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3"/>
  </p:notesMasterIdLst>
  <p:sldIdLst>
    <p:sldId id="258" r:id="rId3"/>
    <p:sldId id="298" r:id="rId4"/>
    <p:sldId id="296" r:id="rId5"/>
    <p:sldId id="278" r:id="rId6"/>
    <p:sldId id="282" r:id="rId7"/>
    <p:sldId id="292" r:id="rId8"/>
    <p:sldId id="268" r:id="rId9"/>
    <p:sldId id="273" r:id="rId10"/>
    <p:sldId id="289" r:id="rId11"/>
    <p:sldId id="279" r:id="rId12"/>
    <p:sldId id="271" r:id="rId13"/>
    <p:sldId id="284" r:id="rId14"/>
    <p:sldId id="267" r:id="rId15"/>
    <p:sldId id="270" r:id="rId16"/>
    <p:sldId id="266" r:id="rId17"/>
    <p:sldId id="269" r:id="rId18"/>
    <p:sldId id="280" r:id="rId19"/>
    <p:sldId id="286" r:id="rId20"/>
    <p:sldId id="285" r:id="rId21"/>
    <p:sldId id="293" r:id="rId22"/>
    <p:sldId id="287" r:id="rId23"/>
    <p:sldId id="283" r:id="rId24"/>
    <p:sldId id="281" r:id="rId25"/>
    <p:sldId id="294" r:id="rId26"/>
    <p:sldId id="295" r:id="rId27"/>
    <p:sldId id="297" r:id="rId28"/>
    <p:sldId id="274" r:id="rId29"/>
    <p:sldId id="288" r:id="rId30"/>
    <p:sldId id="290" r:id="rId31"/>
    <p:sldId id="291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96CE"/>
    <a:srgbClr val="FDAD15"/>
    <a:srgbClr val="44BFAB"/>
    <a:srgbClr val="F13C89"/>
    <a:srgbClr val="3C365C"/>
    <a:srgbClr val="EC6574"/>
    <a:srgbClr val="FBB00A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71" autoAdjust="0"/>
    <p:restoredTop sz="94660"/>
  </p:normalViewPr>
  <p:slideViewPr>
    <p:cSldViewPr snapToGrid="0">
      <p:cViewPr>
        <p:scale>
          <a:sx n="66" d="100"/>
          <a:sy n="66" d="100"/>
        </p:scale>
        <p:origin x="-1500" y="-9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996C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13C8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DAD1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44BFA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4856064"/>
        <c:axId val="300830656"/>
      </c:barChart>
      <c:catAx>
        <c:axId val="304856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  <a:endParaRPr lang="zh-CN"/>
          </a:p>
        </c:txPr>
        <c:crossAx val="300830656"/>
        <c:crosses val="autoZero"/>
        <c:auto val="1"/>
        <c:lblAlgn val="ctr"/>
        <c:lblOffset val="100"/>
        <c:tickMarkSkip val="1"/>
        <c:noMultiLvlLbl val="0"/>
      </c:catAx>
      <c:valAx>
        <c:axId val="300830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4856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EE5B80-6878-480A-ADC8-815E9DE3F246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106D5D-1222-41F1-83A5-1B737E2989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688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0C874-BD57-4262-8BAB-4B78BF46517C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91773-C543-45ED-9143-F12A86732A71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838F0-4052-48D3-B17E-E67FD6BB7FE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5556-0FD2-49FE-B6E1-E9431CBBCE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838F0-4052-48D3-B17E-E67FD6BB7FE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5556-0FD2-49FE-B6E1-E9431CBBCE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838F0-4052-48D3-B17E-E67FD6BB7FE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5556-0FD2-49FE-B6E1-E9431CBBCE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am Wor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/>
          </p:cNvSpPr>
          <p:nvPr>
            <p:ph type="pic" sz="quarter" idx="10"/>
          </p:nvPr>
        </p:nvSpPr>
        <p:spPr>
          <a:xfrm>
            <a:off x="704203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29" name="Picture Placeholder 27"/>
          <p:cNvSpPr>
            <a:spLocks noGrp="1"/>
          </p:cNvSpPr>
          <p:nvPr>
            <p:ph type="pic" sz="quarter" idx="11"/>
          </p:nvPr>
        </p:nvSpPr>
        <p:spPr>
          <a:xfrm>
            <a:off x="2917164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0" name="Picture Placeholder 27"/>
          <p:cNvSpPr>
            <a:spLocks noGrp="1"/>
          </p:cNvSpPr>
          <p:nvPr>
            <p:ph type="pic" sz="quarter" idx="12"/>
          </p:nvPr>
        </p:nvSpPr>
        <p:spPr>
          <a:xfrm>
            <a:off x="5156203" y="1675161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1" name="Picture Placeholder 27"/>
          <p:cNvSpPr>
            <a:spLocks noGrp="1"/>
          </p:cNvSpPr>
          <p:nvPr>
            <p:ph type="pic" sz="quarter" idx="13"/>
          </p:nvPr>
        </p:nvSpPr>
        <p:spPr>
          <a:xfrm>
            <a:off x="7394127" y="1683019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2" name="Picture Placeholder 27"/>
          <p:cNvSpPr>
            <a:spLocks noGrp="1"/>
          </p:cNvSpPr>
          <p:nvPr>
            <p:ph type="pic" sz="quarter" idx="14"/>
          </p:nvPr>
        </p:nvSpPr>
        <p:spPr>
          <a:xfrm>
            <a:off x="9630932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1137C-4347-4491-9899-12D5E398473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7B78-11DF-47A3-AF1E-C84E8633FD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1137C-4347-4491-9899-12D5E398473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7B78-11DF-47A3-AF1E-C84E8633FD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1137C-4347-4491-9899-12D5E398473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7B78-11DF-47A3-AF1E-C84E8633FD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1137C-4347-4491-9899-12D5E398473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7B78-11DF-47A3-AF1E-C84E8633FD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1137C-4347-4491-9899-12D5E398473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7B78-11DF-47A3-AF1E-C84E8633FD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1137C-4347-4491-9899-12D5E398473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7B78-11DF-47A3-AF1E-C84E8633FD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1137C-4347-4491-9899-12D5E398473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7B78-11DF-47A3-AF1E-C84E8633FD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838F0-4052-48D3-B17E-E67FD6BB7FE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5556-0FD2-49FE-B6E1-E9431CBBCE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1137C-4347-4491-9899-12D5E398473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7B78-11DF-47A3-AF1E-C84E8633FD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1137C-4347-4491-9899-12D5E398473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7B78-11DF-47A3-AF1E-C84E8633FD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1137C-4347-4491-9899-12D5E398473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7B78-11DF-47A3-AF1E-C84E8633FD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1137C-4347-4491-9899-12D5E398473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7B78-11DF-47A3-AF1E-C84E8633FD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am Wor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/>
          </p:cNvSpPr>
          <p:nvPr>
            <p:ph type="pic" sz="quarter" idx="10"/>
          </p:nvPr>
        </p:nvSpPr>
        <p:spPr>
          <a:xfrm>
            <a:off x="704203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29" name="Picture Placeholder 27"/>
          <p:cNvSpPr>
            <a:spLocks noGrp="1"/>
          </p:cNvSpPr>
          <p:nvPr>
            <p:ph type="pic" sz="quarter" idx="11"/>
          </p:nvPr>
        </p:nvSpPr>
        <p:spPr>
          <a:xfrm>
            <a:off x="2917164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0" name="Picture Placeholder 27"/>
          <p:cNvSpPr>
            <a:spLocks noGrp="1"/>
          </p:cNvSpPr>
          <p:nvPr>
            <p:ph type="pic" sz="quarter" idx="12"/>
          </p:nvPr>
        </p:nvSpPr>
        <p:spPr>
          <a:xfrm>
            <a:off x="5156203" y="1675161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1" name="Picture Placeholder 27"/>
          <p:cNvSpPr>
            <a:spLocks noGrp="1"/>
          </p:cNvSpPr>
          <p:nvPr>
            <p:ph type="pic" sz="quarter" idx="13"/>
          </p:nvPr>
        </p:nvSpPr>
        <p:spPr>
          <a:xfrm>
            <a:off x="7394127" y="1683019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2" name="Picture Placeholder 27"/>
          <p:cNvSpPr>
            <a:spLocks noGrp="1"/>
          </p:cNvSpPr>
          <p:nvPr>
            <p:ph type="pic" sz="quarter" idx="14"/>
          </p:nvPr>
        </p:nvSpPr>
        <p:spPr>
          <a:xfrm>
            <a:off x="9630932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838F0-4052-48D3-B17E-E67FD6BB7FE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5556-0FD2-49FE-B6E1-E9431CBBCE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838F0-4052-48D3-B17E-E67FD6BB7FE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5556-0FD2-49FE-B6E1-E9431CBBCE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838F0-4052-48D3-B17E-E67FD6BB7FE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5556-0FD2-49FE-B6E1-E9431CBBCE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838F0-4052-48D3-B17E-E67FD6BB7FE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5556-0FD2-49FE-B6E1-E9431CBBCE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838F0-4052-48D3-B17E-E67FD6BB7FE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5556-0FD2-49FE-B6E1-E9431CBBCE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838F0-4052-48D3-B17E-E67FD6BB7FE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5556-0FD2-49FE-B6E1-E9431CBBCE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838F0-4052-48D3-B17E-E67FD6BB7FE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5556-0FD2-49FE-B6E1-E9431CBBCE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36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838F0-4052-48D3-B17E-E67FD6BB7FE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B5556-0FD2-49FE-B6E1-E9431CBBCE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1137C-4347-4491-9899-12D5E398473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2016-10-02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E7B78-11DF-47A3-AF1E-C84E8633FDE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.jpeg"/><Relationship Id="rId5" Type="http://schemas.openxmlformats.org/officeDocument/2006/relationships/image" Target="../media/image18.jpeg"/><Relationship Id="rId10" Type="http://schemas.openxmlformats.org/officeDocument/2006/relationships/image" Target="../media/image22.jpeg"/><Relationship Id="rId4" Type="http://schemas.openxmlformats.org/officeDocument/2006/relationships/image" Target="../media/image17.jpeg"/><Relationship Id="rId9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/>
        </p:nvSpPr>
        <p:spPr>
          <a:xfrm rot="1837337">
            <a:off x="8578472" y="4268426"/>
            <a:ext cx="5260357" cy="5179148"/>
          </a:xfrm>
          <a:prstGeom prst="frame">
            <a:avLst>
              <a:gd name="adj1" fmla="val 23893"/>
            </a:avLst>
          </a:prstGeom>
          <a:solidFill>
            <a:srgbClr val="F13C89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图文框 1"/>
          <p:cNvSpPr/>
          <p:nvPr/>
        </p:nvSpPr>
        <p:spPr>
          <a:xfrm rot="2649008">
            <a:off x="6854409" y="2060324"/>
            <a:ext cx="5260357" cy="5179148"/>
          </a:xfrm>
          <a:prstGeom prst="frame">
            <a:avLst>
              <a:gd name="adj1" fmla="val 23893"/>
            </a:avLst>
          </a:prstGeom>
          <a:solidFill>
            <a:srgbClr val="44BFAB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图文框 2"/>
          <p:cNvSpPr/>
          <p:nvPr/>
        </p:nvSpPr>
        <p:spPr>
          <a:xfrm rot="18446703">
            <a:off x="3684185" y="-2919353"/>
            <a:ext cx="5260357" cy="5179148"/>
          </a:xfrm>
          <a:prstGeom prst="frame">
            <a:avLst>
              <a:gd name="adj1" fmla="val 23893"/>
            </a:avLst>
          </a:prstGeom>
          <a:solidFill>
            <a:srgbClr val="EC6574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2045" y="4596430"/>
            <a:ext cx="45880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论文答辩</a:t>
            </a:r>
            <a:r>
              <a:rPr lang="zh-CN" altLang="en-US" sz="54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模版</a:t>
            </a:r>
            <a:endParaRPr lang="zh-CN" altLang="en-US" sz="54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407693" y="3469357"/>
            <a:ext cx="2372337" cy="1486912"/>
            <a:chOff x="2944" y="1301"/>
            <a:chExt cx="1456" cy="764"/>
          </a:xfrm>
          <a:solidFill>
            <a:schemeClr val="bg1"/>
          </a:solidFill>
        </p:grpSpPr>
        <p:sp>
          <p:nvSpPr>
            <p:cNvPr id="10" name="Freeform 5"/>
            <p:cNvSpPr/>
            <p:nvPr/>
          </p:nvSpPr>
          <p:spPr bwMode="auto">
            <a:xfrm>
              <a:off x="3328" y="1527"/>
              <a:ext cx="787" cy="396"/>
            </a:xfrm>
            <a:custGeom>
              <a:avLst/>
              <a:gdLst>
                <a:gd name="T0" fmla="*/ 152 w 1307"/>
                <a:gd name="T1" fmla="*/ 0 h 657"/>
                <a:gd name="T2" fmla="*/ 0 w 1307"/>
                <a:gd name="T3" fmla="*/ 339 h 657"/>
                <a:gd name="T4" fmla="*/ 1307 w 1307"/>
                <a:gd name="T5" fmla="*/ 391 h 657"/>
                <a:gd name="T6" fmla="*/ 1182 w 1307"/>
                <a:gd name="T7" fmla="*/ 26 h 657"/>
                <a:gd name="T8" fmla="*/ 152 w 1307"/>
                <a:gd name="T9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7" h="657">
                  <a:moveTo>
                    <a:pt x="152" y="0"/>
                  </a:moveTo>
                  <a:cubicBezTo>
                    <a:pt x="0" y="339"/>
                    <a:pt x="0" y="339"/>
                    <a:pt x="0" y="339"/>
                  </a:cubicBezTo>
                  <a:cubicBezTo>
                    <a:pt x="0" y="339"/>
                    <a:pt x="596" y="657"/>
                    <a:pt x="1307" y="391"/>
                  </a:cubicBezTo>
                  <a:cubicBezTo>
                    <a:pt x="1182" y="26"/>
                    <a:pt x="1182" y="26"/>
                    <a:pt x="1182" y="26"/>
                  </a:cubicBez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3076" y="1362"/>
              <a:ext cx="1324" cy="302"/>
            </a:xfrm>
            <a:custGeom>
              <a:avLst/>
              <a:gdLst>
                <a:gd name="T0" fmla="*/ 0 w 1324"/>
                <a:gd name="T1" fmla="*/ 77 h 302"/>
                <a:gd name="T2" fmla="*/ 0 w 1324"/>
                <a:gd name="T3" fmla="*/ 94 h 302"/>
                <a:gd name="T4" fmla="*/ 740 w 1324"/>
                <a:gd name="T5" fmla="*/ 302 h 302"/>
                <a:gd name="T6" fmla="*/ 1324 w 1324"/>
                <a:gd name="T7" fmla="*/ 90 h 302"/>
                <a:gd name="T8" fmla="*/ 1320 w 1324"/>
                <a:gd name="T9" fmla="*/ 79 h 302"/>
                <a:gd name="T10" fmla="*/ 693 w 1324"/>
                <a:gd name="T11" fmla="*/ 0 h 302"/>
                <a:gd name="T12" fmla="*/ 0 w 1324"/>
                <a:gd name="T13" fmla="*/ 7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302">
                  <a:moveTo>
                    <a:pt x="0" y="77"/>
                  </a:moveTo>
                  <a:lnTo>
                    <a:pt x="0" y="94"/>
                  </a:lnTo>
                  <a:lnTo>
                    <a:pt x="740" y="302"/>
                  </a:lnTo>
                  <a:lnTo>
                    <a:pt x="1324" y="90"/>
                  </a:lnTo>
                  <a:lnTo>
                    <a:pt x="1320" y="79"/>
                  </a:lnTo>
                  <a:lnTo>
                    <a:pt x="693" y="0"/>
                  </a:lnTo>
                  <a:lnTo>
                    <a:pt x="0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3076" y="1301"/>
              <a:ext cx="1320" cy="310"/>
            </a:xfrm>
            <a:custGeom>
              <a:avLst/>
              <a:gdLst>
                <a:gd name="T0" fmla="*/ 0 w 1320"/>
                <a:gd name="T1" fmla="*/ 138 h 310"/>
                <a:gd name="T2" fmla="*/ 652 w 1320"/>
                <a:gd name="T3" fmla="*/ 310 h 310"/>
                <a:gd name="T4" fmla="*/ 1320 w 1320"/>
                <a:gd name="T5" fmla="*/ 140 h 310"/>
                <a:gd name="T6" fmla="*/ 602 w 1320"/>
                <a:gd name="T7" fmla="*/ 0 h 310"/>
                <a:gd name="T8" fmla="*/ 0 w 1320"/>
                <a:gd name="T9" fmla="*/ 138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0" h="310">
                  <a:moveTo>
                    <a:pt x="0" y="138"/>
                  </a:moveTo>
                  <a:lnTo>
                    <a:pt x="652" y="310"/>
                  </a:lnTo>
                  <a:lnTo>
                    <a:pt x="1320" y="140"/>
                  </a:lnTo>
                  <a:lnTo>
                    <a:pt x="602" y="0"/>
                  </a:lnTo>
                  <a:lnTo>
                    <a:pt x="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3114" y="1458"/>
              <a:ext cx="104" cy="385"/>
            </a:xfrm>
            <a:custGeom>
              <a:avLst/>
              <a:gdLst>
                <a:gd name="T0" fmla="*/ 21 w 173"/>
                <a:gd name="T1" fmla="*/ 3 h 638"/>
                <a:gd name="T2" fmla="*/ 5 w 173"/>
                <a:gd name="T3" fmla="*/ 10 h 638"/>
                <a:gd name="T4" fmla="*/ 75 w 173"/>
                <a:gd name="T5" fmla="*/ 624 h 638"/>
                <a:gd name="T6" fmla="*/ 94 w 173"/>
                <a:gd name="T7" fmla="*/ 638 h 638"/>
                <a:gd name="T8" fmla="*/ 115 w 173"/>
                <a:gd name="T9" fmla="*/ 315 h 638"/>
                <a:gd name="T10" fmla="*/ 21 w 173"/>
                <a:gd name="T11" fmla="*/ 3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638">
                  <a:moveTo>
                    <a:pt x="21" y="3"/>
                  </a:moveTo>
                  <a:cubicBezTo>
                    <a:pt x="21" y="3"/>
                    <a:pt x="0" y="0"/>
                    <a:pt x="5" y="10"/>
                  </a:cubicBezTo>
                  <a:cubicBezTo>
                    <a:pt x="39" y="78"/>
                    <a:pt x="173" y="394"/>
                    <a:pt x="75" y="624"/>
                  </a:cubicBezTo>
                  <a:cubicBezTo>
                    <a:pt x="94" y="638"/>
                    <a:pt x="94" y="638"/>
                    <a:pt x="94" y="638"/>
                  </a:cubicBezTo>
                  <a:cubicBezTo>
                    <a:pt x="94" y="638"/>
                    <a:pt x="152" y="477"/>
                    <a:pt x="115" y="315"/>
                  </a:cubicBezTo>
                  <a:cubicBezTo>
                    <a:pt x="77" y="153"/>
                    <a:pt x="21" y="3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3118" y="1790"/>
              <a:ext cx="105" cy="94"/>
            </a:xfrm>
            <a:custGeom>
              <a:avLst/>
              <a:gdLst>
                <a:gd name="T0" fmla="*/ 138 w 175"/>
                <a:gd name="T1" fmla="*/ 77 h 156"/>
                <a:gd name="T2" fmla="*/ 8 w 175"/>
                <a:gd name="T3" fmla="*/ 52 h 156"/>
                <a:gd name="T4" fmla="*/ 134 w 175"/>
                <a:gd name="T5" fmla="*/ 148 h 156"/>
                <a:gd name="T6" fmla="*/ 138 w 175"/>
                <a:gd name="T7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156">
                  <a:moveTo>
                    <a:pt x="138" y="77"/>
                  </a:moveTo>
                  <a:cubicBezTo>
                    <a:pt x="126" y="66"/>
                    <a:pt x="15" y="0"/>
                    <a:pt x="8" y="52"/>
                  </a:cubicBezTo>
                  <a:cubicBezTo>
                    <a:pt x="0" y="104"/>
                    <a:pt x="101" y="156"/>
                    <a:pt x="134" y="148"/>
                  </a:cubicBezTo>
                  <a:cubicBezTo>
                    <a:pt x="167" y="141"/>
                    <a:pt x="175" y="114"/>
                    <a:pt x="138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2944" y="1855"/>
              <a:ext cx="214" cy="210"/>
            </a:xfrm>
            <a:custGeom>
              <a:avLst/>
              <a:gdLst>
                <a:gd name="T0" fmla="*/ 324 w 354"/>
                <a:gd name="T1" fmla="*/ 15 h 347"/>
                <a:gd name="T2" fmla="*/ 128 w 354"/>
                <a:gd name="T3" fmla="*/ 136 h 347"/>
                <a:gd name="T4" fmla="*/ 0 w 354"/>
                <a:gd name="T5" fmla="*/ 228 h 347"/>
                <a:gd name="T6" fmla="*/ 107 w 354"/>
                <a:gd name="T7" fmla="*/ 313 h 347"/>
                <a:gd name="T8" fmla="*/ 211 w 354"/>
                <a:gd name="T9" fmla="*/ 207 h 347"/>
                <a:gd name="T10" fmla="*/ 131 w 354"/>
                <a:gd name="T11" fmla="*/ 324 h 347"/>
                <a:gd name="T12" fmla="*/ 168 w 354"/>
                <a:gd name="T13" fmla="*/ 347 h 347"/>
                <a:gd name="T14" fmla="*/ 283 w 354"/>
                <a:gd name="T15" fmla="*/ 199 h 347"/>
                <a:gd name="T16" fmla="*/ 324 w 354"/>
                <a:gd name="T17" fmla="*/ 1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4" h="347">
                  <a:moveTo>
                    <a:pt x="324" y="15"/>
                  </a:moveTo>
                  <a:cubicBezTo>
                    <a:pt x="324" y="15"/>
                    <a:pt x="257" y="43"/>
                    <a:pt x="128" y="136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107" y="313"/>
                    <a:pt x="107" y="313"/>
                    <a:pt x="107" y="313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131" y="324"/>
                    <a:pt x="131" y="324"/>
                    <a:pt x="131" y="324"/>
                  </a:cubicBezTo>
                  <a:cubicBezTo>
                    <a:pt x="168" y="347"/>
                    <a:pt x="168" y="347"/>
                    <a:pt x="168" y="347"/>
                  </a:cubicBezTo>
                  <a:cubicBezTo>
                    <a:pt x="168" y="347"/>
                    <a:pt x="234" y="281"/>
                    <a:pt x="283" y="199"/>
                  </a:cubicBezTo>
                  <a:cubicBezTo>
                    <a:pt x="332" y="117"/>
                    <a:pt x="354" y="0"/>
                    <a:pt x="32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78154" y="5450448"/>
            <a:ext cx="237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答辩人：</a:t>
            </a:r>
            <a:r>
              <a:rPr lang="en-US" altLang="zh-CN" sz="20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PPTS</a:t>
            </a:r>
            <a:endParaRPr lang="zh-CN" altLang="en-US" sz="20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773037" y="5667212"/>
            <a:ext cx="241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rot="1180868">
            <a:off x="6648950" y="-91936"/>
            <a:ext cx="5335395" cy="5326195"/>
          </a:xfrm>
          <a:prstGeom prst="rect">
            <a:avLst/>
          </a:prstGeom>
          <a:solidFill>
            <a:srgbClr val="0996C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1180868">
            <a:off x="7079814" y="243437"/>
            <a:ext cx="4505405" cy="4566712"/>
          </a:xfrm>
          <a:prstGeom prst="rect">
            <a:avLst/>
          </a:prstGeom>
          <a:blipFill dpi="0" rotWithShape="1">
            <a:blip r:embed="rId2"/>
            <a:srcRect/>
            <a:stretch>
              <a:fillRect l="-34000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/>
        </p:nvSpPr>
        <p:spPr>
          <a:xfrm rot="20401730">
            <a:off x="10058812" y="-2012551"/>
            <a:ext cx="5260357" cy="5179148"/>
          </a:xfrm>
          <a:prstGeom prst="frame">
            <a:avLst>
              <a:gd name="adj1" fmla="val 23893"/>
            </a:avLst>
          </a:prstGeom>
          <a:solidFill>
            <a:srgbClr val="FDAD1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过程 1"/>
          <p:cNvSpPr/>
          <p:nvPr/>
        </p:nvSpPr>
        <p:spPr>
          <a:xfrm>
            <a:off x="1705970" y="0"/>
            <a:ext cx="968991" cy="6960358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674961" y="3930561"/>
            <a:ext cx="9517039" cy="204716"/>
            <a:chOff x="2674961" y="3930561"/>
            <a:chExt cx="9517039" cy="204716"/>
          </a:xfrm>
        </p:grpSpPr>
        <p:sp>
          <p:nvSpPr>
            <p:cNvPr id="3" name="流程图: 过程 2"/>
            <p:cNvSpPr/>
            <p:nvPr/>
          </p:nvSpPr>
          <p:spPr>
            <a:xfrm>
              <a:off x="2674961" y="3930562"/>
              <a:ext cx="2379260" cy="204715"/>
            </a:xfrm>
            <a:prstGeom prst="flowChartProcess">
              <a:avLst/>
            </a:prstGeom>
            <a:solidFill>
              <a:srgbClr val="0996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流程图: 过程 15"/>
            <p:cNvSpPr/>
            <p:nvPr/>
          </p:nvSpPr>
          <p:spPr>
            <a:xfrm>
              <a:off x="5054221" y="3930561"/>
              <a:ext cx="2379260" cy="204715"/>
            </a:xfrm>
            <a:prstGeom prst="flowChartProcess">
              <a:avLst/>
            </a:prstGeom>
            <a:solidFill>
              <a:srgbClr val="F13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流程图: 过程 16"/>
            <p:cNvSpPr/>
            <p:nvPr/>
          </p:nvSpPr>
          <p:spPr>
            <a:xfrm>
              <a:off x="7433481" y="3930561"/>
              <a:ext cx="2379260" cy="204715"/>
            </a:xfrm>
            <a:prstGeom prst="flowChartProcess">
              <a:avLst/>
            </a:prstGeom>
            <a:solidFill>
              <a:srgbClr val="FDA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流程图: 过程 17"/>
            <p:cNvSpPr/>
            <p:nvPr/>
          </p:nvSpPr>
          <p:spPr>
            <a:xfrm>
              <a:off x="9812740" y="3930561"/>
              <a:ext cx="2379260" cy="204715"/>
            </a:xfrm>
            <a:prstGeom prst="flowChartProcess">
              <a:avLst/>
            </a:prstGeom>
            <a:solidFill>
              <a:srgbClr val="44B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146286" y="1232918"/>
            <a:ext cx="18765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Impact" pitchFamily="34" charset="0"/>
              </a:rPr>
              <a:t>P</a:t>
            </a:r>
            <a:endParaRPr lang="zh-CN" altLang="en-US" sz="22000" dirty="0">
              <a:solidFill>
                <a:schemeClr val="bg1">
                  <a:lumMod val="85000"/>
                  <a:alpha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34734" y="807529"/>
            <a:ext cx="18765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0" dirty="0" smtClean="0">
                <a:solidFill>
                  <a:schemeClr val="bg1">
                    <a:lumMod val="75000"/>
                  </a:schemeClr>
                </a:solidFill>
                <a:latin typeface="Impact" pitchFamily="34" charset="0"/>
              </a:rPr>
              <a:t>P</a:t>
            </a:r>
            <a:endParaRPr lang="zh-CN" altLang="en-US" sz="2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93323" y="2468686"/>
            <a:ext cx="367149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800" dirty="0" smtClean="0">
                <a:solidFill>
                  <a:schemeClr val="bg1"/>
                </a:solidFill>
                <a:latin typeface="Impact" pitchFamily="34" charset="0"/>
              </a:rPr>
              <a:t>ART  02</a:t>
            </a:r>
            <a:endParaRPr lang="zh-CN" altLang="en-US" sz="8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12082" y="4218847"/>
            <a:ext cx="4022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研究过程</a:t>
            </a:r>
            <a:r>
              <a:rPr lang="zh-CN" altLang="en-US" sz="48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演示</a:t>
            </a:r>
            <a:endParaRPr lang="zh-CN" altLang="en-US" sz="48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>
          <a:xfrm>
            <a:off x="7209948" y="2263829"/>
            <a:ext cx="2279447" cy="2263000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rgbClr val="0996CE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75308" tIns="731520" rIns="475308" bIns="582340" numCol="1" spcCol="1270" anchor="ctr" anchorCtr="0">
            <a:noAutofit/>
          </a:bodyPr>
          <a:lstStyle/>
          <a:p>
            <a:pPr algn="ctr" defTabSz="1777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000" dirty="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4" name="Oval 6"/>
          <p:cNvSpPr/>
          <p:nvPr/>
        </p:nvSpPr>
        <p:spPr>
          <a:xfrm>
            <a:off x="7642555" y="2693314"/>
            <a:ext cx="1414231" cy="1404030"/>
          </a:xfrm>
          <a:prstGeom prst="ellipse">
            <a:avLst/>
          </a:prstGeom>
          <a:solidFill>
            <a:srgbClr val="0996C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6" name="Freeform 8"/>
          <p:cNvSpPr/>
          <p:nvPr/>
        </p:nvSpPr>
        <p:spPr>
          <a:xfrm>
            <a:off x="9084977" y="3435012"/>
            <a:ext cx="1936766" cy="1922792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rgbClr val="44BFAB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75308" tIns="731520" rIns="475308" bIns="582340" numCol="1" spcCol="1270" anchor="ctr" anchorCtr="0">
            <a:noAutofit/>
          </a:bodyPr>
          <a:lstStyle/>
          <a:p>
            <a:pPr algn="ctr" defTabSz="1777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000" dirty="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7" name="Oval 9"/>
          <p:cNvSpPr/>
          <p:nvPr/>
        </p:nvSpPr>
        <p:spPr>
          <a:xfrm>
            <a:off x="9416748" y="3764391"/>
            <a:ext cx="1273225" cy="1264035"/>
          </a:xfrm>
          <a:prstGeom prst="ellipse">
            <a:avLst/>
          </a:prstGeom>
          <a:solidFill>
            <a:srgbClr val="44BFAB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5" dirty="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9" name="Freeform 11"/>
          <p:cNvSpPr/>
          <p:nvPr/>
        </p:nvSpPr>
        <p:spPr>
          <a:xfrm>
            <a:off x="7624134" y="4367302"/>
            <a:ext cx="1478380" cy="1467713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rgbClr val="FDAD1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75308" tIns="731520" rIns="475308" bIns="582340" numCol="1" spcCol="1270" anchor="ctr" anchorCtr="0">
            <a:noAutofit/>
          </a:bodyPr>
          <a:lstStyle/>
          <a:p>
            <a:pPr algn="ctr" defTabSz="1777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000" dirty="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0" name="Oval 12"/>
          <p:cNvSpPr/>
          <p:nvPr/>
        </p:nvSpPr>
        <p:spPr>
          <a:xfrm>
            <a:off x="7904711" y="4645854"/>
            <a:ext cx="917228" cy="910611"/>
          </a:xfrm>
          <a:prstGeom prst="ellipse">
            <a:avLst/>
          </a:prstGeom>
          <a:solidFill>
            <a:srgbClr val="FDAD1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2" name="Freeform 14"/>
          <p:cNvSpPr/>
          <p:nvPr/>
        </p:nvSpPr>
        <p:spPr>
          <a:xfrm>
            <a:off x="9110425" y="1836067"/>
            <a:ext cx="1445834" cy="1435403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rgbClr val="F13C8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75308" tIns="731520" rIns="475308" bIns="582340" numCol="1" spcCol="1270" anchor="ctr" anchorCtr="0">
            <a:noAutofit/>
          </a:bodyPr>
          <a:lstStyle/>
          <a:p>
            <a:pPr algn="ctr" defTabSz="1777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000" dirty="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3" name="Oval 15"/>
          <p:cNvSpPr/>
          <p:nvPr/>
        </p:nvSpPr>
        <p:spPr>
          <a:xfrm>
            <a:off x="9384824" y="2108486"/>
            <a:ext cx="897036" cy="890565"/>
          </a:xfrm>
          <a:prstGeom prst="ellipse">
            <a:avLst/>
          </a:prstGeom>
          <a:solidFill>
            <a:srgbClr val="F13C89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5" dirty="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4" name="Arc 16"/>
          <p:cNvSpPr/>
          <p:nvPr/>
        </p:nvSpPr>
        <p:spPr>
          <a:xfrm rot="19051047">
            <a:off x="8794760" y="1692324"/>
            <a:ext cx="2049358" cy="2034574"/>
          </a:xfrm>
          <a:prstGeom prst="arc">
            <a:avLst/>
          </a:prstGeom>
          <a:ln w="19050">
            <a:solidFill>
              <a:schemeClr val="bg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5" name="Arc 17"/>
          <p:cNvSpPr/>
          <p:nvPr/>
        </p:nvSpPr>
        <p:spPr>
          <a:xfrm rot="11931966">
            <a:off x="6973215" y="2475193"/>
            <a:ext cx="2049358" cy="2034574"/>
          </a:xfrm>
          <a:prstGeom prst="arc">
            <a:avLst/>
          </a:prstGeom>
          <a:ln w="19050">
            <a:solidFill>
              <a:schemeClr val="bg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7" name="Text Placeholder 3"/>
          <p:cNvSpPr txBox="1"/>
          <p:nvPr/>
        </p:nvSpPr>
        <p:spPr>
          <a:xfrm>
            <a:off x="2049250" y="1816521"/>
            <a:ext cx="1375377" cy="28732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865" b="1" dirty="0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Number One</a:t>
            </a:r>
          </a:p>
        </p:txBody>
      </p:sp>
      <p:sp>
        <p:nvSpPr>
          <p:cNvPr id="18" name="Text Placeholder 3"/>
          <p:cNvSpPr txBox="1"/>
          <p:nvPr/>
        </p:nvSpPr>
        <p:spPr>
          <a:xfrm>
            <a:off x="2049249" y="2101746"/>
            <a:ext cx="4685850" cy="61536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335" dirty="0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A designer can use default text to simulate what text would look like. A designer can use default text to simulate what text would look like. </a:t>
            </a:r>
          </a:p>
        </p:txBody>
      </p:sp>
      <p:sp>
        <p:nvSpPr>
          <p:cNvPr id="19" name="Text Placeholder 3"/>
          <p:cNvSpPr txBox="1"/>
          <p:nvPr/>
        </p:nvSpPr>
        <p:spPr>
          <a:xfrm>
            <a:off x="1100485" y="1697818"/>
            <a:ext cx="939361" cy="98488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6400" dirty="0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01</a:t>
            </a:r>
          </a:p>
        </p:txBody>
      </p:sp>
      <p:sp>
        <p:nvSpPr>
          <p:cNvPr id="21" name="Text Placeholder 3"/>
          <p:cNvSpPr txBox="1"/>
          <p:nvPr/>
        </p:nvSpPr>
        <p:spPr>
          <a:xfrm>
            <a:off x="2060830" y="2776243"/>
            <a:ext cx="1381789" cy="28732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865" b="1" dirty="0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Number Two</a:t>
            </a:r>
          </a:p>
        </p:txBody>
      </p:sp>
      <p:sp>
        <p:nvSpPr>
          <p:cNvPr id="22" name="Text Placeholder 3"/>
          <p:cNvSpPr txBox="1"/>
          <p:nvPr/>
        </p:nvSpPr>
        <p:spPr>
          <a:xfrm>
            <a:off x="2060830" y="3050707"/>
            <a:ext cx="4674269" cy="61536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335" dirty="0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A designer can use default text to simulate what text would look like. A designer can use default text to simulate what text would look like. </a:t>
            </a:r>
          </a:p>
        </p:txBody>
      </p:sp>
      <p:sp>
        <p:nvSpPr>
          <p:cNvPr id="23" name="Text Placeholder 3"/>
          <p:cNvSpPr txBox="1"/>
          <p:nvPr/>
        </p:nvSpPr>
        <p:spPr>
          <a:xfrm>
            <a:off x="1112065" y="2711145"/>
            <a:ext cx="939361" cy="98488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6400" dirty="0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02</a:t>
            </a:r>
          </a:p>
        </p:txBody>
      </p:sp>
      <p:sp>
        <p:nvSpPr>
          <p:cNvPr id="25" name="Text Placeholder 3"/>
          <p:cNvSpPr txBox="1"/>
          <p:nvPr/>
        </p:nvSpPr>
        <p:spPr>
          <a:xfrm>
            <a:off x="2047160" y="3822085"/>
            <a:ext cx="1540486" cy="28732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865" b="1" dirty="0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Number Three</a:t>
            </a:r>
          </a:p>
        </p:txBody>
      </p:sp>
      <p:sp>
        <p:nvSpPr>
          <p:cNvPr id="26" name="Text Placeholder 3"/>
          <p:cNvSpPr txBox="1"/>
          <p:nvPr/>
        </p:nvSpPr>
        <p:spPr>
          <a:xfrm>
            <a:off x="2047160" y="4076666"/>
            <a:ext cx="4687939" cy="61536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335" dirty="0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A designer can use default text to simulate what text would look like. A designer can use default text to simulate what text would look like. </a:t>
            </a:r>
          </a:p>
        </p:txBody>
      </p:sp>
      <p:sp>
        <p:nvSpPr>
          <p:cNvPr id="27" name="Text Placeholder 3"/>
          <p:cNvSpPr txBox="1"/>
          <p:nvPr/>
        </p:nvSpPr>
        <p:spPr>
          <a:xfrm>
            <a:off x="1098394" y="3724472"/>
            <a:ext cx="939361" cy="98488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6400" dirty="0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03</a:t>
            </a:r>
          </a:p>
        </p:txBody>
      </p:sp>
      <p:sp>
        <p:nvSpPr>
          <p:cNvPr id="29" name="Text Placeholder 3"/>
          <p:cNvSpPr txBox="1"/>
          <p:nvPr/>
        </p:nvSpPr>
        <p:spPr>
          <a:xfrm>
            <a:off x="2049250" y="4853430"/>
            <a:ext cx="1421864" cy="28732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865" b="1" dirty="0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Number Four</a:t>
            </a:r>
          </a:p>
        </p:txBody>
      </p:sp>
      <p:sp>
        <p:nvSpPr>
          <p:cNvPr id="30" name="Text Placeholder 3"/>
          <p:cNvSpPr txBox="1"/>
          <p:nvPr/>
        </p:nvSpPr>
        <p:spPr>
          <a:xfrm>
            <a:off x="2049250" y="5089991"/>
            <a:ext cx="4685849" cy="61536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en-US" altLang="zh-CN" sz="1335" dirty="0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A designer can use default text to simulate what text would look like. A designer can use default text to simulate what text would look like. </a:t>
            </a:r>
          </a:p>
        </p:txBody>
      </p:sp>
      <p:sp>
        <p:nvSpPr>
          <p:cNvPr id="31" name="Text Placeholder 3"/>
          <p:cNvSpPr txBox="1"/>
          <p:nvPr/>
        </p:nvSpPr>
        <p:spPr>
          <a:xfrm>
            <a:off x="1100485" y="4737799"/>
            <a:ext cx="939361" cy="98488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6400" dirty="0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04</a:t>
            </a:r>
          </a:p>
        </p:txBody>
      </p:sp>
      <p:sp>
        <p:nvSpPr>
          <p:cNvPr id="32" name="Arc 38"/>
          <p:cNvSpPr/>
          <p:nvPr/>
        </p:nvSpPr>
        <p:spPr>
          <a:xfrm rot="5691386">
            <a:off x="9108259" y="3479061"/>
            <a:ext cx="2034574" cy="2049358"/>
          </a:xfrm>
          <a:prstGeom prst="arc">
            <a:avLst/>
          </a:prstGeom>
          <a:ln w="19050">
            <a:solidFill>
              <a:schemeClr val="bg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3" name="Freeform 42"/>
          <p:cNvSpPr>
            <a:spLocks noEditPoints="1"/>
          </p:cNvSpPr>
          <p:nvPr/>
        </p:nvSpPr>
        <p:spPr bwMode="auto">
          <a:xfrm>
            <a:off x="7984564" y="3109700"/>
            <a:ext cx="745615" cy="637166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4" name="Freeform 152"/>
          <p:cNvSpPr>
            <a:spLocks noEditPoints="1"/>
          </p:cNvSpPr>
          <p:nvPr/>
        </p:nvSpPr>
        <p:spPr bwMode="auto">
          <a:xfrm>
            <a:off x="9555194" y="2312999"/>
            <a:ext cx="550205" cy="504796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5" name="Freeform 144"/>
          <p:cNvSpPr>
            <a:spLocks noEditPoints="1"/>
          </p:cNvSpPr>
          <p:nvPr/>
        </p:nvSpPr>
        <p:spPr bwMode="auto">
          <a:xfrm>
            <a:off x="8105595" y="4897738"/>
            <a:ext cx="513168" cy="395164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6" name="Freeform 234"/>
          <p:cNvSpPr/>
          <p:nvPr/>
        </p:nvSpPr>
        <p:spPr bwMode="auto">
          <a:xfrm>
            <a:off x="9796894" y="4140951"/>
            <a:ext cx="514073" cy="517309"/>
          </a:xfrm>
          <a:custGeom>
            <a:avLst/>
            <a:gdLst/>
            <a:ahLst/>
            <a:cxnLst>
              <a:cxn ang="0">
                <a:pos x="66" y="25"/>
              </a:cxn>
              <a:cxn ang="0">
                <a:pos x="51" y="40"/>
              </a:cxn>
              <a:cxn ang="0">
                <a:pos x="57" y="46"/>
              </a:cxn>
              <a:cxn ang="0">
                <a:pos x="51" y="52"/>
              </a:cxn>
              <a:cxn ang="0">
                <a:pos x="20" y="55"/>
              </a:cxn>
              <a:cxn ang="0">
                <a:pos x="7" y="69"/>
              </a:cxn>
              <a:cxn ang="0">
                <a:pos x="0" y="69"/>
              </a:cxn>
              <a:cxn ang="0">
                <a:pos x="0" y="62"/>
              </a:cxn>
              <a:cxn ang="0">
                <a:pos x="14" y="48"/>
              </a:cxn>
              <a:cxn ang="0">
                <a:pos x="17" y="18"/>
              </a:cxn>
              <a:cxn ang="0">
                <a:pos x="23" y="12"/>
              </a:cxn>
              <a:cxn ang="0">
                <a:pos x="29" y="17"/>
              </a:cxn>
              <a:cxn ang="0">
                <a:pos x="44" y="2"/>
              </a:cxn>
              <a:cxn ang="0">
                <a:pos x="51" y="2"/>
              </a:cxn>
              <a:cxn ang="0">
                <a:pos x="51" y="9"/>
              </a:cxn>
              <a:cxn ang="0">
                <a:pos x="35" y="24"/>
              </a:cxn>
              <a:cxn ang="0">
                <a:pos x="44" y="33"/>
              </a:cxn>
              <a:cxn ang="0">
                <a:pos x="60" y="18"/>
              </a:cxn>
              <a:cxn ang="0">
                <a:pos x="66" y="18"/>
              </a:cxn>
              <a:cxn ang="0">
                <a:pos x="66" y="25"/>
              </a:cxn>
            </a:cxnLst>
            <a:rect l="0" t="0" r="r" b="b"/>
            <a:pathLst>
              <a:path w="68" h="69">
                <a:moveTo>
                  <a:pt x="66" y="25"/>
                </a:moveTo>
                <a:cubicBezTo>
                  <a:pt x="51" y="40"/>
                  <a:pt x="51" y="40"/>
                  <a:pt x="51" y="40"/>
                </a:cubicBezTo>
                <a:cubicBezTo>
                  <a:pt x="57" y="46"/>
                  <a:pt x="57" y="46"/>
                  <a:pt x="57" y="46"/>
                </a:cubicBezTo>
                <a:cubicBezTo>
                  <a:pt x="51" y="52"/>
                  <a:pt x="51" y="52"/>
                  <a:pt x="51" y="52"/>
                </a:cubicBezTo>
                <a:cubicBezTo>
                  <a:pt x="42" y="60"/>
                  <a:pt x="30" y="61"/>
                  <a:pt x="20" y="55"/>
                </a:cubicBezTo>
                <a:cubicBezTo>
                  <a:pt x="7" y="69"/>
                  <a:pt x="7" y="69"/>
                  <a:pt x="7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14" y="48"/>
                  <a:pt x="14" y="48"/>
                  <a:pt x="14" y="48"/>
                </a:cubicBezTo>
                <a:cubicBezTo>
                  <a:pt x="7" y="39"/>
                  <a:pt x="8" y="26"/>
                  <a:pt x="17" y="18"/>
                </a:cubicBezTo>
                <a:cubicBezTo>
                  <a:pt x="23" y="12"/>
                  <a:pt x="23" y="12"/>
                  <a:pt x="23" y="12"/>
                </a:cubicBezTo>
                <a:cubicBezTo>
                  <a:pt x="29" y="17"/>
                  <a:pt x="29" y="17"/>
                  <a:pt x="29" y="17"/>
                </a:cubicBezTo>
                <a:cubicBezTo>
                  <a:pt x="44" y="2"/>
                  <a:pt x="44" y="2"/>
                  <a:pt x="44" y="2"/>
                </a:cubicBezTo>
                <a:cubicBezTo>
                  <a:pt x="46" y="0"/>
                  <a:pt x="49" y="0"/>
                  <a:pt x="51" y="2"/>
                </a:cubicBezTo>
                <a:cubicBezTo>
                  <a:pt x="52" y="4"/>
                  <a:pt x="52" y="7"/>
                  <a:pt x="51" y="9"/>
                </a:cubicBezTo>
                <a:cubicBezTo>
                  <a:pt x="35" y="24"/>
                  <a:pt x="35" y="24"/>
                  <a:pt x="35" y="24"/>
                </a:cubicBezTo>
                <a:cubicBezTo>
                  <a:pt x="44" y="33"/>
                  <a:pt x="44" y="33"/>
                  <a:pt x="44" y="33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6"/>
                  <a:pt x="64" y="16"/>
                  <a:pt x="66" y="18"/>
                </a:cubicBezTo>
                <a:cubicBezTo>
                  <a:pt x="68" y="20"/>
                  <a:pt x="68" y="23"/>
                  <a:pt x="66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Dotum" pitchFamily="34" charset="-127"/>
              <a:ea typeface="Dotum" pitchFamily="34" charset="-127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53226" y="2169995"/>
            <a:ext cx="2025440" cy="2717087"/>
            <a:chOff x="4804902" y="2156346"/>
            <a:chExt cx="2423102" cy="3111686"/>
          </a:xfrm>
        </p:grpSpPr>
        <p:sp>
          <p:nvSpPr>
            <p:cNvPr id="11" name="矩形 10"/>
            <p:cNvSpPr/>
            <p:nvPr/>
          </p:nvSpPr>
          <p:spPr>
            <a:xfrm>
              <a:off x="4804903" y="2156347"/>
              <a:ext cx="2423101" cy="31116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1240218">
              <a:off x="4804902" y="2156346"/>
              <a:ext cx="2423101" cy="3111685"/>
            </a:xfrm>
            <a:prstGeom prst="rect">
              <a:avLst/>
            </a:prstGeom>
            <a:solidFill>
              <a:srgbClr val="F13C8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1240218">
              <a:off x="4933480" y="2298201"/>
              <a:ext cx="2149240" cy="2850774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59000" r="-13000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27588" y="2204161"/>
            <a:ext cx="2025440" cy="2717087"/>
            <a:chOff x="8276743" y="2156346"/>
            <a:chExt cx="2423102" cy="3111686"/>
          </a:xfrm>
        </p:grpSpPr>
        <p:sp>
          <p:nvSpPr>
            <p:cNvPr id="14" name="矩形 13"/>
            <p:cNvSpPr/>
            <p:nvPr/>
          </p:nvSpPr>
          <p:spPr>
            <a:xfrm>
              <a:off x="8276744" y="2156347"/>
              <a:ext cx="2423101" cy="31116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1240218">
              <a:off x="8276743" y="2156346"/>
              <a:ext cx="2423101" cy="3111685"/>
            </a:xfrm>
            <a:prstGeom prst="rect">
              <a:avLst/>
            </a:prstGeom>
            <a:solidFill>
              <a:srgbClr val="FDAD1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1240218">
              <a:off x="8405322" y="2298201"/>
              <a:ext cx="2149240" cy="2850774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l="-50000" r="-47000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46412" y="2169995"/>
            <a:ext cx="2025440" cy="2717087"/>
            <a:chOff x="1009933" y="2033513"/>
            <a:chExt cx="2606723" cy="3398294"/>
          </a:xfrm>
        </p:grpSpPr>
        <p:sp>
          <p:nvSpPr>
            <p:cNvPr id="8" name="矩形 7"/>
            <p:cNvSpPr/>
            <p:nvPr/>
          </p:nvSpPr>
          <p:spPr>
            <a:xfrm>
              <a:off x="1009934" y="2033514"/>
              <a:ext cx="2606722" cy="33982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1240218">
              <a:off x="1009933" y="2033513"/>
              <a:ext cx="2606722" cy="3398293"/>
            </a:xfrm>
            <a:prstGeom prst="rect">
              <a:avLst/>
            </a:prstGeom>
            <a:solidFill>
              <a:srgbClr val="0996CE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1240218">
              <a:off x="1148255" y="2188434"/>
              <a:ext cx="2312108" cy="311335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001951" y="2169994"/>
            <a:ext cx="2025440" cy="2717087"/>
            <a:chOff x="8276743" y="2156346"/>
            <a:chExt cx="2423102" cy="3111686"/>
          </a:xfrm>
        </p:grpSpPr>
        <p:sp>
          <p:nvSpPr>
            <p:cNvPr id="24" name="矩形 23"/>
            <p:cNvSpPr/>
            <p:nvPr/>
          </p:nvSpPr>
          <p:spPr>
            <a:xfrm>
              <a:off x="8276744" y="2156347"/>
              <a:ext cx="2423101" cy="31116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1240218">
              <a:off x="8276743" y="2156346"/>
              <a:ext cx="2423101" cy="3111685"/>
            </a:xfrm>
            <a:prstGeom prst="rect">
              <a:avLst/>
            </a:prstGeom>
            <a:solidFill>
              <a:srgbClr val="44BFA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21240218">
              <a:off x="8405322" y="2298201"/>
              <a:ext cx="2149240" cy="2850774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 l="-10000" r="-40000"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8"/>
          <p:cNvGrpSpPr/>
          <p:nvPr/>
        </p:nvGrpSpPr>
        <p:grpSpPr>
          <a:xfrm>
            <a:off x="1133147" y="2474856"/>
            <a:ext cx="3966902" cy="3104932"/>
            <a:chOff x="926822" y="2071684"/>
            <a:chExt cx="2716484" cy="2214579"/>
          </a:xfrm>
          <a:solidFill>
            <a:schemeClr val="bg1"/>
          </a:solidFill>
        </p:grpSpPr>
        <p:sp>
          <p:nvSpPr>
            <p:cNvPr id="2" name="流程图: 延期 1"/>
            <p:cNvSpPr/>
            <p:nvPr/>
          </p:nvSpPr>
          <p:spPr>
            <a:xfrm rot="20911335" flipH="1">
              <a:off x="926822" y="2071684"/>
              <a:ext cx="182793" cy="2059304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" name="流程图: 延期 2"/>
            <p:cNvSpPr/>
            <p:nvPr/>
          </p:nvSpPr>
          <p:spPr>
            <a:xfrm rot="16200000" flipH="1">
              <a:off x="2378013" y="3020970"/>
              <a:ext cx="194546" cy="2336040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40" name="椭圆 39"/>
          <p:cNvSpPr/>
          <p:nvPr/>
        </p:nvSpPr>
        <p:spPr>
          <a:xfrm>
            <a:off x="3285225" y="2107561"/>
            <a:ext cx="1850162" cy="1862958"/>
          </a:xfrm>
          <a:prstGeom prst="ellipse">
            <a:avLst/>
          </a:prstGeom>
          <a:solidFill>
            <a:srgbClr val="0996C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椭圆 40"/>
          <p:cNvSpPr/>
          <p:nvPr/>
        </p:nvSpPr>
        <p:spPr>
          <a:xfrm>
            <a:off x="1749867" y="2462410"/>
            <a:ext cx="1409648" cy="1419397"/>
          </a:xfrm>
          <a:prstGeom prst="ellipse">
            <a:avLst/>
          </a:prstGeom>
          <a:solidFill>
            <a:srgbClr val="F13C8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2" name="椭圆 41"/>
          <p:cNvSpPr/>
          <p:nvPr/>
        </p:nvSpPr>
        <p:spPr>
          <a:xfrm>
            <a:off x="2807103" y="3881807"/>
            <a:ext cx="1321544" cy="1318857"/>
          </a:xfrm>
          <a:prstGeom prst="ellipse">
            <a:avLst/>
          </a:prstGeom>
          <a:solidFill>
            <a:srgbClr val="FDAD1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3" name="椭圆 42"/>
          <p:cNvSpPr/>
          <p:nvPr/>
        </p:nvSpPr>
        <p:spPr>
          <a:xfrm>
            <a:off x="1661765" y="3982346"/>
            <a:ext cx="969132" cy="964009"/>
          </a:xfrm>
          <a:prstGeom prst="ellipse">
            <a:avLst/>
          </a:prstGeom>
          <a:solidFill>
            <a:srgbClr val="44BFAB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Freeform 78"/>
          <p:cNvSpPr/>
          <p:nvPr/>
        </p:nvSpPr>
        <p:spPr bwMode="auto">
          <a:xfrm>
            <a:off x="2014176" y="4236657"/>
            <a:ext cx="264309" cy="443561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45" name="Freeform 154"/>
          <p:cNvSpPr/>
          <p:nvPr/>
        </p:nvSpPr>
        <p:spPr bwMode="auto">
          <a:xfrm>
            <a:off x="3637637" y="2639836"/>
            <a:ext cx="1233441" cy="920127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46" name="Freeform 141"/>
          <p:cNvSpPr>
            <a:spLocks noEditPoints="1"/>
          </p:cNvSpPr>
          <p:nvPr/>
        </p:nvSpPr>
        <p:spPr bwMode="auto">
          <a:xfrm>
            <a:off x="3159515" y="4325370"/>
            <a:ext cx="717776" cy="521158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47" name="Freeform 65"/>
          <p:cNvSpPr>
            <a:spLocks noEditPoints="1"/>
          </p:cNvSpPr>
          <p:nvPr/>
        </p:nvSpPr>
        <p:spPr bwMode="auto">
          <a:xfrm>
            <a:off x="2102279" y="2817260"/>
            <a:ext cx="831072" cy="759111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41" name="五边形 140"/>
          <p:cNvSpPr/>
          <p:nvPr/>
        </p:nvSpPr>
        <p:spPr>
          <a:xfrm rot="10800000">
            <a:off x="6707878" y="2570423"/>
            <a:ext cx="4381531" cy="571504"/>
          </a:xfrm>
          <a:prstGeom prst="homePlate">
            <a:avLst/>
          </a:prstGeom>
          <a:solidFill>
            <a:srgbClr val="0996C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2" name="TextBox 9"/>
          <p:cNvSpPr txBox="1"/>
          <p:nvPr/>
        </p:nvSpPr>
        <p:spPr>
          <a:xfrm>
            <a:off x="7469884" y="2661106"/>
            <a:ext cx="314327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spc="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请在此添加您的标题</a:t>
            </a:r>
          </a:p>
        </p:txBody>
      </p:sp>
      <p:sp>
        <p:nvSpPr>
          <p:cNvPr id="143" name="TextBox 22"/>
          <p:cNvSpPr txBox="1"/>
          <p:nvPr/>
        </p:nvSpPr>
        <p:spPr>
          <a:xfrm>
            <a:off x="5945873" y="2444301"/>
            <a:ext cx="857256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5" b="1" dirty="0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01</a:t>
            </a:r>
            <a:endParaRPr lang="zh-CN" altLang="en-US" sz="3735" b="1" dirty="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44" name="五边形 143"/>
          <p:cNvSpPr/>
          <p:nvPr/>
        </p:nvSpPr>
        <p:spPr>
          <a:xfrm rot="10800000">
            <a:off x="6707878" y="3332429"/>
            <a:ext cx="4381531" cy="571504"/>
          </a:xfrm>
          <a:prstGeom prst="homePlate">
            <a:avLst/>
          </a:prstGeom>
          <a:solidFill>
            <a:srgbClr val="F13C8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5" name="TextBox 25"/>
          <p:cNvSpPr txBox="1"/>
          <p:nvPr/>
        </p:nvSpPr>
        <p:spPr>
          <a:xfrm>
            <a:off x="7469884" y="3423111"/>
            <a:ext cx="314327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spc="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请在此添加您的标题</a:t>
            </a:r>
          </a:p>
        </p:txBody>
      </p:sp>
      <p:sp>
        <p:nvSpPr>
          <p:cNvPr id="146" name="TextBox 26"/>
          <p:cNvSpPr txBox="1"/>
          <p:nvPr/>
        </p:nvSpPr>
        <p:spPr>
          <a:xfrm>
            <a:off x="5945873" y="3206307"/>
            <a:ext cx="857256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5" b="1" dirty="0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02</a:t>
            </a:r>
            <a:endParaRPr lang="zh-CN" altLang="en-US" sz="3735" b="1" dirty="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47" name="五边形 146"/>
          <p:cNvSpPr/>
          <p:nvPr/>
        </p:nvSpPr>
        <p:spPr>
          <a:xfrm rot="10800000">
            <a:off x="6707878" y="4094434"/>
            <a:ext cx="4381531" cy="571504"/>
          </a:xfrm>
          <a:prstGeom prst="homePlate">
            <a:avLst/>
          </a:prstGeom>
          <a:solidFill>
            <a:srgbClr val="FDAD1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8" name="TextBox 29"/>
          <p:cNvSpPr txBox="1"/>
          <p:nvPr/>
        </p:nvSpPr>
        <p:spPr>
          <a:xfrm>
            <a:off x="7469884" y="4185116"/>
            <a:ext cx="314327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spc="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请在此添加您的标题</a:t>
            </a:r>
          </a:p>
        </p:txBody>
      </p:sp>
      <p:sp>
        <p:nvSpPr>
          <p:cNvPr id="149" name="TextBox 30"/>
          <p:cNvSpPr txBox="1"/>
          <p:nvPr/>
        </p:nvSpPr>
        <p:spPr>
          <a:xfrm>
            <a:off x="5945873" y="4036552"/>
            <a:ext cx="857256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5" b="1" dirty="0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03</a:t>
            </a:r>
            <a:endParaRPr lang="zh-CN" altLang="en-US" sz="3735" b="1" dirty="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50" name="五边形 149"/>
          <p:cNvSpPr/>
          <p:nvPr/>
        </p:nvSpPr>
        <p:spPr>
          <a:xfrm rot="10800000">
            <a:off x="6707878" y="4856439"/>
            <a:ext cx="4381531" cy="571504"/>
          </a:xfrm>
          <a:prstGeom prst="homePlate">
            <a:avLst/>
          </a:prstGeom>
          <a:solidFill>
            <a:srgbClr val="44BFAB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1" name="TextBox 33"/>
          <p:cNvSpPr txBox="1"/>
          <p:nvPr/>
        </p:nvSpPr>
        <p:spPr>
          <a:xfrm>
            <a:off x="7469884" y="4947122"/>
            <a:ext cx="314327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spc="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请在此添加您的标题</a:t>
            </a:r>
          </a:p>
        </p:txBody>
      </p:sp>
      <p:sp>
        <p:nvSpPr>
          <p:cNvPr id="152" name="TextBox 34"/>
          <p:cNvSpPr txBox="1"/>
          <p:nvPr/>
        </p:nvSpPr>
        <p:spPr>
          <a:xfrm>
            <a:off x="5945873" y="4798557"/>
            <a:ext cx="857256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5" b="1" dirty="0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04</a:t>
            </a:r>
            <a:endParaRPr lang="zh-CN" altLang="en-US" sz="3735" b="1" dirty="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"/>
          <p:cNvSpPr>
            <a:spLocks noChangeArrowheads="1"/>
          </p:cNvSpPr>
          <p:nvPr/>
        </p:nvSpPr>
        <p:spPr bwMode="auto">
          <a:xfrm>
            <a:off x="1294489" y="1816104"/>
            <a:ext cx="2334683" cy="2495549"/>
          </a:xfrm>
          <a:custGeom>
            <a:avLst/>
            <a:gdLst>
              <a:gd name="T0" fmla="*/ 0 w 1751265"/>
              <a:gd name="T1" fmla="*/ 0 h 1872208"/>
              <a:gd name="T2" fmla="*/ 0 60000 65536"/>
              <a:gd name="T3" fmla="*/ 0 w 1751265"/>
              <a:gd name="T4" fmla="*/ 0 h 1872208"/>
              <a:gd name="T5" fmla="*/ 1751265 w 1751265"/>
              <a:gd name="T6" fmla="*/ 1872208 h 1872208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0996CE"/>
          </a:solidFill>
          <a:ln w="25400">
            <a:noFill/>
            <a:bevel/>
          </a:ln>
        </p:spPr>
        <p:txBody>
          <a:bodyPr lIns="91416" tIns="45719" rIns="91416" bIns="45719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" name="椭圆 11"/>
          <p:cNvSpPr>
            <a:spLocks noChangeArrowheads="1"/>
          </p:cNvSpPr>
          <p:nvPr/>
        </p:nvSpPr>
        <p:spPr bwMode="auto">
          <a:xfrm>
            <a:off x="8302773" y="1837268"/>
            <a:ext cx="2497667" cy="2495549"/>
          </a:xfrm>
          <a:prstGeom prst="ellipse">
            <a:avLst/>
          </a:prstGeom>
          <a:solidFill>
            <a:srgbClr val="44BFAB"/>
          </a:solidFill>
          <a:ln w="25400">
            <a:noFill/>
            <a:bevel/>
          </a:ln>
        </p:spPr>
        <p:txBody>
          <a:bodyPr lIns="91416" tIns="45719" rIns="91416" bIns="45719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椭圆 1"/>
          <p:cNvSpPr>
            <a:spLocks noChangeArrowheads="1"/>
          </p:cNvSpPr>
          <p:nvPr/>
        </p:nvSpPr>
        <p:spPr bwMode="auto">
          <a:xfrm>
            <a:off x="3629171" y="1837268"/>
            <a:ext cx="2336800" cy="2495549"/>
          </a:xfrm>
          <a:custGeom>
            <a:avLst/>
            <a:gdLst>
              <a:gd name="T0" fmla="*/ 0 w 1751265"/>
              <a:gd name="T1" fmla="*/ 0 h 1872208"/>
              <a:gd name="T2" fmla="*/ 0 60000 65536"/>
              <a:gd name="T3" fmla="*/ 0 w 1751265"/>
              <a:gd name="T4" fmla="*/ 0 h 1872208"/>
              <a:gd name="T5" fmla="*/ 1751265 w 1751265"/>
              <a:gd name="T6" fmla="*/ 1872208 h 1872208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F13C89"/>
          </a:solidFill>
          <a:ln w="25400">
            <a:noFill/>
            <a:bevel/>
          </a:ln>
        </p:spPr>
        <p:txBody>
          <a:bodyPr lIns="91416" tIns="45719" rIns="91416" bIns="45719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5965971" y="1837268"/>
            <a:ext cx="2334684" cy="2495549"/>
          </a:xfrm>
          <a:custGeom>
            <a:avLst/>
            <a:gdLst>
              <a:gd name="T0" fmla="*/ 0 w 1751265"/>
              <a:gd name="T1" fmla="*/ 0 h 1872208"/>
              <a:gd name="T2" fmla="*/ 0 60000 65536"/>
              <a:gd name="T3" fmla="*/ 0 w 1751265"/>
              <a:gd name="T4" fmla="*/ 0 h 1872208"/>
              <a:gd name="T5" fmla="*/ 1751265 w 1751265"/>
              <a:gd name="T6" fmla="*/ 1872208 h 1872208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FDAD15"/>
          </a:solidFill>
          <a:ln w="25400">
            <a:noFill/>
            <a:bevel/>
          </a:ln>
        </p:spPr>
        <p:txBody>
          <a:bodyPr lIns="91416" tIns="45719" rIns="91416" bIns="45719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" name="TextBox 14"/>
          <p:cNvSpPr>
            <a:spLocks noChangeArrowheads="1"/>
          </p:cNvSpPr>
          <p:nvPr/>
        </p:nvSpPr>
        <p:spPr bwMode="auto">
          <a:xfrm>
            <a:off x="2109416" y="1929401"/>
            <a:ext cx="703990" cy="7078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16" tIns="45719" rIns="91416" bIns="45719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a typeface="方正兰亭粗黑_GBK" pitchFamily="2" charset="-122"/>
                <a:sym typeface="方正兰亭粗黑_GBK" pitchFamily="2" charset="-122"/>
              </a:rPr>
              <a:t>01</a:t>
            </a:r>
          </a:p>
        </p:txBody>
      </p:sp>
      <p:sp>
        <p:nvSpPr>
          <p:cNvPr id="19" name="TextBox 15"/>
          <p:cNvSpPr>
            <a:spLocks noChangeArrowheads="1"/>
          </p:cNvSpPr>
          <p:nvPr/>
        </p:nvSpPr>
        <p:spPr bwMode="auto">
          <a:xfrm>
            <a:off x="4484321" y="1929401"/>
            <a:ext cx="703990" cy="7078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16" tIns="45719" rIns="91416" bIns="45719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a typeface="方正兰亭粗黑_GBK" pitchFamily="2" charset="-122"/>
                <a:sym typeface="方正兰亭粗黑_GBK" pitchFamily="2" charset="-122"/>
              </a:rPr>
              <a:t>02</a:t>
            </a:r>
          </a:p>
        </p:txBody>
      </p:sp>
      <p:sp>
        <p:nvSpPr>
          <p:cNvPr id="20" name="TextBox 16"/>
          <p:cNvSpPr>
            <a:spLocks noChangeArrowheads="1"/>
          </p:cNvSpPr>
          <p:nvPr/>
        </p:nvSpPr>
        <p:spPr bwMode="auto">
          <a:xfrm>
            <a:off x="6766072" y="1929401"/>
            <a:ext cx="703990" cy="7078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16" tIns="45719" rIns="91416" bIns="45719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a typeface="方正兰亭粗黑_GBK" pitchFamily="2" charset="-122"/>
                <a:sym typeface="方正兰亭粗黑_GBK" pitchFamily="2" charset="-122"/>
              </a:rPr>
              <a:t>03</a:t>
            </a:r>
          </a:p>
        </p:txBody>
      </p:sp>
      <p:sp>
        <p:nvSpPr>
          <p:cNvPr id="21" name="TextBox 17"/>
          <p:cNvSpPr>
            <a:spLocks noChangeArrowheads="1"/>
          </p:cNvSpPr>
          <p:nvPr/>
        </p:nvSpPr>
        <p:spPr bwMode="auto">
          <a:xfrm>
            <a:off x="9185439" y="1929401"/>
            <a:ext cx="703990" cy="7078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16" tIns="45719" rIns="91416" bIns="45719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a typeface="方正兰亭粗黑_GBK" pitchFamily="2" charset="-122"/>
                <a:sym typeface="方正兰亭粗黑_GBK" pitchFamily="2" charset="-122"/>
              </a:rPr>
              <a:t>04</a:t>
            </a:r>
          </a:p>
        </p:txBody>
      </p:sp>
      <p:sp>
        <p:nvSpPr>
          <p:cNvPr id="22" name="直接连接符 18"/>
          <p:cNvSpPr>
            <a:spLocks noChangeShapeType="1"/>
          </p:cNvSpPr>
          <p:nvPr/>
        </p:nvSpPr>
        <p:spPr bwMode="auto">
          <a:xfrm>
            <a:off x="1582355" y="2609852"/>
            <a:ext cx="1714500" cy="211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</a:ln>
        </p:spPr>
        <p:txBody>
          <a:bodyPr lIns="91416" tIns="45719" rIns="91416" bIns="45719"/>
          <a:lstStyle/>
          <a:p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" name="直接连接符 19"/>
          <p:cNvSpPr>
            <a:spLocks noChangeShapeType="1"/>
          </p:cNvSpPr>
          <p:nvPr/>
        </p:nvSpPr>
        <p:spPr bwMode="auto">
          <a:xfrm>
            <a:off x="3940323" y="2609852"/>
            <a:ext cx="1714500" cy="211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</a:ln>
        </p:spPr>
        <p:txBody>
          <a:bodyPr lIns="91416" tIns="45719" rIns="91416" bIns="45719"/>
          <a:lstStyle/>
          <a:p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" name="直接连接符 20"/>
          <p:cNvSpPr>
            <a:spLocks noChangeShapeType="1"/>
          </p:cNvSpPr>
          <p:nvPr/>
        </p:nvSpPr>
        <p:spPr bwMode="auto">
          <a:xfrm>
            <a:off x="6275007" y="2609852"/>
            <a:ext cx="1714500" cy="211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</a:ln>
        </p:spPr>
        <p:txBody>
          <a:bodyPr lIns="91416" tIns="45719" rIns="91416" bIns="45719"/>
          <a:lstStyle/>
          <a:p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5" name="直接连接符 21"/>
          <p:cNvSpPr>
            <a:spLocks noChangeShapeType="1"/>
          </p:cNvSpPr>
          <p:nvPr/>
        </p:nvSpPr>
        <p:spPr bwMode="auto">
          <a:xfrm>
            <a:off x="8622389" y="2609852"/>
            <a:ext cx="1913467" cy="211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</a:ln>
        </p:spPr>
        <p:txBody>
          <a:bodyPr lIns="91416" tIns="45719" rIns="91416" bIns="45719"/>
          <a:lstStyle/>
          <a:p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6" name="TextBox 22"/>
          <p:cNvSpPr>
            <a:spLocks noChangeArrowheads="1"/>
          </p:cNvSpPr>
          <p:nvPr/>
        </p:nvSpPr>
        <p:spPr bwMode="auto">
          <a:xfrm>
            <a:off x="1631076" y="2766485"/>
            <a:ext cx="2330449" cy="4514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6" tIns="45719" rIns="91416" bIns="45719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5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28" name="TextBox 24"/>
          <p:cNvSpPr>
            <a:spLocks noChangeArrowheads="1"/>
          </p:cNvSpPr>
          <p:nvPr/>
        </p:nvSpPr>
        <p:spPr bwMode="auto">
          <a:xfrm>
            <a:off x="4014440" y="2766485"/>
            <a:ext cx="2328333" cy="4514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6" tIns="45719" rIns="91416" bIns="45719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5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30" name="TextBox 26"/>
          <p:cNvSpPr>
            <a:spLocks noChangeArrowheads="1"/>
          </p:cNvSpPr>
          <p:nvPr/>
        </p:nvSpPr>
        <p:spPr bwMode="auto">
          <a:xfrm>
            <a:off x="6298358" y="2766485"/>
            <a:ext cx="2330449" cy="4186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6" tIns="45719" rIns="91416" bIns="45719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5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32" name="TextBox 28"/>
          <p:cNvSpPr>
            <a:spLocks noChangeArrowheads="1"/>
          </p:cNvSpPr>
          <p:nvPr/>
        </p:nvSpPr>
        <p:spPr bwMode="auto">
          <a:xfrm>
            <a:off x="8776976" y="2768609"/>
            <a:ext cx="2328333" cy="4186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6" tIns="45719" rIns="91416" bIns="45719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5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38" name="矩形 25"/>
          <p:cNvSpPr>
            <a:spLocks noChangeArrowheads="1"/>
          </p:cNvSpPr>
          <p:nvPr/>
        </p:nvSpPr>
        <p:spPr bwMode="auto">
          <a:xfrm>
            <a:off x="1405773" y="4632194"/>
            <a:ext cx="238126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43" name="矩形 25"/>
          <p:cNvSpPr>
            <a:spLocks noChangeArrowheads="1"/>
          </p:cNvSpPr>
          <p:nvPr/>
        </p:nvSpPr>
        <p:spPr bwMode="auto">
          <a:xfrm>
            <a:off x="3811949" y="4646262"/>
            <a:ext cx="2381267" cy="954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6" tIns="45719" rIns="91416" bIns="45719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48" name="矩形 25"/>
          <p:cNvSpPr>
            <a:spLocks noChangeArrowheads="1"/>
          </p:cNvSpPr>
          <p:nvPr/>
        </p:nvSpPr>
        <p:spPr bwMode="auto">
          <a:xfrm>
            <a:off x="6193217" y="4646262"/>
            <a:ext cx="2381267" cy="954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6" tIns="45719" rIns="91416" bIns="45719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53" name="矩形 25"/>
          <p:cNvSpPr>
            <a:spLocks noChangeArrowheads="1"/>
          </p:cNvSpPr>
          <p:nvPr/>
        </p:nvSpPr>
        <p:spPr bwMode="auto">
          <a:xfrm>
            <a:off x="8479233" y="4646262"/>
            <a:ext cx="2381267" cy="954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6" tIns="45719" rIns="91416" bIns="45719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29" name="Freeform 78"/>
          <p:cNvSpPr/>
          <p:nvPr/>
        </p:nvSpPr>
        <p:spPr bwMode="auto">
          <a:xfrm>
            <a:off x="2249366" y="3354277"/>
            <a:ext cx="377582" cy="651200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1" name="Freeform 154"/>
          <p:cNvSpPr/>
          <p:nvPr/>
        </p:nvSpPr>
        <p:spPr bwMode="auto">
          <a:xfrm>
            <a:off x="6750807" y="3374922"/>
            <a:ext cx="874214" cy="654293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6" name="Freeform 141"/>
          <p:cNvSpPr>
            <a:spLocks noEditPoints="1"/>
          </p:cNvSpPr>
          <p:nvPr/>
        </p:nvSpPr>
        <p:spPr bwMode="auto">
          <a:xfrm>
            <a:off x="9184738" y="3412011"/>
            <a:ext cx="717776" cy="521158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7" name="Freeform 65"/>
          <p:cNvSpPr>
            <a:spLocks noEditPoints="1"/>
          </p:cNvSpPr>
          <p:nvPr/>
        </p:nvSpPr>
        <p:spPr bwMode="auto">
          <a:xfrm>
            <a:off x="4583745" y="3372469"/>
            <a:ext cx="630297" cy="614817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 autoUpdateAnimBg="0"/>
      <p:bldP spid="15" grpId="0" bldLvl="0" animBg="1" autoUpdateAnimBg="0"/>
      <p:bldP spid="16" grpId="0" bldLvl="0" animBg="1" autoUpdateAnimBg="0"/>
      <p:bldP spid="17" grpId="0" bldLvl="0" animBg="1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animBg="1"/>
      <p:bldP spid="23" grpId="0" animBg="1"/>
      <p:bldP spid="24" grpId="0" animBg="1"/>
      <p:bldP spid="25" grpId="0" animBg="1"/>
      <p:bldP spid="26" grpId="0" bldLvl="0" autoUpdateAnimBg="0"/>
      <p:bldP spid="28" grpId="0" bldLvl="0" autoUpdateAnimBg="0"/>
      <p:bldP spid="30" grpId="0" bldLvl="0" autoUpdateAnimBg="0"/>
      <p:bldP spid="32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/>
          <p:nvPr/>
        </p:nvSpPr>
        <p:spPr>
          <a:xfrm>
            <a:off x="880609" y="1639333"/>
            <a:ext cx="4908153" cy="4301321"/>
          </a:xfrm>
          <a:prstGeom prst="rect">
            <a:avLst/>
          </a:prstGeom>
          <a:blipFill dpi="0" rotWithShape="1">
            <a:blip r:embed="rId2"/>
            <a:srcRect/>
            <a:stretch>
              <a:fillRect l="-21000" r="-15000" b="-4000"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TextBox 47"/>
          <p:cNvSpPr txBox="1"/>
          <p:nvPr/>
        </p:nvSpPr>
        <p:spPr>
          <a:xfrm>
            <a:off x="6196518" y="2049353"/>
            <a:ext cx="5122517" cy="15081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 </a:t>
            </a:r>
          </a:p>
          <a:p>
            <a:endParaRPr lang="en-US" altLang="zh-CN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en-US" altLang="zh-CN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Rectangle 48"/>
          <p:cNvSpPr/>
          <p:nvPr/>
        </p:nvSpPr>
        <p:spPr>
          <a:xfrm>
            <a:off x="6196517" y="1619801"/>
            <a:ext cx="2385268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Project Features</a:t>
            </a:r>
          </a:p>
        </p:txBody>
      </p:sp>
      <p:sp>
        <p:nvSpPr>
          <p:cNvPr id="6" name="Rectangle 51"/>
          <p:cNvSpPr/>
          <p:nvPr/>
        </p:nvSpPr>
        <p:spPr>
          <a:xfrm>
            <a:off x="6196518" y="3471612"/>
            <a:ext cx="1173398" cy="2769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Feature 01</a:t>
            </a:r>
          </a:p>
        </p:txBody>
      </p:sp>
      <p:sp>
        <p:nvSpPr>
          <p:cNvPr id="7" name="Rounded Rectangle 54"/>
          <p:cNvSpPr/>
          <p:nvPr/>
        </p:nvSpPr>
        <p:spPr>
          <a:xfrm rot="10800000" flipV="1">
            <a:off x="6196522" y="3759110"/>
            <a:ext cx="5122511" cy="18622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Rounded Rectangle 55"/>
          <p:cNvSpPr/>
          <p:nvPr/>
        </p:nvSpPr>
        <p:spPr>
          <a:xfrm flipV="1">
            <a:off x="6196534" y="3759110"/>
            <a:ext cx="3902373" cy="186223"/>
          </a:xfrm>
          <a:prstGeom prst="roundRect">
            <a:avLst/>
          </a:prstGeom>
          <a:solidFill>
            <a:srgbClr val="F13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0" rIns="0" bIns="0" rtlCol="0" anchor="ctr" anchorCtr="0"/>
          <a:lstStyle/>
          <a:p>
            <a:endParaRPr 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9" name="Group 33"/>
          <p:cNvGrpSpPr/>
          <p:nvPr/>
        </p:nvGrpSpPr>
        <p:grpSpPr>
          <a:xfrm>
            <a:off x="9855779" y="3363128"/>
            <a:ext cx="460855" cy="384046"/>
            <a:chOff x="6703460" y="2542946"/>
            <a:chExt cx="345641" cy="288035"/>
          </a:xfrm>
          <a:solidFill>
            <a:srgbClr val="F13C89"/>
          </a:solidFill>
        </p:grpSpPr>
        <p:sp>
          <p:nvSpPr>
            <p:cNvPr id="10" name="Down Arrow Callout 32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Rectangle 53"/>
            <p:cNvSpPr/>
            <p:nvPr/>
          </p:nvSpPr>
          <p:spPr>
            <a:xfrm>
              <a:off x="6755455" y="2565830"/>
              <a:ext cx="241653" cy="153841"/>
            </a:xfrm>
            <a:prstGeom prst="rect">
              <a:avLst/>
            </a:prstGeom>
            <a:grpFill/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335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80%</a:t>
              </a:r>
            </a:p>
          </p:txBody>
        </p:sp>
      </p:grpSp>
      <p:sp>
        <p:nvSpPr>
          <p:cNvPr id="12" name="Rectangle 57"/>
          <p:cNvSpPr/>
          <p:nvPr/>
        </p:nvSpPr>
        <p:spPr>
          <a:xfrm>
            <a:off x="6196518" y="4138412"/>
            <a:ext cx="1173398" cy="2769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Feature 02</a:t>
            </a:r>
          </a:p>
        </p:txBody>
      </p:sp>
      <p:sp>
        <p:nvSpPr>
          <p:cNvPr id="13" name="Rounded Rectangle 60"/>
          <p:cNvSpPr/>
          <p:nvPr/>
        </p:nvSpPr>
        <p:spPr>
          <a:xfrm rot="10800000" flipV="1">
            <a:off x="6196518" y="4418999"/>
            <a:ext cx="5122517" cy="1862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Rounded Rectangle 61"/>
          <p:cNvSpPr/>
          <p:nvPr/>
        </p:nvSpPr>
        <p:spPr>
          <a:xfrm flipV="1">
            <a:off x="6196530" y="4418999"/>
            <a:ext cx="4682447" cy="186223"/>
          </a:xfrm>
          <a:prstGeom prst="roundRect">
            <a:avLst/>
          </a:prstGeom>
          <a:solidFill>
            <a:srgbClr val="099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0" rIns="0" bIns="0" rtlCol="0" anchor="ctr" anchorCtr="0"/>
          <a:lstStyle/>
          <a:p>
            <a:endParaRPr 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Rectangle 67"/>
          <p:cNvSpPr/>
          <p:nvPr/>
        </p:nvSpPr>
        <p:spPr>
          <a:xfrm>
            <a:off x="6196518" y="4805211"/>
            <a:ext cx="1173398" cy="2769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Feature 03</a:t>
            </a:r>
          </a:p>
        </p:txBody>
      </p:sp>
      <p:sp>
        <p:nvSpPr>
          <p:cNvPr id="16" name="Rounded Rectangle 70"/>
          <p:cNvSpPr/>
          <p:nvPr/>
        </p:nvSpPr>
        <p:spPr>
          <a:xfrm rot="10800000" flipV="1">
            <a:off x="6196518" y="5078888"/>
            <a:ext cx="5122517" cy="1862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Rounded Rectangle 71"/>
          <p:cNvSpPr/>
          <p:nvPr/>
        </p:nvSpPr>
        <p:spPr>
          <a:xfrm flipV="1">
            <a:off x="6196531" y="5078885"/>
            <a:ext cx="3669403" cy="186225"/>
          </a:xfrm>
          <a:prstGeom prst="roundRect">
            <a:avLst/>
          </a:prstGeom>
          <a:solidFill>
            <a:srgbClr val="FDA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0" rIns="0" bIns="0" rtlCol="0" anchor="ctr" anchorCtr="0"/>
          <a:lstStyle/>
          <a:p>
            <a:endParaRPr 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Rectangle 73"/>
          <p:cNvSpPr/>
          <p:nvPr/>
        </p:nvSpPr>
        <p:spPr>
          <a:xfrm>
            <a:off x="6196518" y="5446611"/>
            <a:ext cx="1173398" cy="2769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Feature 04</a:t>
            </a:r>
          </a:p>
        </p:txBody>
      </p:sp>
      <p:sp>
        <p:nvSpPr>
          <p:cNvPr id="19" name="Rounded Rectangle 76"/>
          <p:cNvSpPr/>
          <p:nvPr/>
        </p:nvSpPr>
        <p:spPr>
          <a:xfrm rot="10800000" flipV="1">
            <a:off x="6196518" y="5738776"/>
            <a:ext cx="5122517" cy="1862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Rounded Rectangle 77"/>
          <p:cNvSpPr/>
          <p:nvPr/>
        </p:nvSpPr>
        <p:spPr>
          <a:xfrm flipV="1">
            <a:off x="6196529" y="5726076"/>
            <a:ext cx="4452019" cy="198923"/>
          </a:xfrm>
          <a:prstGeom prst="roundRect">
            <a:avLst/>
          </a:prstGeom>
          <a:solidFill>
            <a:srgbClr val="44B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0" rIns="0" bIns="0" rtlCol="0" anchor="ctr" anchorCtr="0"/>
          <a:lstStyle/>
          <a:p>
            <a:endParaRPr 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1" name="Group 34"/>
          <p:cNvGrpSpPr/>
          <p:nvPr/>
        </p:nvGrpSpPr>
        <p:grpSpPr>
          <a:xfrm>
            <a:off x="10648549" y="4017228"/>
            <a:ext cx="460855" cy="384046"/>
            <a:chOff x="6703460" y="2542946"/>
            <a:chExt cx="345641" cy="288035"/>
          </a:xfrm>
          <a:solidFill>
            <a:srgbClr val="0996CE"/>
          </a:solidFill>
        </p:grpSpPr>
        <p:sp>
          <p:nvSpPr>
            <p:cNvPr id="22" name="Down Arrow Callout 35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Rectangle 36"/>
            <p:cNvSpPr/>
            <p:nvPr/>
          </p:nvSpPr>
          <p:spPr>
            <a:xfrm>
              <a:off x="6755455" y="2565830"/>
              <a:ext cx="241653" cy="153841"/>
            </a:xfrm>
            <a:prstGeom prst="rect">
              <a:avLst/>
            </a:prstGeom>
            <a:grpFill/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335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50%</a:t>
              </a:r>
            </a:p>
          </p:txBody>
        </p:sp>
      </p:grpSp>
      <p:grpSp>
        <p:nvGrpSpPr>
          <p:cNvPr id="24" name="Group 37"/>
          <p:cNvGrpSpPr/>
          <p:nvPr/>
        </p:nvGrpSpPr>
        <p:grpSpPr>
          <a:xfrm>
            <a:off x="9622361" y="4696726"/>
            <a:ext cx="460855" cy="384046"/>
            <a:chOff x="6703460" y="2542946"/>
            <a:chExt cx="345641" cy="288035"/>
          </a:xfrm>
          <a:solidFill>
            <a:srgbClr val="FDAD15"/>
          </a:solidFill>
        </p:grpSpPr>
        <p:sp>
          <p:nvSpPr>
            <p:cNvPr id="25" name="Down Arrow Callout 38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Rectangle 39"/>
            <p:cNvSpPr/>
            <p:nvPr/>
          </p:nvSpPr>
          <p:spPr>
            <a:xfrm>
              <a:off x="6755455" y="2565830"/>
              <a:ext cx="241653" cy="153841"/>
            </a:xfrm>
            <a:prstGeom prst="rect">
              <a:avLst/>
            </a:prstGeom>
            <a:grpFill/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335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60%</a:t>
              </a:r>
            </a:p>
          </p:txBody>
        </p:sp>
      </p:grpSp>
      <p:grpSp>
        <p:nvGrpSpPr>
          <p:cNvPr id="27" name="Group 40"/>
          <p:cNvGrpSpPr/>
          <p:nvPr/>
        </p:nvGrpSpPr>
        <p:grpSpPr>
          <a:xfrm>
            <a:off x="10418122" y="5342028"/>
            <a:ext cx="460855" cy="384046"/>
            <a:chOff x="6703460" y="2542946"/>
            <a:chExt cx="345641" cy="288035"/>
          </a:xfrm>
          <a:solidFill>
            <a:srgbClr val="44BFAB"/>
          </a:solidFill>
        </p:grpSpPr>
        <p:sp>
          <p:nvSpPr>
            <p:cNvPr id="28" name="Down Arrow Callout 41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Rectangle 42"/>
            <p:cNvSpPr/>
            <p:nvPr/>
          </p:nvSpPr>
          <p:spPr>
            <a:xfrm>
              <a:off x="6755455" y="2565830"/>
              <a:ext cx="241653" cy="153841"/>
            </a:xfrm>
            <a:prstGeom prst="rect">
              <a:avLst/>
            </a:prstGeom>
            <a:grpFill/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335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70%</a:t>
              </a: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  <p:bldP spid="7" grpId="0" animBg="1"/>
      <p:bldP spid="8" grpId="0" animBg="1"/>
      <p:bldP spid="12" grpId="0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6710475" y="2136112"/>
            <a:ext cx="2429096" cy="1862736"/>
          </a:xfrm>
          <a:custGeom>
            <a:avLst/>
            <a:gdLst/>
            <a:ahLst/>
            <a:cxnLst>
              <a:cxn ang="0">
                <a:pos x="6" y="327"/>
              </a:cxn>
              <a:cxn ang="0">
                <a:pos x="4" y="307"/>
              </a:cxn>
              <a:cxn ang="0">
                <a:pos x="180" y="122"/>
              </a:cxn>
              <a:cxn ang="0">
                <a:pos x="394" y="57"/>
              </a:cxn>
              <a:cxn ang="0">
                <a:pos x="557" y="38"/>
              </a:cxn>
              <a:cxn ang="0">
                <a:pos x="557" y="127"/>
              </a:cxn>
              <a:cxn ang="0">
                <a:pos x="516" y="111"/>
              </a:cxn>
              <a:cxn ang="0">
                <a:pos x="473" y="129"/>
              </a:cxn>
              <a:cxn ang="0">
                <a:pos x="455" y="172"/>
              </a:cxn>
              <a:cxn ang="0">
                <a:pos x="473" y="214"/>
              </a:cxn>
              <a:cxn ang="0">
                <a:pos x="516" y="232"/>
              </a:cxn>
              <a:cxn ang="0">
                <a:pos x="557" y="216"/>
              </a:cxn>
              <a:cxn ang="0">
                <a:pos x="557" y="327"/>
              </a:cxn>
              <a:cxn ang="0">
                <a:pos x="325" y="327"/>
              </a:cxn>
              <a:cxn ang="0">
                <a:pos x="340" y="366"/>
              </a:cxn>
              <a:cxn ang="0">
                <a:pos x="322" y="409"/>
              </a:cxn>
              <a:cxn ang="0">
                <a:pos x="279" y="427"/>
              </a:cxn>
              <a:cxn ang="0">
                <a:pos x="236" y="409"/>
              </a:cxn>
              <a:cxn ang="0">
                <a:pos x="219" y="366"/>
              </a:cxn>
              <a:cxn ang="0">
                <a:pos x="232" y="327"/>
              </a:cxn>
              <a:cxn ang="0">
                <a:pos x="6" y="327"/>
              </a:cxn>
            </a:cxnLst>
            <a:rect l="0" t="0" r="r" b="b"/>
            <a:pathLst>
              <a:path w="557" h="427">
                <a:moveTo>
                  <a:pt x="6" y="327"/>
                </a:moveTo>
                <a:cubicBezTo>
                  <a:pt x="5" y="321"/>
                  <a:pt x="4" y="314"/>
                  <a:pt x="4" y="307"/>
                </a:cubicBezTo>
                <a:cubicBezTo>
                  <a:pt x="0" y="201"/>
                  <a:pt x="59" y="139"/>
                  <a:pt x="180" y="122"/>
                </a:cubicBezTo>
                <a:cubicBezTo>
                  <a:pt x="224" y="32"/>
                  <a:pt x="295" y="10"/>
                  <a:pt x="394" y="57"/>
                </a:cubicBezTo>
                <a:cubicBezTo>
                  <a:pt x="445" y="6"/>
                  <a:pt x="499" y="0"/>
                  <a:pt x="557" y="38"/>
                </a:cubicBezTo>
                <a:cubicBezTo>
                  <a:pt x="557" y="127"/>
                  <a:pt x="557" y="127"/>
                  <a:pt x="557" y="127"/>
                </a:cubicBezTo>
                <a:cubicBezTo>
                  <a:pt x="545" y="116"/>
                  <a:pt x="532" y="111"/>
                  <a:pt x="516" y="111"/>
                </a:cubicBezTo>
                <a:cubicBezTo>
                  <a:pt x="499" y="111"/>
                  <a:pt x="485" y="117"/>
                  <a:pt x="473" y="129"/>
                </a:cubicBezTo>
                <a:cubicBezTo>
                  <a:pt x="461" y="141"/>
                  <a:pt x="455" y="155"/>
                  <a:pt x="455" y="172"/>
                </a:cubicBezTo>
                <a:cubicBezTo>
                  <a:pt x="455" y="188"/>
                  <a:pt x="461" y="202"/>
                  <a:pt x="473" y="214"/>
                </a:cubicBezTo>
                <a:cubicBezTo>
                  <a:pt x="485" y="226"/>
                  <a:pt x="499" y="232"/>
                  <a:pt x="516" y="232"/>
                </a:cubicBezTo>
                <a:cubicBezTo>
                  <a:pt x="532" y="232"/>
                  <a:pt x="545" y="227"/>
                  <a:pt x="557" y="216"/>
                </a:cubicBezTo>
                <a:cubicBezTo>
                  <a:pt x="557" y="327"/>
                  <a:pt x="557" y="327"/>
                  <a:pt x="557" y="327"/>
                </a:cubicBezTo>
                <a:cubicBezTo>
                  <a:pt x="325" y="327"/>
                  <a:pt x="325" y="327"/>
                  <a:pt x="325" y="327"/>
                </a:cubicBezTo>
                <a:cubicBezTo>
                  <a:pt x="335" y="338"/>
                  <a:pt x="340" y="351"/>
                  <a:pt x="340" y="366"/>
                </a:cubicBezTo>
                <a:cubicBezTo>
                  <a:pt x="340" y="383"/>
                  <a:pt x="334" y="397"/>
                  <a:pt x="322" y="409"/>
                </a:cubicBezTo>
                <a:cubicBezTo>
                  <a:pt x="310" y="421"/>
                  <a:pt x="296" y="427"/>
                  <a:pt x="279" y="427"/>
                </a:cubicBezTo>
                <a:cubicBezTo>
                  <a:pt x="262" y="427"/>
                  <a:pt x="248" y="421"/>
                  <a:pt x="236" y="409"/>
                </a:cubicBezTo>
                <a:cubicBezTo>
                  <a:pt x="224" y="397"/>
                  <a:pt x="219" y="383"/>
                  <a:pt x="219" y="366"/>
                </a:cubicBezTo>
                <a:cubicBezTo>
                  <a:pt x="219" y="351"/>
                  <a:pt x="223" y="338"/>
                  <a:pt x="232" y="327"/>
                </a:cubicBezTo>
                <a:lnTo>
                  <a:pt x="6" y="327"/>
                </a:lnTo>
                <a:close/>
              </a:path>
            </a:pathLst>
          </a:custGeom>
          <a:solidFill>
            <a:srgbClr val="0996CE"/>
          </a:solidFill>
          <a:ln w="2857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6738058" y="3563046"/>
            <a:ext cx="2853865" cy="1360735"/>
          </a:xfrm>
          <a:custGeom>
            <a:avLst/>
            <a:gdLst/>
            <a:ahLst/>
            <a:cxnLst>
              <a:cxn ang="0">
                <a:pos x="551" y="0"/>
              </a:cxn>
              <a:cxn ang="0">
                <a:pos x="551" y="109"/>
              </a:cxn>
              <a:cxn ang="0">
                <a:pos x="552" y="108"/>
              </a:cxn>
              <a:cxn ang="0">
                <a:pos x="595" y="90"/>
              </a:cxn>
              <a:cxn ang="0">
                <a:pos x="637" y="108"/>
              </a:cxn>
              <a:cxn ang="0">
                <a:pos x="655" y="150"/>
              </a:cxn>
              <a:cxn ang="0">
                <a:pos x="637" y="193"/>
              </a:cxn>
              <a:cxn ang="0">
                <a:pos x="595" y="211"/>
              </a:cxn>
              <a:cxn ang="0">
                <a:pos x="552" y="193"/>
              </a:cxn>
              <a:cxn ang="0">
                <a:pos x="551" y="192"/>
              </a:cxn>
              <a:cxn ang="0">
                <a:pos x="551" y="312"/>
              </a:cxn>
              <a:cxn ang="0">
                <a:pos x="474" y="239"/>
              </a:cxn>
              <a:cxn ang="0">
                <a:pos x="252" y="158"/>
              </a:cxn>
              <a:cxn ang="0">
                <a:pos x="0" y="0"/>
              </a:cxn>
              <a:cxn ang="0">
                <a:pos x="226" y="0"/>
              </a:cxn>
              <a:cxn ang="0">
                <a:pos x="213" y="39"/>
              </a:cxn>
              <a:cxn ang="0">
                <a:pos x="230" y="82"/>
              </a:cxn>
              <a:cxn ang="0">
                <a:pos x="273" y="100"/>
              </a:cxn>
              <a:cxn ang="0">
                <a:pos x="316" y="82"/>
              </a:cxn>
              <a:cxn ang="0">
                <a:pos x="334" y="39"/>
              </a:cxn>
              <a:cxn ang="0">
                <a:pos x="319" y="0"/>
              </a:cxn>
              <a:cxn ang="0">
                <a:pos x="551" y="0"/>
              </a:cxn>
            </a:cxnLst>
            <a:rect l="0" t="0" r="r" b="b"/>
            <a:pathLst>
              <a:path w="655" h="312">
                <a:moveTo>
                  <a:pt x="551" y="0"/>
                </a:moveTo>
                <a:cubicBezTo>
                  <a:pt x="551" y="109"/>
                  <a:pt x="551" y="109"/>
                  <a:pt x="551" y="109"/>
                </a:cubicBezTo>
                <a:cubicBezTo>
                  <a:pt x="551" y="108"/>
                  <a:pt x="551" y="108"/>
                  <a:pt x="552" y="108"/>
                </a:cubicBezTo>
                <a:cubicBezTo>
                  <a:pt x="564" y="96"/>
                  <a:pt x="578" y="90"/>
                  <a:pt x="595" y="90"/>
                </a:cubicBezTo>
                <a:cubicBezTo>
                  <a:pt x="611" y="90"/>
                  <a:pt x="626" y="96"/>
                  <a:pt x="637" y="108"/>
                </a:cubicBezTo>
                <a:cubicBezTo>
                  <a:pt x="649" y="119"/>
                  <a:pt x="655" y="134"/>
                  <a:pt x="655" y="150"/>
                </a:cubicBezTo>
                <a:cubicBezTo>
                  <a:pt x="655" y="167"/>
                  <a:pt x="649" y="181"/>
                  <a:pt x="637" y="193"/>
                </a:cubicBezTo>
                <a:cubicBezTo>
                  <a:pt x="626" y="205"/>
                  <a:pt x="611" y="211"/>
                  <a:pt x="595" y="211"/>
                </a:cubicBezTo>
                <a:cubicBezTo>
                  <a:pt x="578" y="211"/>
                  <a:pt x="564" y="205"/>
                  <a:pt x="552" y="193"/>
                </a:cubicBezTo>
                <a:cubicBezTo>
                  <a:pt x="551" y="193"/>
                  <a:pt x="551" y="192"/>
                  <a:pt x="551" y="192"/>
                </a:cubicBezTo>
                <a:cubicBezTo>
                  <a:pt x="551" y="312"/>
                  <a:pt x="551" y="312"/>
                  <a:pt x="551" y="312"/>
                </a:cubicBezTo>
                <a:cubicBezTo>
                  <a:pt x="515" y="301"/>
                  <a:pt x="489" y="277"/>
                  <a:pt x="474" y="239"/>
                </a:cubicBezTo>
                <a:cubicBezTo>
                  <a:pt x="377" y="279"/>
                  <a:pt x="303" y="252"/>
                  <a:pt x="252" y="158"/>
                </a:cubicBezTo>
                <a:cubicBezTo>
                  <a:pt x="99" y="153"/>
                  <a:pt x="16" y="101"/>
                  <a:pt x="0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7" y="11"/>
                  <a:pt x="213" y="24"/>
                  <a:pt x="213" y="39"/>
                </a:cubicBezTo>
                <a:cubicBezTo>
                  <a:pt x="213" y="56"/>
                  <a:pt x="218" y="70"/>
                  <a:pt x="230" y="82"/>
                </a:cubicBezTo>
                <a:cubicBezTo>
                  <a:pt x="242" y="94"/>
                  <a:pt x="256" y="100"/>
                  <a:pt x="273" y="100"/>
                </a:cubicBezTo>
                <a:cubicBezTo>
                  <a:pt x="290" y="100"/>
                  <a:pt x="304" y="94"/>
                  <a:pt x="316" y="82"/>
                </a:cubicBezTo>
                <a:cubicBezTo>
                  <a:pt x="328" y="70"/>
                  <a:pt x="334" y="56"/>
                  <a:pt x="334" y="39"/>
                </a:cubicBezTo>
                <a:cubicBezTo>
                  <a:pt x="334" y="24"/>
                  <a:pt x="329" y="11"/>
                  <a:pt x="319" y="0"/>
                </a:cubicBezTo>
                <a:lnTo>
                  <a:pt x="551" y="0"/>
                </a:lnTo>
                <a:close/>
              </a:path>
            </a:pathLst>
          </a:custGeom>
          <a:solidFill>
            <a:srgbClr val="44BFAB"/>
          </a:solidFill>
          <a:ln w="2857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4" name="Freeform 7"/>
          <p:cNvSpPr/>
          <p:nvPr/>
        </p:nvSpPr>
        <p:spPr bwMode="auto">
          <a:xfrm>
            <a:off x="9139571" y="3105177"/>
            <a:ext cx="2017197" cy="2267279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297"/>
              </a:cxn>
              <a:cxn ang="0">
                <a:pos x="1" y="298"/>
              </a:cxn>
              <a:cxn ang="0">
                <a:pos x="44" y="316"/>
              </a:cxn>
              <a:cxn ang="0">
                <a:pos x="86" y="298"/>
              </a:cxn>
              <a:cxn ang="0">
                <a:pos x="104" y="255"/>
              </a:cxn>
              <a:cxn ang="0">
                <a:pos x="86" y="213"/>
              </a:cxn>
              <a:cxn ang="0">
                <a:pos x="44" y="195"/>
              </a:cxn>
              <a:cxn ang="0">
                <a:pos x="1" y="213"/>
              </a:cxn>
              <a:cxn ang="0">
                <a:pos x="0" y="214"/>
              </a:cxn>
              <a:cxn ang="0">
                <a:pos x="0" y="105"/>
              </a:cxn>
              <a:cxn ang="0">
                <a:pos x="189" y="105"/>
              </a:cxn>
              <a:cxn ang="0">
                <a:pos x="186" y="103"/>
              </a:cxn>
              <a:cxn ang="0">
                <a:pos x="169" y="61"/>
              </a:cxn>
              <a:cxn ang="0">
                <a:pos x="186" y="18"/>
              </a:cxn>
              <a:cxn ang="0">
                <a:pos x="229" y="0"/>
              </a:cxn>
              <a:cxn ang="0">
                <a:pos x="272" y="18"/>
              </a:cxn>
              <a:cxn ang="0">
                <a:pos x="290" y="61"/>
              </a:cxn>
              <a:cxn ang="0">
                <a:pos x="272" y="103"/>
              </a:cxn>
              <a:cxn ang="0">
                <a:pos x="270" y="105"/>
              </a:cxn>
              <a:cxn ang="0">
                <a:pos x="447" y="105"/>
              </a:cxn>
              <a:cxn ang="0">
                <a:pos x="396" y="280"/>
              </a:cxn>
              <a:cxn ang="0">
                <a:pos x="183" y="455"/>
              </a:cxn>
              <a:cxn ang="0">
                <a:pos x="234" y="520"/>
              </a:cxn>
              <a:cxn ang="0">
                <a:pos x="204" y="520"/>
              </a:cxn>
              <a:cxn ang="0">
                <a:pos x="61" y="422"/>
              </a:cxn>
              <a:cxn ang="0">
                <a:pos x="0" y="417"/>
              </a:cxn>
            </a:cxnLst>
            <a:rect l="0" t="0" r="r" b="b"/>
            <a:pathLst>
              <a:path w="463" h="520">
                <a:moveTo>
                  <a:pt x="0" y="41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97"/>
                  <a:pt x="0" y="298"/>
                  <a:pt x="1" y="298"/>
                </a:cubicBezTo>
                <a:cubicBezTo>
                  <a:pt x="13" y="310"/>
                  <a:pt x="27" y="316"/>
                  <a:pt x="44" y="316"/>
                </a:cubicBezTo>
                <a:cubicBezTo>
                  <a:pt x="60" y="316"/>
                  <a:pt x="75" y="310"/>
                  <a:pt x="86" y="298"/>
                </a:cubicBezTo>
                <a:cubicBezTo>
                  <a:pt x="98" y="286"/>
                  <a:pt x="104" y="272"/>
                  <a:pt x="104" y="255"/>
                </a:cubicBezTo>
                <a:cubicBezTo>
                  <a:pt x="104" y="239"/>
                  <a:pt x="98" y="224"/>
                  <a:pt x="86" y="213"/>
                </a:cubicBezTo>
                <a:cubicBezTo>
                  <a:pt x="75" y="201"/>
                  <a:pt x="60" y="195"/>
                  <a:pt x="44" y="195"/>
                </a:cubicBezTo>
                <a:cubicBezTo>
                  <a:pt x="27" y="195"/>
                  <a:pt x="13" y="201"/>
                  <a:pt x="1" y="213"/>
                </a:cubicBezTo>
                <a:cubicBezTo>
                  <a:pt x="0" y="213"/>
                  <a:pt x="0" y="213"/>
                  <a:pt x="0" y="214"/>
                </a:cubicBezTo>
                <a:cubicBezTo>
                  <a:pt x="0" y="105"/>
                  <a:pt x="0" y="105"/>
                  <a:pt x="0" y="105"/>
                </a:cubicBezTo>
                <a:cubicBezTo>
                  <a:pt x="189" y="105"/>
                  <a:pt x="189" y="105"/>
                  <a:pt x="189" y="105"/>
                </a:cubicBezTo>
                <a:cubicBezTo>
                  <a:pt x="188" y="105"/>
                  <a:pt x="187" y="104"/>
                  <a:pt x="186" y="103"/>
                </a:cubicBezTo>
                <a:cubicBezTo>
                  <a:pt x="175" y="91"/>
                  <a:pt x="169" y="77"/>
                  <a:pt x="169" y="61"/>
                </a:cubicBezTo>
                <a:cubicBezTo>
                  <a:pt x="169" y="44"/>
                  <a:pt x="175" y="30"/>
                  <a:pt x="186" y="18"/>
                </a:cubicBezTo>
                <a:cubicBezTo>
                  <a:pt x="198" y="6"/>
                  <a:pt x="213" y="0"/>
                  <a:pt x="229" y="0"/>
                </a:cubicBezTo>
                <a:cubicBezTo>
                  <a:pt x="246" y="0"/>
                  <a:pt x="260" y="6"/>
                  <a:pt x="272" y="18"/>
                </a:cubicBezTo>
                <a:cubicBezTo>
                  <a:pt x="284" y="30"/>
                  <a:pt x="290" y="44"/>
                  <a:pt x="290" y="61"/>
                </a:cubicBezTo>
                <a:cubicBezTo>
                  <a:pt x="290" y="77"/>
                  <a:pt x="284" y="91"/>
                  <a:pt x="272" y="103"/>
                </a:cubicBezTo>
                <a:cubicBezTo>
                  <a:pt x="271" y="104"/>
                  <a:pt x="270" y="105"/>
                  <a:pt x="270" y="105"/>
                </a:cubicBezTo>
                <a:cubicBezTo>
                  <a:pt x="447" y="105"/>
                  <a:pt x="447" y="105"/>
                  <a:pt x="447" y="105"/>
                </a:cubicBezTo>
                <a:cubicBezTo>
                  <a:pt x="463" y="158"/>
                  <a:pt x="446" y="216"/>
                  <a:pt x="396" y="280"/>
                </a:cubicBezTo>
                <a:cubicBezTo>
                  <a:pt x="383" y="399"/>
                  <a:pt x="312" y="458"/>
                  <a:pt x="183" y="455"/>
                </a:cubicBezTo>
                <a:cubicBezTo>
                  <a:pt x="234" y="520"/>
                  <a:pt x="234" y="520"/>
                  <a:pt x="234" y="520"/>
                </a:cubicBezTo>
                <a:cubicBezTo>
                  <a:pt x="204" y="520"/>
                  <a:pt x="204" y="520"/>
                  <a:pt x="204" y="520"/>
                </a:cubicBezTo>
                <a:cubicBezTo>
                  <a:pt x="61" y="422"/>
                  <a:pt x="61" y="422"/>
                  <a:pt x="61" y="422"/>
                </a:cubicBezTo>
                <a:cubicBezTo>
                  <a:pt x="38" y="424"/>
                  <a:pt x="17" y="422"/>
                  <a:pt x="0" y="417"/>
                </a:cubicBezTo>
                <a:close/>
              </a:path>
            </a:pathLst>
          </a:custGeom>
          <a:solidFill>
            <a:srgbClr val="FDAD15"/>
          </a:solidFill>
          <a:ln w="2857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8694574" y="2123242"/>
            <a:ext cx="2392319" cy="1439804"/>
          </a:xfrm>
          <a:custGeom>
            <a:avLst/>
            <a:gdLst/>
            <a:ahLst/>
            <a:cxnLst>
              <a:cxn ang="0">
                <a:pos x="102" y="330"/>
              </a:cxn>
              <a:cxn ang="0">
                <a:pos x="102" y="219"/>
              </a:cxn>
              <a:cxn ang="0">
                <a:pos x="61" y="235"/>
              </a:cxn>
              <a:cxn ang="0">
                <a:pos x="18" y="217"/>
              </a:cxn>
              <a:cxn ang="0">
                <a:pos x="0" y="175"/>
              </a:cxn>
              <a:cxn ang="0">
                <a:pos x="18" y="132"/>
              </a:cxn>
              <a:cxn ang="0">
                <a:pos x="61" y="114"/>
              </a:cxn>
              <a:cxn ang="0">
                <a:pos x="102" y="130"/>
              </a:cxn>
              <a:cxn ang="0">
                <a:pos x="102" y="41"/>
              </a:cxn>
              <a:cxn ang="0">
                <a:pos x="107" y="45"/>
              </a:cxn>
              <a:cxn ang="0">
                <a:pos x="347" y="77"/>
              </a:cxn>
              <a:cxn ang="0">
                <a:pos x="512" y="269"/>
              </a:cxn>
              <a:cxn ang="0">
                <a:pos x="549" y="330"/>
              </a:cxn>
              <a:cxn ang="0">
                <a:pos x="372" y="330"/>
              </a:cxn>
              <a:cxn ang="0">
                <a:pos x="374" y="328"/>
              </a:cxn>
              <a:cxn ang="0">
                <a:pos x="392" y="286"/>
              </a:cxn>
              <a:cxn ang="0">
                <a:pos x="374" y="243"/>
              </a:cxn>
              <a:cxn ang="0">
                <a:pos x="331" y="225"/>
              </a:cxn>
              <a:cxn ang="0">
                <a:pos x="288" y="243"/>
              </a:cxn>
              <a:cxn ang="0">
                <a:pos x="271" y="286"/>
              </a:cxn>
              <a:cxn ang="0">
                <a:pos x="288" y="328"/>
              </a:cxn>
              <a:cxn ang="0">
                <a:pos x="291" y="330"/>
              </a:cxn>
              <a:cxn ang="0">
                <a:pos x="102" y="330"/>
              </a:cxn>
            </a:cxnLst>
            <a:rect l="0" t="0" r="r" b="b"/>
            <a:pathLst>
              <a:path w="549" h="330">
                <a:moveTo>
                  <a:pt x="102" y="330"/>
                </a:moveTo>
                <a:cubicBezTo>
                  <a:pt x="102" y="219"/>
                  <a:pt x="102" y="219"/>
                  <a:pt x="102" y="219"/>
                </a:cubicBezTo>
                <a:cubicBezTo>
                  <a:pt x="90" y="230"/>
                  <a:pt x="77" y="235"/>
                  <a:pt x="61" y="235"/>
                </a:cubicBezTo>
                <a:cubicBezTo>
                  <a:pt x="44" y="235"/>
                  <a:pt x="30" y="229"/>
                  <a:pt x="18" y="217"/>
                </a:cubicBezTo>
                <a:cubicBezTo>
                  <a:pt x="6" y="205"/>
                  <a:pt x="0" y="191"/>
                  <a:pt x="0" y="175"/>
                </a:cubicBezTo>
                <a:cubicBezTo>
                  <a:pt x="0" y="158"/>
                  <a:pt x="6" y="144"/>
                  <a:pt x="18" y="132"/>
                </a:cubicBezTo>
                <a:cubicBezTo>
                  <a:pt x="30" y="120"/>
                  <a:pt x="44" y="114"/>
                  <a:pt x="61" y="114"/>
                </a:cubicBezTo>
                <a:cubicBezTo>
                  <a:pt x="77" y="114"/>
                  <a:pt x="90" y="119"/>
                  <a:pt x="102" y="130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3" y="42"/>
                  <a:pt x="105" y="43"/>
                  <a:pt x="107" y="45"/>
                </a:cubicBezTo>
                <a:cubicBezTo>
                  <a:pt x="194" y="0"/>
                  <a:pt x="274" y="10"/>
                  <a:pt x="347" y="77"/>
                </a:cubicBezTo>
                <a:cubicBezTo>
                  <a:pt x="452" y="100"/>
                  <a:pt x="508" y="164"/>
                  <a:pt x="512" y="269"/>
                </a:cubicBezTo>
                <a:cubicBezTo>
                  <a:pt x="530" y="288"/>
                  <a:pt x="542" y="309"/>
                  <a:pt x="549" y="330"/>
                </a:cubicBezTo>
                <a:cubicBezTo>
                  <a:pt x="372" y="330"/>
                  <a:pt x="372" y="330"/>
                  <a:pt x="372" y="330"/>
                </a:cubicBezTo>
                <a:cubicBezTo>
                  <a:pt x="372" y="330"/>
                  <a:pt x="373" y="329"/>
                  <a:pt x="374" y="328"/>
                </a:cubicBezTo>
                <a:cubicBezTo>
                  <a:pt x="386" y="316"/>
                  <a:pt x="392" y="302"/>
                  <a:pt x="392" y="286"/>
                </a:cubicBezTo>
                <a:cubicBezTo>
                  <a:pt x="392" y="269"/>
                  <a:pt x="386" y="255"/>
                  <a:pt x="374" y="243"/>
                </a:cubicBezTo>
                <a:cubicBezTo>
                  <a:pt x="362" y="231"/>
                  <a:pt x="348" y="225"/>
                  <a:pt x="331" y="225"/>
                </a:cubicBezTo>
                <a:cubicBezTo>
                  <a:pt x="315" y="225"/>
                  <a:pt x="300" y="231"/>
                  <a:pt x="288" y="243"/>
                </a:cubicBezTo>
                <a:cubicBezTo>
                  <a:pt x="277" y="255"/>
                  <a:pt x="271" y="269"/>
                  <a:pt x="271" y="286"/>
                </a:cubicBezTo>
                <a:cubicBezTo>
                  <a:pt x="271" y="302"/>
                  <a:pt x="277" y="316"/>
                  <a:pt x="288" y="328"/>
                </a:cubicBezTo>
                <a:cubicBezTo>
                  <a:pt x="289" y="329"/>
                  <a:pt x="290" y="330"/>
                  <a:pt x="291" y="330"/>
                </a:cubicBezTo>
                <a:lnTo>
                  <a:pt x="102" y="330"/>
                </a:lnTo>
                <a:close/>
              </a:path>
            </a:pathLst>
          </a:custGeom>
          <a:solidFill>
            <a:srgbClr val="F13C89"/>
          </a:solidFill>
          <a:ln w="2857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6" name="TextBox 36"/>
          <p:cNvSpPr txBox="1"/>
          <p:nvPr/>
        </p:nvSpPr>
        <p:spPr>
          <a:xfrm>
            <a:off x="1835123" y="1953738"/>
            <a:ext cx="306245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7" name="TextBox 39"/>
          <p:cNvSpPr txBox="1"/>
          <p:nvPr/>
        </p:nvSpPr>
        <p:spPr>
          <a:xfrm>
            <a:off x="1835122" y="2843532"/>
            <a:ext cx="30624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8" name="TextBox 41"/>
          <p:cNvSpPr txBox="1"/>
          <p:nvPr/>
        </p:nvSpPr>
        <p:spPr>
          <a:xfrm>
            <a:off x="1835123" y="3733327"/>
            <a:ext cx="306245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9" name="TextBox 42"/>
          <p:cNvSpPr txBox="1"/>
          <p:nvPr/>
        </p:nvSpPr>
        <p:spPr>
          <a:xfrm>
            <a:off x="1835123" y="4623122"/>
            <a:ext cx="306245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10" name="Text Placeholder 3"/>
          <p:cNvSpPr txBox="1"/>
          <p:nvPr/>
        </p:nvSpPr>
        <p:spPr>
          <a:xfrm>
            <a:off x="5423139" y="2161579"/>
            <a:ext cx="676467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b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20%</a:t>
            </a:r>
          </a:p>
        </p:txBody>
      </p:sp>
      <p:sp>
        <p:nvSpPr>
          <p:cNvPr id="11" name="Text Placeholder 3"/>
          <p:cNvSpPr txBox="1"/>
          <p:nvPr/>
        </p:nvSpPr>
        <p:spPr>
          <a:xfrm>
            <a:off x="5423139" y="4895128"/>
            <a:ext cx="676467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b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50%</a:t>
            </a:r>
          </a:p>
        </p:txBody>
      </p:sp>
      <p:sp>
        <p:nvSpPr>
          <p:cNvPr id="12" name="Text Placeholder 3"/>
          <p:cNvSpPr txBox="1"/>
          <p:nvPr/>
        </p:nvSpPr>
        <p:spPr>
          <a:xfrm>
            <a:off x="5423139" y="3072761"/>
            <a:ext cx="676467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b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70%</a:t>
            </a:r>
          </a:p>
        </p:txBody>
      </p:sp>
      <p:sp>
        <p:nvSpPr>
          <p:cNvPr id="13" name="Text Placeholder 3"/>
          <p:cNvSpPr txBox="1"/>
          <p:nvPr/>
        </p:nvSpPr>
        <p:spPr>
          <a:xfrm>
            <a:off x="5423139" y="3983944"/>
            <a:ext cx="676467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b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90%</a:t>
            </a:r>
          </a:p>
        </p:txBody>
      </p:sp>
      <p:sp>
        <p:nvSpPr>
          <p:cNvPr id="15" name="Rounded Rectangle 35"/>
          <p:cNvSpPr/>
          <p:nvPr/>
        </p:nvSpPr>
        <p:spPr>
          <a:xfrm>
            <a:off x="1147028" y="2024092"/>
            <a:ext cx="657827" cy="638993"/>
          </a:xfrm>
          <a:prstGeom prst="roundRect">
            <a:avLst/>
          </a:prstGeom>
          <a:solidFill>
            <a:srgbClr val="0996C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35" dirty="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329893" y="2229287"/>
            <a:ext cx="292100" cy="228600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8" name="Rounded Rectangle 38"/>
          <p:cNvSpPr/>
          <p:nvPr/>
        </p:nvSpPr>
        <p:spPr>
          <a:xfrm>
            <a:off x="1120212" y="2913886"/>
            <a:ext cx="657827" cy="638993"/>
          </a:xfrm>
          <a:prstGeom prst="roundRect">
            <a:avLst/>
          </a:prstGeom>
          <a:solidFill>
            <a:srgbClr val="F13C8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35" dirty="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9" name="Freeform 100"/>
          <p:cNvSpPr>
            <a:spLocks noEditPoints="1"/>
          </p:cNvSpPr>
          <p:nvPr/>
        </p:nvSpPr>
        <p:spPr bwMode="auto">
          <a:xfrm>
            <a:off x="1295667" y="3086274"/>
            <a:ext cx="306917" cy="294217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1" name="Rounded Rectangle 40"/>
          <p:cNvSpPr/>
          <p:nvPr/>
        </p:nvSpPr>
        <p:spPr>
          <a:xfrm>
            <a:off x="1120212" y="3803681"/>
            <a:ext cx="657827" cy="638993"/>
          </a:xfrm>
          <a:prstGeom prst="roundRect">
            <a:avLst/>
          </a:prstGeom>
          <a:solidFill>
            <a:srgbClr val="FDAD1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35" dirty="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2" name="Freeform 144"/>
          <p:cNvSpPr>
            <a:spLocks noEditPoints="1"/>
          </p:cNvSpPr>
          <p:nvPr/>
        </p:nvSpPr>
        <p:spPr bwMode="auto">
          <a:xfrm>
            <a:off x="1274492" y="3987723"/>
            <a:ext cx="349267" cy="270907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4" name="Rounded Rectangle 37"/>
          <p:cNvSpPr/>
          <p:nvPr/>
        </p:nvSpPr>
        <p:spPr>
          <a:xfrm>
            <a:off x="1120212" y="4693476"/>
            <a:ext cx="657827" cy="638993"/>
          </a:xfrm>
          <a:prstGeom prst="roundRect">
            <a:avLst/>
          </a:prstGeom>
          <a:solidFill>
            <a:srgbClr val="44BFA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2135" dirty="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5" name="Freeform 152"/>
          <p:cNvSpPr>
            <a:spLocks noEditPoints="1"/>
          </p:cNvSpPr>
          <p:nvPr/>
        </p:nvSpPr>
        <p:spPr bwMode="auto">
          <a:xfrm>
            <a:off x="1274492" y="4851588"/>
            <a:ext cx="349267" cy="322769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6" name="Freeform 6"/>
          <p:cNvSpPr>
            <a:spLocks noEditPoints="1"/>
          </p:cNvSpPr>
          <p:nvPr/>
        </p:nvSpPr>
        <p:spPr bwMode="auto">
          <a:xfrm>
            <a:off x="7673767" y="2816358"/>
            <a:ext cx="534468" cy="420621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7" name="Freeform 100"/>
          <p:cNvSpPr>
            <a:spLocks noEditPoints="1"/>
          </p:cNvSpPr>
          <p:nvPr/>
        </p:nvSpPr>
        <p:spPr bwMode="auto">
          <a:xfrm>
            <a:off x="9763343" y="3885048"/>
            <a:ext cx="576064" cy="476257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8" name="Freeform 144"/>
          <p:cNvSpPr>
            <a:spLocks noEditPoints="1"/>
          </p:cNvSpPr>
          <p:nvPr/>
        </p:nvSpPr>
        <p:spPr bwMode="auto">
          <a:xfrm>
            <a:off x="8208235" y="3942775"/>
            <a:ext cx="535003" cy="315855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9" name="Freeform 152"/>
          <p:cNvSpPr>
            <a:spLocks noEditPoints="1"/>
          </p:cNvSpPr>
          <p:nvPr/>
        </p:nvSpPr>
        <p:spPr bwMode="auto">
          <a:xfrm>
            <a:off x="9344610" y="2782671"/>
            <a:ext cx="479916" cy="457063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latin typeface="Dotum" pitchFamily="34" charset="-127"/>
              <a:ea typeface="Dotum" pitchFamily="34" charset="-127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过程 1"/>
          <p:cNvSpPr/>
          <p:nvPr/>
        </p:nvSpPr>
        <p:spPr>
          <a:xfrm>
            <a:off x="1705970" y="0"/>
            <a:ext cx="968991" cy="6960358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674961" y="3930561"/>
            <a:ext cx="9517039" cy="204716"/>
            <a:chOff x="2674961" y="3930561"/>
            <a:chExt cx="9517039" cy="204716"/>
          </a:xfrm>
        </p:grpSpPr>
        <p:sp>
          <p:nvSpPr>
            <p:cNvPr id="3" name="流程图: 过程 2"/>
            <p:cNvSpPr/>
            <p:nvPr/>
          </p:nvSpPr>
          <p:spPr>
            <a:xfrm>
              <a:off x="2674961" y="3930562"/>
              <a:ext cx="2379260" cy="204715"/>
            </a:xfrm>
            <a:prstGeom prst="flowChartProcess">
              <a:avLst/>
            </a:prstGeom>
            <a:solidFill>
              <a:srgbClr val="0996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流程图: 过程 15"/>
            <p:cNvSpPr/>
            <p:nvPr/>
          </p:nvSpPr>
          <p:spPr>
            <a:xfrm>
              <a:off x="5054221" y="3930561"/>
              <a:ext cx="2379260" cy="204715"/>
            </a:xfrm>
            <a:prstGeom prst="flowChartProcess">
              <a:avLst/>
            </a:prstGeom>
            <a:solidFill>
              <a:srgbClr val="F13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流程图: 过程 16"/>
            <p:cNvSpPr/>
            <p:nvPr/>
          </p:nvSpPr>
          <p:spPr>
            <a:xfrm>
              <a:off x="7433481" y="3930561"/>
              <a:ext cx="2379260" cy="204715"/>
            </a:xfrm>
            <a:prstGeom prst="flowChartProcess">
              <a:avLst/>
            </a:prstGeom>
            <a:solidFill>
              <a:srgbClr val="FDA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流程图: 过程 17"/>
            <p:cNvSpPr/>
            <p:nvPr/>
          </p:nvSpPr>
          <p:spPr>
            <a:xfrm>
              <a:off x="9812740" y="3930561"/>
              <a:ext cx="2379260" cy="204715"/>
            </a:xfrm>
            <a:prstGeom prst="flowChartProcess">
              <a:avLst/>
            </a:prstGeom>
            <a:solidFill>
              <a:srgbClr val="44B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146286" y="1232918"/>
            <a:ext cx="18765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Impact" pitchFamily="34" charset="0"/>
              </a:rPr>
              <a:t>P</a:t>
            </a:r>
            <a:endParaRPr lang="zh-CN" altLang="en-US" sz="22000" dirty="0">
              <a:solidFill>
                <a:schemeClr val="bg1">
                  <a:lumMod val="85000"/>
                  <a:alpha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34734" y="807529"/>
            <a:ext cx="18765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0" dirty="0" smtClean="0">
                <a:solidFill>
                  <a:schemeClr val="bg1">
                    <a:lumMod val="75000"/>
                  </a:schemeClr>
                </a:solidFill>
                <a:latin typeface="Impact" pitchFamily="34" charset="0"/>
              </a:rPr>
              <a:t>P</a:t>
            </a:r>
            <a:endParaRPr lang="zh-CN" altLang="en-US" sz="2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93323" y="2468686"/>
            <a:ext cx="367149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800" dirty="0" smtClean="0">
                <a:solidFill>
                  <a:schemeClr val="bg1"/>
                </a:solidFill>
                <a:latin typeface="Impact" pitchFamily="34" charset="0"/>
              </a:rPr>
              <a:t>ART  03</a:t>
            </a:r>
            <a:endParaRPr lang="zh-CN" altLang="en-US" sz="8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12082" y="4218847"/>
            <a:ext cx="4022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遗留问题</a:t>
            </a:r>
            <a:r>
              <a:rPr lang="zh-CN" altLang="en-US" sz="48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探讨</a:t>
            </a:r>
            <a:endParaRPr lang="zh-CN" altLang="en-US" sz="48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/>
          <p:nvPr/>
        </p:nvSpPr>
        <p:spPr>
          <a:xfrm>
            <a:off x="2019869" y="1815152"/>
            <a:ext cx="8557147" cy="3207224"/>
          </a:xfrm>
          <a:prstGeom prst="rightArrow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3D389"/>
              </a:solidFill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2019869" y="2620368"/>
            <a:ext cx="2327258" cy="1604852"/>
          </a:xfrm>
          <a:prstGeom prst="hexagon">
            <a:avLst/>
          </a:prstGeom>
          <a:solidFill>
            <a:srgbClr val="0996C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3D389"/>
              </a:solidFill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4347127" y="2626792"/>
            <a:ext cx="2327258" cy="1604852"/>
          </a:xfrm>
          <a:prstGeom prst="hexagon">
            <a:avLst/>
          </a:prstGeom>
          <a:solidFill>
            <a:srgbClr val="F13C8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3D389"/>
              </a:solidFill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6674384" y="2620368"/>
            <a:ext cx="2327258" cy="1604852"/>
          </a:xfrm>
          <a:prstGeom prst="hexagon">
            <a:avLst/>
          </a:prstGeom>
          <a:solidFill>
            <a:srgbClr val="44BFA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3D389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96395" y="3154382"/>
            <a:ext cx="2019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236</a:t>
            </a:r>
            <a:r>
              <a:rPr lang="en-US" altLang="zh-CN" sz="2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</a:t>
            </a:r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000K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85379" y="3154382"/>
            <a:ext cx="2019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236</a:t>
            </a:r>
            <a:r>
              <a:rPr lang="en-US" altLang="zh-CN" sz="2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</a:t>
            </a:r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000K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66917" y="3154382"/>
            <a:ext cx="2019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236</a:t>
            </a:r>
            <a:r>
              <a:rPr lang="en-US" altLang="zh-CN" sz="2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</a:t>
            </a:r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000K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52073" y="4932023"/>
            <a:ext cx="24060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51630" y="4539076"/>
            <a:ext cx="2088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03062" y="4932023"/>
            <a:ext cx="24060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02619" y="4539076"/>
            <a:ext cx="2088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89838" y="4932023"/>
            <a:ext cx="24060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89395" y="4539076"/>
            <a:ext cx="2088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椭圆 41"/>
          <p:cNvSpPr/>
          <p:nvPr/>
        </p:nvSpPr>
        <p:spPr>
          <a:xfrm>
            <a:off x="9192349" y="2182084"/>
            <a:ext cx="1476000" cy="14760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686477" y="2209276"/>
            <a:ext cx="1476000" cy="14760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035805" y="2209277"/>
            <a:ext cx="1476000" cy="14760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568133" y="2168331"/>
            <a:ext cx="1476000" cy="14760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Arc 13"/>
          <p:cNvSpPr/>
          <p:nvPr/>
        </p:nvSpPr>
        <p:spPr>
          <a:xfrm>
            <a:off x="1538329" y="2133880"/>
            <a:ext cx="1530305" cy="1507165"/>
          </a:xfrm>
          <a:prstGeom prst="arc">
            <a:avLst>
              <a:gd name="adj1" fmla="val 16200000"/>
              <a:gd name="adj2" fmla="val 10155543"/>
            </a:avLst>
          </a:prstGeom>
          <a:ln w="127000" cap="rnd">
            <a:solidFill>
              <a:srgbClr val="0996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rtlCol="0" anchor="ctr"/>
          <a:lstStyle/>
          <a:p>
            <a:pPr algn="ctr"/>
            <a:endParaRPr lang="en-US" sz="1865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48515" y="2554583"/>
            <a:ext cx="1209165" cy="6667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76</a:t>
            </a:r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61076" y="4030753"/>
            <a:ext cx="2110403" cy="1295865"/>
            <a:chOff x="1210025" y="4083120"/>
            <a:chExt cx="2110402" cy="1295865"/>
          </a:xfrm>
        </p:grpSpPr>
        <p:sp>
          <p:nvSpPr>
            <p:cNvPr id="33" name="TextBox 32"/>
            <p:cNvSpPr txBox="1"/>
            <p:nvPr/>
          </p:nvSpPr>
          <p:spPr>
            <a:xfrm>
              <a:off x="1210025" y="4547988"/>
              <a:ext cx="2110402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di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If it is not real text. 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1250969" y="4083120"/>
              <a:ext cx="198355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Title Goes Here</a:t>
              </a:r>
            </a:p>
          </p:txBody>
        </p:sp>
      </p:grpSp>
      <p:sp>
        <p:nvSpPr>
          <p:cNvPr id="15" name="Arc 14"/>
          <p:cNvSpPr/>
          <p:nvPr/>
        </p:nvSpPr>
        <p:spPr>
          <a:xfrm>
            <a:off x="4027534" y="2221882"/>
            <a:ext cx="1488732" cy="1461252"/>
          </a:xfrm>
          <a:prstGeom prst="arc">
            <a:avLst>
              <a:gd name="adj1" fmla="val 20082479"/>
              <a:gd name="adj2" fmla="val 6960736"/>
            </a:avLst>
          </a:prstGeom>
          <a:ln w="127000" cap="rnd">
            <a:solidFill>
              <a:srgbClr val="F13C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rtlCol="0" anchor="ctr"/>
          <a:lstStyle/>
          <a:p>
            <a:pPr algn="ctr"/>
            <a:endParaRPr lang="en-US" sz="1865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326806" y="2601631"/>
            <a:ext cx="1176316" cy="6667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28</a:t>
            </a:r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Arc 15"/>
          <p:cNvSpPr/>
          <p:nvPr/>
        </p:nvSpPr>
        <p:spPr>
          <a:xfrm>
            <a:off x="6672065" y="2180862"/>
            <a:ext cx="1517705" cy="1492281"/>
          </a:xfrm>
          <a:prstGeom prst="arc">
            <a:avLst>
              <a:gd name="adj1" fmla="val 13544500"/>
              <a:gd name="adj2" fmla="val 6960736"/>
            </a:avLst>
          </a:prstGeom>
          <a:ln w="127000" cap="rnd">
            <a:solidFill>
              <a:srgbClr val="FDAD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rtlCol="0" anchor="ctr"/>
          <a:lstStyle/>
          <a:p>
            <a:pPr algn="ctr"/>
            <a:endParaRPr lang="en-US" sz="1865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991892" y="2586711"/>
            <a:ext cx="1199209" cy="6667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68</a:t>
            </a:r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Arc 16"/>
          <p:cNvSpPr/>
          <p:nvPr/>
        </p:nvSpPr>
        <p:spPr>
          <a:xfrm>
            <a:off x="9176660" y="2184226"/>
            <a:ext cx="1497965" cy="1492281"/>
          </a:xfrm>
          <a:prstGeom prst="arc">
            <a:avLst>
              <a:gd name="adj1" fmla="val 378990"/>
              <a:gd name="adj2" fmla="val 10257066"/>
            </a:avLst>
          </a:prstGeom>
          <a:ln w="127000" cap="rnd">
            <a:solidFill>
              <a:srgbClr val="44BF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rtlCol="0" anchor="ctr"/>
          <a:lstStyle/>
          <a:p>
            <a:pPr algn="ctr"/>
            <a:endParaRPr lang="en-US" sz="1865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22143" y="2604129"/>
            <a:ext cx="1183612" cy="6667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49</a:t>
            </a:r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18817" y="4071697"/>
            <a:ext cx="2110403" cy="1295865"/>
            <a:chOff x="1210025" y="4083120"/>
            <a:chExt cx="2110402" cy="1295865"/>
          </a:xfrm>
        </p:grpSpPr>
        <p:sp>
          <p:nvSpPr>
            <p:cNvPr id="24" name="TextBox 32"/>
            <p:cNvSpPr txBox="1"/>
            <p:nvPr/>
          </p:nvSpPr>
          <p:spPr>
            <a:xfrm>
              <a:off x="1210025" y="4547988"/>
              <a:ext cx="2110402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di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If it is not real text. 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250969" y="4083120"/>
              <a:ext cx="198355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Title Goes Here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367611" y="4071697"/>
            <a:ext cx="2110403" cy="1295865"/>
            <a:chOff x="1210025" y="4083120"/>
            <a:chExt cx="2110402" cy="1295865"/>
          </a:xfrm>
        </p:grpSpPr>
        <p:sp>
          <p:nvSpPr>
            <p:cNvPr id="30" name="TextBox 32"/>
            <p:cNvSpPr txBox="1"/>
            <p:nvPr/>
          </p:nvSpPr>
          <p:spPr>
            <a:xfrm>
              <a:off x="1210025" y="4547988"/>
              <a:ext cx="2110402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di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If it is not real text. 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1250969" y="4083120"/>
              <a:ext cx="198355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Title Goes Here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25353" y="4071697"/>
            <a:ext cx="2110403" cy="1295865"/>
            <a:chOff x="1210025" y="4083120"/>
            <a:chExt cx="2110402" cy="1295865"/>
          </a:xfrm>
        </p:grpSpPr>
        <p:sp>
          <p:nvSpPr>
            <p:cNvPr id="37" name="TextBox 32"/>
            <p:cNvSpPr txBox="1"/>
            <p:nvPr/>
          </p:nvSpPr>
          <p:spPr>
            <a:xfrm>
              <a:off x="1210025" y="4547988"/>
              <a:ext cx="2110402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di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If it is not real text. 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1250969" y="4083120"/>
              <a:ext cx="198355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Title Goes Here</a:t>
              </a: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36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43384" y="1852263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lang="zh-CN" altLang="en-US" sz="3200" dirty="0" smtClean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设计说明</a:t>
            </a:r>
            <a:r>
              <a:rPr lang="en-US" altLang="zh-CN" sz="3200" dirty="0" smtClean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  <a:endParaRPr lang="zh-CN" altLang="en-US" sz="3200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3203" y="2878385"/>
            <a:ext cx="6305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感谢您购买本产品，本</a:t>
            </a:r>
            <a:r>
              <a:rPr lang="zh-CN" altLang="en-US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页将对该模版的设计进行补充</a:t>
            </a:r>
            <a:r>
              <a:rPr lang="zh-CN" altLang="en-US" dirty="0" smtClean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说明：</a:t>
            </a:r>
            <a:endParaRPr lang="zh-CN" altLang="en-US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3203" y="3639103"/>
            <a:ext cx="10522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模版标题字体：</a:t>
            </a:r>
            <a:r>
              <a:rPr lang="zh-CN" altLang="en-US" dirty="0">
                <a:solidFill>
                  <a:prstClr val="whit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方</a:t>
            </a:r>
            <a:r>
              <a:rPr lang="zh-CN" altLang="en-US" dirty="0" smtClean="0">
                <a:solidFill>
                  <a:prstClr val="whit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正兰亭粗黑简体</a:t>
            </a:r>
            <a:r>
              <a:rPr lang="zh-CN" altLang="en-US" dirty="0" smtClean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r>
              <a:rPr lang="zh-CN" altLang="en-US" dirty="0" smtClean="0">
                <a:solidFill>
                  <a:prstClr val="white"/>
                </a:solidFill>
                <a:latin typeface="方正兰亭超细黑简体" pitchFamily="2" charset="-122"/>
                <a:ea typeface="方正兰亭超细黑简体" pitchFamily="2" charset="-122"/>
              </a:rPr>
              <a:t>方正兰亭超细黑简体</a:t>
            </a:r>
            <a:endParaRPr lang="en-US" altLang="zh-CN" dirty="0">
              <a:solidFill>
                <a:prstClr val="white"/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r>
              <a:rPr lang="zh-CN" altLang="en-US" dirty="0" smtClean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正文</a:t>
            </a:r>
            <a:r>
              <a:rPr lang="zh-CN" altLang="en-US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字体：华文</a:t>
            </a:r>
            <a:r>
              <a:rPr lang="zh-CN" altLang="en-US" dirty="0" smtClean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细黑，字体下载后直接安装即可</a:t>
            </a:r>
            <a:endParaRPr lang="zh-CN" altLang="en-US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0499" y="4384976"/>
            <a:ext cx="736979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感谢您的支持，</a:t>
            </a:r>
            <a:r>
              <a:rPr lang="zh-CN" altLang="en-US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祝</a:t>
            </a:r>
            <a:r>
              <a:rPr lang="zh-CN" altLang="en-US" dirty="0" smtClean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您答辩顺利，毕业快乐！</a:t>
            </a:r>
            <a:endParaRPr lang="zh-CN" altLang="en-US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/>
        </p:nvGraphicFramePr>
        <p:xfrm>
          <a:off x="1188666" y="1125220"/>
          <a:ext cx="9770486" cy="4921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349129" y="2472135"/>
            <a:ext cx="3102906" cy="3060334"/>
          </a:xfrm>
          <a:prstGeom prst="ellipse">
            <a:avLst/>
          </a:prstGeom>
          <a:solidFill>
            <a:srgbClr val="0996CE"/>
          </a:soli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459571" y="2551281"/>
            <a:ext cx="2903058" cy="2902040"/>
          </a:xfrm>
          <a:prstGeom prst="ellipse">
            <a:avLst/>
          </a:prstGeom>
          <a:blipFill dpi="0" rotWithShape="1">
            <a:blip r:embed="rId2"/>
            <a:srcRect/>
            <a:stretch>
              <a:fillRect l="-26000" t="-9000" r="-3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916717" y="3340947"/>
            <a:ext cx="1993569" cy="2010695"/>
          </a:xfrm>
          <a:prstGeom prst="ellipse">
            <a:avLst/>
          </a:prstGeom>
          <a:solidFill>
            <a:srgbClr val="44BFAB"/>
          </a:soli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987674" y="3392948"/>
            <a:ext cx="1865170" cy="1906693"/>
          </a:xfrm>
          <a:prstGeom prst="ellipse">
            <a:avLst/>
          </a:prstGeom>
          <a:blipFill dpi="0" rotWithShape="1">
            <a:blip r:embed="rId3"/>
            <a:srcRect/>
            <a:stretch>
              <a:fillRect l="-10000" r="-3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209229" y="1879752"/>
            <a:ext cx="1584624" cy="1558515"/>
          </a:xfrm>
          <a:prstGeom prst="ellipse">
            <a:avLst/>
          </a:prstGeom>
          <a:solidFill>
            <a:srgbClr val="F13C89"/>
          </a:soli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251983" y="1920058"/>
            <a:ext cx="1482564" cy="1477902"/>
          </a:xfrm>
          <a:prstGeom prst="ellipse">
            <a:avLst/>
          </a:prstGeom>
          <a:blipFill dpi="0" rotWithShape="1">
            <a:blip r:embed="rId4"/>
            <a:srcRect/>
            <a:stretch>
              <a:fillRect l="-8000" r="-3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593503" y="4002301"/>
            <a:ext cx="509702" cy="518615"/>
          </a:xfrm>
          <a:prstGeom prst="ellipse">
            <a:avLst/>
          </a:prstGeom>
          <a:solidFill>
            <a:srgbClr val="FDA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</a:endParaRPr>
          </a:p>
        </p:txBody>
      </p:sp>
      <p:sp>
        <p:nvSpPr>
          <p:cNvPr id="2825" name="椭圆 2824"/>
          <p:cNvSpPr/>
          <p:nvPr/>
        </p:nvSpPr>
        <p:spPr>
          <a:xfrm>
            <a:off x="498821" y="3616774"/>
            <a:ext cx="1003190" cy="992037"/>
          </a:xfrm>
          <a:prstGeom prst="ellipse">
            <a:avLst/>
          </a:prstGeom>
          <a:noFill/>
          <a:ln>
            <a:solidFill>
              <a:srgbClr val="F13C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</a:endParaRPr>
          </a:p>
        </p:txBody>
      </p:sp>
      <p:sp>
        <p:nvSpPr>
          <p:cNvPr id="2826" name="椭圆 2825"/>
          <p:cNvSpPr/>
          <p:nvPr/>
        </p:nvSpPr>
        <p:spPr>
          <a:xfrm>
            <a:off x="3545167" y="2325064"/>
            <a:ext cx="566259" cy="574854"/>
          </a:xfrm>
          <a:prstGeom prst="ellipse">
            <a:avLst/>
          </a:prstGeom>
          <a:solidFill>
            <a:srgbClr val="EC65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</a:endParaRPr>
          </a:p>
        </p:txBody>
      </p:sp>
      <p:sp>
        <p:nvSpPr>
          <p:cNvPr id="2827" name="椭圆 2826"/>
          <p:cNvSpPr/>
          <p:nvPr/>
        </p:nvSpPr>
        <p:spPr>
          <a:xfrm>
            <a:off x="2598733" y="1818133"/>
            <a:ext cx="566259" cy="574854"/>
          </a:xfrm>
          <a:prstGeom prst="ellipse">
            <a:avLst/>
          </a:prstGeom>
          <a:noFill/>
          <a:ln>
            <a:solidFill>
              <a:srgbClr val="FDAD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</a:endParaRPr>
          </a:p>
        </p:txBody>
      </p:sp>
      <p:sp>
        <p:nvSpPr>
          <p:cNvPr id="2828" name="椭圆 2827"/>
          <p:cNvSpPr/>
          <p:nvPr/>
        </p:nvSpPr>
        <p:spPr>
          <a:xfrm>
            <a:off x="5674320" y="1733412"/>
            <a:ext cx="422256" cy="413111"/>
          </a:xfrm>
          <a:prstGeom prst="ellipse">
            <a:avLst/>
          </a:prstGeom>
          <a:solidFill>
            <a:srgbClr val="099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</a:endParaRPr>
          </a:p>
        </p:txBody>
      </p:sp>
      <p:sp>
        <p:nvSpPr>
          <p:cNvPr id="46" name="矩形 4"/>
          <p:cNvSpPr>
            <a:spLocks noChangeArrowheads="1"/>
          </p:cNvSpPr>
          <p:nvPr/>
        </p:nvSpPr>
        <p:spPr bwMode="auto">
          <a:xfrm>
            <a:off x="7233500" y="2842291"/>
            <a:ext cx="3989470" cy="20159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If it is not real text. A designer can use default text to simulate what text would look like. If it is not real text. If it is not real text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en-US" altLang="zh-CN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938388" y="4910709"/>
            <a:ext cx="772152" cy="769073"/>
          </a:xfrm>
          <a:prstGeom prst="ellipse">
            <a:avLst/>
          </a:prstGeom>
          <a:noFill/>
          <a:ln>
            <a:solidFill>
              <a:srgbClr val="44BF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B86E"/>
              </a:solidFill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1713760" y="1824330"/>
            <a:ext cx="333571" cy="2872714"/>
          </a:xfrm>
          <a:prstGeom prst="rect">
            <a:avLst/>
          </a:prstGeom>
          <a:solidFill>
            <a:schemeClr val="bg1"/>
          </a:solidFill>
          <a:ln w="12700">
            <a:noFill/>
            <a:beve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293170" y="4611314"/>
            <a:ext cx="1174751" cy="87051"/>
          </a:xfrm>
          <a:prstGeom prst="rect">
            <a:avLst/>
          </a:prstGeom>
          <a:solidFill>
            <a:schemeClr val="bg1"/>
          </a:solidFill>
          <a:ln w="12700">
            <a:noFill/>
            <a:beve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4619452" y="1824330"/>
            <a:ext cx="334022" cy="2872714"/>
          </a:xfrm>
          <a:prstGeom prst="rect">
            <a:avLst/>
          </a:prstGeom>
          <a:solidFill>
            <a:schemeClr val="bg1"/>
          </a:solidFill>
          <a:ln w="12700">
            <a:noFill/>
            <a:beve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11" name="矩形 7"/>
          <p:cNvSpPr>
            <a:spLocks noChangeArrowheads="1"/>
          </p:cNvSpPr>
          <p:nvPr/>
        </p:nvSpPr>
        <p:spPr bwMode="auto">
          <a:xfrm>
            <a:off x="4198293" y="4611314"/>
            <a:ext cx="1176339" cy="87051"/>
          </a:xfrm>
          <a:prstGeom prst="rect">
            <a:avLst/>
          </a:prstGeom>
          <a:solidFill>
            <a:schemeClr val="bg1"/>
          </a:solidFill>
          <a:ln w="12700">
            <a:noFill/>
            <a:beve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7316048" y="1824330"/>
            <a:ext cx="333571" cy="2872714"/>
          </a:xfrm>
          <a:prstGeom prst="rect">
            <a:avLst/>
          </a:prstGeom>
          <a:solidFill>
            <a:schemeClr val="bg1"/>
          </a:solidFill>
          <a:ln w="12700">
            <a:noFill/>
            <a:beve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14" name="矩形 10"/>
          <p:cNvSpPr>
            <a:spLocks noChangeArrowheads="1"/>
          </p:cNvSpPr>
          <p:nvPr/>
        </p:nvSpPr>
        <p:spPr bwMode="auto">
          <a:xfrm>
            <a:off x="6895458" y="4611314"/>
            <a:ext cx="1174751" cy="87051"/>
          </a:xfrm>
          <a:prstGeom prst="rect">
            <a:avLst/>
          </a:prstGeom>
          <a:solidFill>
            <a:schemeClr val="bg1"/>
          </a:solidFill>
          <a:ln w="12700">
            <a:noFill/>
            <a:beve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16" name="矩形 12"/>
          <p:cNvSpPr>
            <a:spLocks noChangeArrowheads="1"/>
          </p:cNvSpPr>
          <p:nvPr/>
        </p:nvSpPr>
        <p:spPr bwMode="auto">
          <a:xfrm>
            <a:off x="10059816" y="1824330"/>
            <a:ext cx="334022" cy="2872714"/>
          </a:xfrm>
          <a:prstGeom prst="rect">
            <a:avLst/>
          </a:prstGeom>
          <a:solidFill>
            <a:schemeClr val="bg1"/>
          </a:solidFill>
          <a:ln w="12700">
            <a:noFill/>
            <a:beve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9638658" y="4611314"/>
            <a:ext cx="1176337" cy="87051"/>
          </a:xfrm>
          <a:prstGeom prst="rect">
            <a:avLst/>
          </a:prstGeom>
          <a:solidFill>
            <a:schemeClr val="bg1"/>
          </a:solidFill>
          <a:ln w="12700">
            <a:noFill/>
            <a:beve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19" name="圆角矩形 15"/>
          <p:cNvSpPr>
            <a:spLocks noChangeArrowheads="1"/>
          </p:cNvSpPr>
          <p:nvPr/>
        </p:nvSpPr>
        <p:spPr bwMode="auto">
          <a:xfrm>
            <a:off x="1604319" y="2070394"/>
            <a:ext cx="566739" cy="725487"/>
          </a:xfrm>
          <a:prstGeom prst="roundRect">
            <a:avLst>
              <a:gd name="adj" fmla="val 16667"/>
            </a:avLst>
          </a:prstGeom>
          <a:solidFill>
            <a:srgbClr val="0996CE"/>
          </a:solidFill>
          <a:ln>
            <a:noFill/>
          </a:ln>
        </p:spPr>
        <p:txBody>
          <a:bodyPr lIns="91440" tIns="45720" rIns="91440" bIns="4572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25" name="圆角矩形 23"/>
          <p:cNvSpPr>
            <a:spLocks noChangeArrowheads="1"/>
          </p:cNvSpPr>
          <p:nvPr/>
        </p:nvSpPr>
        <p:spPr bwMode="auto">
          <a:xfrm>
            <a:off x="4498023" y="3086393"/>
            <a:ext cx="565151" cy="725487"/>
          </a:xfrm>
          <a:prstGeom prst="roundRect">
            <a:avLst>
              <a:gd name="adj" fmla="val 16667"/>
            </a:avLst>
          </a:prstGeom>
          <a:solidFill>
            <a:srgbClr val="F13C89"/>
          </a:solidFill>
          <a:ln>
            <a:noFill/>
          </a:ln>
        </p:spPr>
        <p:txBody>
          <a:bodyPr lIns="91440" tIns="45720" rIns="91440" bIns="4572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31" name="圆角矩形 29"/>
          <p:cNvSpPr>
            <a:spLocks noChangeArrowheads="1"/>
          </p:cNvSpPr>
          <p:nvPr/>
        </p:nvSpPr>
        <p:spPr bwMode="auto">
          <a:xfrm>
            <a:off x="7219615" y="3818229"/>
            <a:ext cx="565151" cy="727075"/>
          </a:xfrm>
          <a:prstGeom prst="roundRect">
            <a:avLst>
              <a:gd name="adj" fmla="val 16667"/>
            </a:avLst>
          </a:prstGeom>
          <a:solidFill>
            <a:srgbClr val="FDAD15"/>
          </a:solidFill>
          <a:ln>
            <a:noFill/>
          </a:ln>
        </p:spPr>
        <p:txBody>
          <a:bodyPr lIns="91440" tIns="45720" rIns="91440" bIns="4572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37" name="圆角矩形 35"/>
          <p:cNvSpPr>
            <a:spLocks noChangeArrowheads="1"/>
          </p:cNvSpPr>
          <p:nvPr/>
        </p:nvSpPr>
        <p:spPr bwMode="auto">
          <a:xfrm>
            <a:off x="9943458" y="2637129"/>
            <a:ext cx="566737" cy="725488"/>
          </a:xfrm>
          <a:prstGeom prst="roundRect">
            <a:avLst>
              <a:gd name="adj" fmla="val 16667"/>
            </a:avLst>
          </a:prstGeom>
          <a:solidFill>
            <a:srgbClr val="44BFAB"/>
          </a:solidFill>
          <a:ln>
            <a:noFill/>
          </a:ln>
        </p:spPr>
        <p:txBody>
          <a:bodyPr lIns="91440" tIns="45720" rIns="91440" bIns="4572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42" name="文本框 40"/>
          <p:cNvSpPr>
            <a:spLocks noChangeArrowheads="1"/>
          </p:cNvSpPr>
          <p:nvPr/>
        </p:nvSpPr>
        <p:spPr bwMode="auto">
          <a:xfrm>
            <a:off x="2156770" y="2142192"/>
            <a:ext cx="6687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itchFamily="34" charset="-122"/>
              </a:rPr>
              <a:t>95%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itchFamily="34" charset="-122"/>
            </a:endParaRPr>
          </a:p>
        </p:txBody>
      </p:sp>
      <p:sp>
        <p:nvSpPr>
          <p:cNvPr id="43" name="文本框 41"/>
          <p:cNvSpPr>
            <a:spLocks noChangeArrowheads="1"/>
          </p:cNvSpPr>
          <p:nvPr/>
        </p:nvSpPr>
        <p:spPr bwMode="auto">
          <a:xfrm>
            <a:off x="5107933" y="3214900"/>
            <a:ext cx="6687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itchFamily="34" charset="-122"/>
              </a:rPr>
              <a:t>45%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itchFamily="34" charset="-122"/>
            </a:endParaRPr>
          </a:p>
        </p:txBody>
      </p:sp>
      <p:sp>
        <p:nvSpPr>
          <p:cNvPr id="44" name="文本框 42"/>
          <p:cNvSpPr>
            <a:spLocks noChangeArrowheads="1"/>
          </p:cNvSpPr>
          <p:nvPr/>
        </p:nvSpPr>
        <p:spPr bwMode="auto">
          <a:xfrm>
            <a:off x="7805096" y="3937873"/>
            <a:ext cx="6687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itchFamily="34" charset="-122"/>
              </a:rPr>
              <a:t>21%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itchFamily="34" charset="-122"/>
            </a:endParaRPr>
          </a:p>
        </p:txBody>
      </p:sp>
      <p:sp>
        <p:nvSpPr>
          <p:cNvPr id="45" name="文本框 43"/>
          <p:cNvSpPr>
            <a:spLocks noChangeArrowheads="1"/>
          </p:cNvSpPr>
          <p:nvPr/>
        </p:nvSpPr>
        <p:spPr bwMode="auto">
          <a:xfrm>
            <a:off x="10519721" y="2721848"/>
            <a:ext cx="6687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itchFamily="34" charset="-122"/>
              </a:rPr>
              <a:t>70%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itchFamily="34" charset="-122"/>
            </a:endParaRPr>
          </a:p>
        </p:txBody>
      </p:sp>
      <p:sp>
        <p:nvSpPr>
          <p:cNvPr id="46" name="文本框 44"/>
          <p:cNvSpPr>
            <a:spLocks noChangeArrowheads="1"/>
          </p:cNvSpPr>
          <p:nvPr/>
        </p:nvSpPr>
        <p:spPr bwMode="auto">
          <a:xfrm>
            <a:off x="1379545" y="4860954"/>
            <a:ext cx="10775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itchFamily="34" charset="-122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itchFamily="34" charset="-122"/>
            </a:endParaRPr>
          </a:p>
        </p:txBody>
      </p:sp>
      <p:sp>
        <p:nvSpPr>
          <p:cNvPr id="47" name="文本框 45"/>
          <p:cNvSpPr>
            <a:spLocks noChangeArrowheads="1"/>
          </p:cNvSpPr>
          <p:nvPr/>
        </p:nvSpPr>
        <p:spPr bwMode="auto">
          <a:xfrm>
            <a:off x="855716" y="5243542"/>
            <a:ext cx="226536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05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</a:t>
            </a:r>
          </a:p>
        </p:txBody>
      </p:sp>
      <p:sp>
        <p:nvSpPr>
          <p:cNvPr id="48" name="文本框 46"/>
          <p:cNvSpPr>
            <a:spLocks noChangeArrowheads="1"/>
          </p:cNvSpPr>
          <p:nvPr/>
        </p:nvSpPr>
        <p:spPr bwMode="auto">
          <a:xfrm>
            <a:off x="4237045" y="4860954"/>
            <a:ext cx="10775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itchFamily="34" charset="-122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itchFamily="34" charset="-122"/>
            </a:endParaRPr>
          </a:p>
        </p:txBody>
      </p:sp>
      <p:sp>
        <p:nvSpPr>
          <p:cNvPr id="50" name="文本框 48"/>
          <p:cNvSpPr>
            <a:spLocks noChangeArrowheads="1"/>
          </p:cNvSpPr>
          <p:nvPr/>
        </p:nvSpPr>
        <p:spPr bwMode="auto">
          <a:xfrm>
            <a:off x="6996120" y="4860954"/>
            <a:ext cx="10775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itchFamily="34" charset="-122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itchFamily="34" charset="-122"/>
            </a:endParaRPr>
          </a:p>
        </p:txBody>
      </p:sp>
      <p:sp>
        <p:nvSpPr>
          <p:cNvPr id="52" name="文本框 50"/>
          <p:cNvSpPr>
            <a:spLocks noChangeArrowheads="1"/>
          </p:cNvSpPr>
          <p:nvPr/>
        </p:nvSpPr>
        <p:spPr bwMode="auto">
          <a:xfrm>
            <a:off x="9747259" y="4860954"/>
            <a:ext cx="10775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itchFamily="34" charset="-122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itchFamily="34" charset="-122"/>
            </a:endParaRPr>
          </a:p>
        </p:txBody>
      </p:sp>
      <p:sp>
        <p:nvSpPr>
          <p:cNvPr id="54" name="文本框 45"/>
          <p:cNvSpPr>
            <a:spLocks noChangeArrowheads="1"/>
          </p:cNvSpPr>
          <p:nvPr/>
        </p:nvSpPr>
        <p:spPr bwMode="auto">
          <a:xfrm>
            <a:off x="3723180" y="5241197"/>
            <a:ext cx="226536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05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</a:t>
            </a:r>
          </a:p>
        </p:txBody>
      </p:sp>
      <p:sp>
        <p:nvSpPr>
          <p:cNvPr id="55" name="文本框 45"/>
          <p:cNvSpPr>
            <a:spLocks noChangeArrowheads="1"/>
          </p:cNvSpPr>
          <p:nvPr/>
        </p:nvSpPr>
        <p:spPr bwMode="auto">
          <a:xfrm>
            <a:off x="6410113" y="5227126"/>
            <a:ext cx="226536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05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</a:t>
            </a:r>
          </a:p>
        </p:txBody>
      </p:sp>
      <p:sp>
        <p:nvSpPr>
          <p:cNvPr id="56" name="文本框 45"/>
          <p:cNvSpPr>
            <a:spLocks noChangeArrowheads="1"/>
          </p:cNvSpPr>
          <p:nvPr/>
        </p:nvSpPr>
        <p:spPr bwMode="auto">
          <a:xfrm>
            <a:off x="9135088" y="5227126"/>
            <a:ext cx="226536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05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过程 1"/>
          <p:cNvSpPr/>
          <p:nvPr/>
        </p:nvSpPr>
        <p:spPr>
          <a:xfrm>
            <a:off x="1705970" y="0"/>
            <a:ext cx="968991" cy="6960358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674961" y="3930561"/>
            <a:ext cx="9517039" cy="204716"/>
            <a:chOff x="2674961" y="3930561"/>
            <a:chExt cx="9517039" cy="204716"/>
          </a:xfrm>
        </p:grpSpPr>
        <p:sp>
          <p:nvSpPr>
            <p:cNvPr id="3" name="流程图: 过程 2"/>
            <p:cNvSpPr/>
            <p:nvPr/>
          </p:nvSpPr>
          <p:spPr>
            <a:xfrm>
              <a:off x="2674961" y="3930562"/>
              <a:ext cx="2379260" cy="204715"/>
            </a:xfrm>
            <a:prstGeom prst="flowChartProcess">
              <a:avLst/>
            </a:prstGeom>
            <a:solidFill>
              <a:srgbClr val="0996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流程图: 过程 15"/>
            <p:cNvSpPr/>
            <p:nvPr/>
          </p:nvSpPr>
          <p:spPr>
            <a:xfrm>
              <a:off x="5054221" y="3930561"/>
              <a:ext cx="2379260" cy="204715"/>
            </a:xfrm>
            <a:prstGeom prst="flowChartProcess">
              <a:avLst/>
            </a:prstGeom>
            <a:solidFill>
              <a:srgbClr val="F13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流程图: 过程 16"/>
            <p:cNvSpPr/>
            <p:nvPr/>
          </p:nvSpPr>
          <p:spPr>
            <a:xfrm>
              <a:off x="7433481" y="3930561"/>
              <a:ext cx="2379260" cy="204715"/>
            </a:xfrm>
            <a:prstGeom prst="flowChartProcess">
              <a:avLst/>
            </a:prstGeom>
            <a:solidFill>
              <a:srgbClr val="FDA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流程图: 过程 17"/>
            <p:cNvSpPr/>
            <p:nvPr/>
          </p:nvSpPr>
          <p:spPr>
            <a:xfrm>
              <a:off x="9812740" y="3930561"/>
              <a:ext cx="2379260" cy="204715"/>
            </a:xfrm>
            <a:prstGeom prst="flowChartProcess">
              <a:avLst/>
            </a:prstGeom>
            <a:solidFill>
              <a:srgbClr val="44B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146286" y="1232918"/>
            <a:ext cx="18765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Impact" pitchFamily="34" charset="0"/>
              </a:rPr>
              <a:t>P</a:t>
            </a:r>
            <a:endParaRPr lang="zh-CN" altLang="en-US" sz="22000" dirty="0">
              <a:solidFill>
                <a:schemeClr val="bg1">
                  <a:lumMod val="85000"/>
                  <a:alpha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34734" y="807529"/>
            <a:ext cx="18765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0" dirty="0" smtClean="0">
                <a:solidFill>
                  <a:schemeClr val="bg1">
                    <a:lumMod val="75000"/>
                  </a:schemeClr>
                </a:solidFill>
                <a:latin typeface="Impact" pitchFamily="34" charset="0"/>
              </a:rPr>
              <a:t>P</a:t>
            </a:r>
            <a:endParaRPr lang="zh-CN" altLang="en-US" sz="2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93323" y="2468686"/>
            <a:ext cx="367149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800" dirty="0" smtClean="0">
                <a:solidFill>
                  <a:schemeClr val="bg1"/>
                </a:solidFill>
                <a:latin typeface="Impact" pitchFamily="34" charset="0"/>
              </a:rPr>
              <a:t>ART  04</a:t>
            </a:r>
            <a:endParaRPr lang="zh-CN" altLang="en-US" sz="8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12082" y="4218847"/>
            <a:ext cx="4022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论文归纳</a:t>
            </a:r>
            <a:r>
              <a:rPr lang="zh-CN" altLang="en-US" sz="48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总结</a:t>
            </a:r>
            <a:endParaRPr lang="zh-CN" altLang="en-US" sz="48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007436" y="3621031"/>
            <a:ext cx="1917641" cy="267675"/>
          </a:xfrm>
          <a:prstGeom prst="roundRect">
            <a:avLst>
              <a:gd name="adj" fmla="val 50000"/>
            </a:avLst>
          </a:prstGeom>
          <a:solidFill>
            <a:srgbClr val="099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682313" y="3621031"/>
            <a:ext cx="2343784" cy="267675"/>
          </a:xfrm>
          <a:prstGeom prst="roundRect">
            <a:avLst>
              <a:gd name="adj" fmla="val 50000"/>
            </a:avLst>
          </a:prstGeom>
          <a:solidFill>
            <a:srgbClr val="F13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783337" y="3621031"/>
            <a:ext cx="2343784" cy="267675"/>
          </a:xfrm>
          <a:prstGeom prst="roundRect">
            <a:avLst>
              <a:gd name="adj" fmla="val 50000"/>
            </a:avLst>
          </a:prstGeom>
          <a:solidFill>
            <a:srgbClr val="FDA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884359" y="3621031"/>
            <a:ext cx="2343784" cy="267675"/>
          </a:xfrm>
          <a:prstGeom prst="roundRect">
            <a:avLst>
              <a:gd name="adj" fmla="val 50000"/>
            </a:avLst>
          </a:prstGeom>
          <a:solidFill>
            <a:srgbClr val="44B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2647665" y="1988841"/>
            <a:ext cx="340915" cy="356860"/>
          </a:xfrm>
          <a:prstGeom prst="ellipse">
            <a:avLst/>
          </a:prstGeom>
          <a:solidFill>
            <a:srgbClr val="0996C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4705403" y="5227081"/>
            <a:ext cx="340915" cy="356860"/>
          </a:xfrm>
          <a:prstGeom prst="ellipse">
            <a:avLst/>
          </a:prstGeom>
          <a:solidFill>
            <a:srgbClr val="F13C8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884359" y="1988841"/>
            <a:ext cx="340915" cy="356860"/>
          </a:xfrm>
          <a:prstGeom prst="ellipse">
            <a:avLst/>
          </a:prstGeom>
          <a:solidFill>
            <a:srgbClr val="FDAD1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9551925" y="3398009"/>
            <a:ext cx="681828" cy="713720"/>
          </a:xfrm>
          <a:prstGeom prst="ellipse">
            <a:avLst/>
          </a:prstGeom>
          <a:solidFill>
            <a:srgbClr val="44BFA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</a:rPr>
              <a:t>+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818123" y="2416619"/>
            <a:ext cx="0" cy="111518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869429" y="3977931"/>
            <a:ext cx="0" cy="111518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054816" y="2416619"/>
            <a:ext cx="0" cy="111518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023814" y="1988841"/>
            <a:ext cx="2292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94618" y="4325434"/>
            <a:ext cx="2292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27354" y="1988841"/>
            <a:ext cx="2292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46365" y="4332294"/>
            <a:ext cx="2292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>
            <a:spLocks noChangeAspect="1"/>
          </p:cNvSpPr>
          <p:nvPr/>
        </p:nvSpPr>
        <p:spPr>
          <a:xfrm>
            <a:off x="1114568" y="1996378"/>
            <a:ext cx="6480000" cy="1136936"/>
          </a:xfrm>
          <a:prstGeom prst="homePlate">
            <a:avLst>
              <a:gd name="adj" fmla="val 60582"/>
            </a:avLst>
          </a:prstGeom>
          <a:solidFill>
            <a:srgbClr val="44B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五边形 7"/>
          <p:cNvSpPr>
            <a:spLocks noChangeAspect="1"/>
          </p:cNvSpPr>
          <p:nvPr/>
        </p:nvSpPr>
        <p:spPr>
          <a:xfrm>
            <a:off x="1114568" y="2091124"/>
            <a:ext cx="5400000" cy="947447"/>
          </a:xfrm>
          <a:prstGeom prst="homePlate">
            <a:avLst>
              <a:gd name="adj" fmla="val 60582"/>
            </a:avLst>
          </a:prstGeom>
          <a:solidFill>
            <a:srgbClr val="FDA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五边形 10"/>
          <p:cNvSpPr>
            <a:spLocks noChangeAspect="1"/>
          </p:cNvSpPr>
          <p:nvPr/>
        </p:nvSpPr>
        <p:spPr>
          <a:xfrm>
            <a:off x="1114568" y="2185868"/>
            <a:ext cx="4320000" cy="757959"/>
          </a:xfrm>
          <a:prstGeom prst="homePlate">
            <a:avLst>
              <a:gd name="adj" fmla="val 60582"/>
            </a:avLst>
          </a:prstGeom>
          <a:solidFill>
            <a:srgbClr val="F13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五边形 11"/>
          <p:cNvSpPr>
            <a:spLocks noChangeAspect="1"/>
          </p:cNvSpPr>
          <p:nvPr/>
        </p:nvSpPr>
        <p:spPr>
          <a:xfrm>
            <a:off x="1114568" y="2280613"/>
            <a:ext cx="3240000" cy="568469"/>
          </a:xfrm>
          <a:prstGeom prst="homePlate">
            <a:avLst>
              <a:gd name="adj" fmla="val 60582"/>
            </a:avLst>
          </a:prstGeom>
          <a:solidFill>
            <a:srgbClr val="099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Freeform 217"/>
          <p:cNvSpPr>
            <a:spLocks noChangeAspect="1" noEditPoints="1"/>
          </p:cNvSpPr>
          <p:nvPr/>
        </p:nvSpPr>
        <p:spPr bwMode="auto">
          <a:xfrm>
            <a:off x="5470544" y="2384846"/>
            <a:ext cx="331528" cy="360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218"/>
          <p:cNvSpPr>
            <a:spLocks noChangeAspect="1" noEditPoints="1"/>
          </p:cNvSpPr>
          <p:nvPr/>
        </p:nvSpPr>
        <p:spPr bwMode="auto">
          <a:xfrm>
            <a:off x="3533939" y="2384846"/>
            <a:ext cx="342439" cy="36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219"/>
          <p:cNvSpPr>
            <a:spLocks noChangeAspect="1" noEditPoints="1"/>
          </p:cNvSpPr>
          <p:nvPr/>
        </p:nvSpPr>
        <p:spPr bwMode="auto">
          <a:xfrm>
            <a:off x="4613938" y="2384846"/>
            <a:ext cx="280631" cy="360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Freeform 221"/>
          <p:cNvSpPr>
            <a:spLocks noChangeAspect="1"/>
          </p:cNvSpPr>
          <p:nvPr/>
        </p:nvSpPr>
        <p:spPr bwMode="auto">
          <a:xfrm>
            <a:off x="6550664" y="2384846"/>
            <a:ext cx="375125" cy="360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25059" y="3364531"/>
            <a:ext cx="2487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2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012807" y="2564846"/>
            <a:ext cx="0" cy="144000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002775" y="2564846"/>
            <a:ext cx="0" cy="216000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992743" y="2564846"/>
            <a:ext cx="0" cy="288000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982712" y="2564846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460925" y="4086833"/>
            <a:ext cx="2487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2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76535" y="4809135"/>
            <a:ext cx="2487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2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94965" y="5531439"/>
            <a:ext cx="2487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200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220481" y="1844746"/>
            <a:ext cx="1800200" cy="1800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664021" y="2041874"/>
            <a:ext cx="963309" cy="1405943"/>
            <a:chOff x="422275" y="4783138"/>
            <a:chExt cx="396875" cy="584200"/>
          </a:xfrm>
          <a:solidFill>
            <a:srgbClr val="3C365C"/>
          </a:solidFill>
        </p:grpSpPr>
        <p:sp>
          <p:nvSpPr>
            <p:cNvPr id="28" name="Freeform 162"/>
            <p:cNvSpPr/>
            <p:nvPr/>
          </p:nvSpPr>
          <p:spPr bwMode="auto">
            <a:xfrm>
              <a:off x="460375" y="4894263"/>
              <a:ext cx="76200" cy="66675"/>
            </a:xfrm>
            <a:custGeom>
              <a:avLst/>
              <a:gdLst>
                <a:gd name="T0" fmla="*/ 48 w 48"/>
                <a:gd name="T1" fmla="*/ 34 h 42"/>
                <a:gd name="T2" fmla="*/ 48 w 48"/>
                <a:gd name="T3" fmla="*/ 34 h 42"/>
                <a:gd name="T4" fmla="*/ 48 w 48"/>
                <a:gd name="T5" fmla="*/ 36 h 42"/>
                <a:gd name="T6" fmla="*/ 46 w 48"/>
                <a:gd name="T7" fmla="*/ 40 h 42"/>
                <a:gd name="T8" fmla="*/ 44 w 48"/>
                <a:gd name="T9" fmla="*/ 40 h 42"/>
                <a:gd name="T10" fmla="*/ 40 w 48"/>
                <a:gd name="T11" fmla="*/ 42 h 42"/>
                <a:gd name="T12" fmla="*/ 8 w 48"/>
                <a:gd name="T13" fmla="*/ 42 h 42"/>
                <a:gd name="T14" fmla="*/ 8 w 48"/>
                <a:gd name="T15" fmla="*/ 42 h 42"/>
                <a:gd name="T16" fmla="*/ 6 w 48"/>
                <a:gd name="T17" fmla="*/ 40 h 42"/>
                <a:gd name="T18" fmla="*/ 4 w 48"/>
                <a:gd name="T19" fmla="*/ 40 h 42"/>
                <a:gd name="T20" fmla="*/ 2 w 48"/>
                <a:gd name="T21" fmla="*/ 36 h 42"/>
                <a:gd name="T22" fmla="*/ 0 w 48"/>
                <a:gd name="T23" fmla="*/ 34 h 42"/>
                <a:gd name="T24" fmla="*/ 0 w 48"/>
                <a:gd name="T25" fmla="*/ 8 h 42"/>
                <a:gd name="T26" fmla="*/ 0 w 48"/>
                <a:gd name="T27" fmla="*/ 8 h 42"/>
                <a:gd name="T28" fmla="*/ 2 w 48"/>
                <a:gd name="T29" fmla="*/ 6 h 42"/>
                <a:gd name="T30" fmla="*/ 4 w 48"/>
                <a:gd name="T31" fmla="*/ 2 h 42"/>
                <a:gd name="T32" fmla="*/ 6 w 48"/>
                <a:gd name="T33" fmla="*/ 2 h 42"/>
                <a:gd name="T34" fmla="*/ 8 w 48"/>
                <a:gd name="T35" fmla="*/ 0 h 42"/>
                <a:gd name="T36" fmla="*/ 40 w 48"/>
                <a:gd name="T37" fmla="*/ 0 h 42"/>
                <a:gd name="T38" fmla="*/ 40 w 48"/>
                <a:gd name="T39" fmla="*/ 0 h 42"/>
                <a:gd name="T40" fmla="*/ 44 w 48"/>
                <a:gd name="T41" fmla="*/ 2 h 42"/>
                <a:gd name="T42" fmla="*/ 46 w 48"/>
                <a:gd name="T43" fmla="*/ 2 h 42"/>
                <a:gd name="T44" fmla="*/ 48 w 48"/>
                <a:gd name="T45" fmla="*/ 6 h 42"/>
                <a:gd name="T46" fmla="*/ 48 w 48"/>
                <a:gd name="T47" fmla="*/ 8 h 42"/>
                <a:gd name="T48" fmla="*/ 48 w 48"/>
                <a:gd name="T49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2">
                  <a:moveTo>
                    <a:pt x="48" y="34"/>
                  </a:moveTo>
                  <a:lnTo>
                    <a:pt x="48" y="34"/>
                  </a:lnTo>
                  <a:lnTo>
                    <a:pt x="48" y="36"/>
                  </a:lnTo>
                  <a:lnTo>
                    <a:pt x="46" y="40"/>
                  </a:lnTo>
                  <a:lnTo>
                    <a:pt x="44" y="40"/>
                  </a:lnTo>
                  <a:lnTo>
                    <a:pt x="40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2"/>
                  </a:lnTo>
                  <a:lnTo>
                    <a:pt x="46" y="2"/>
                  </a:lnTo>
                  <a:lnTo>
                    <a:pt x="48" y="6"/>
                  </a:lnTo>
                  <a:lnTo>
                    <a:pt x="48" y="8"/>
                  </a:lnTo>
                  <a:lnTo>
                    <a:pt x="4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63"/>
            <p:cNvSpPr/>
            <p:nvPr/>
          </p:nvSpPr>
          <p:spPr bwMode="auto">
            <a:xfrm>
              <a:off x="460375" y="4979988"/>
              <a:ext cx="76200" cy="63500"/>
            </a:xfrm>
            <a:custGeom>
              <a:avLst/>
              <a:gdLst>
                <a:gd name="T0" fmla="*/ 48 w 48"/>
                <a:gd name="T1" fmla="*/ 32 h 40"/>
                <a:gd name="T2" fmla="*/ 48 w 48"/>
                <a:gd name="T3" fmla="*/ 32 h 40"/>
                <a:gd name="T4" fmla="*/ 48 w 48"/>
                <a:gd name="T5" fmla="*/ 36 h 40"/>
                <a:gd name="T6" fmla="*/ 46 w 48"/>
                <a:gd name="T7" fmla="*/ 38 h 40"/>
                <a:gd name="T8" fmla="*/ 44 w 48"/>
                <a:gd name="T9" fmla="*/ 40 h 40"/>
                <a:gd name="T10" fmla="*/ 40 w 48"/>
                <a:gd name="T11" fmla="*/ 40 h 40"/>
                <a:gd name="T12" fmla="*/ 8 w 48"/>
                <a:gd name="T13" fmla="*/ 40 h 40"/>
                <a:gd name="T14" fmla="*/ 8 w 48"/>
                <a:gd name="T15" fmla="*/ 40 h 40"/>
                <a:gd name="T16" fmla="*/ 6 w 48"/>
                <a:gd name="T17" fmla="*/ 40 h 40"/>
                <a:gd name="T18" fmla="*/ 4 w 48"/>
                <a:gd name="T19" fmla="*/ 38 h 40"/>
                <a:gd name="T20" fmla="*/ 2 w 48"/>
                <a:gd name="T21" fmla="*/ 36 h 40"/>
                <a:gd name="T22" fmla="*/ 0 w 48"/>
                <a:gd name="T23" fmla="*/ 32 h 40"/>
                <a:gd name="T24" fmla="*/ 0 w 48"/>
                <a:gd name="T25" fmla="*/ 8 h 40"/>
                <a:gd name="T26" fmla="*/ 0 w 48"/>
                <a:gd name="T27" fmla="*/ 8 h 40"/>
                <a:gd name="T28" fmla="*/ 2 w 48"/>
                <a:gd name="T29" fmla="*/ 4 h 40"/>
                <a:gd name="T30" fmla="*/ 4 w 48"/>
                <a:gd name="T31" fmla="*/ 2 h 40"/>
                <a:gd name="T32" fmla="*/ 6 w 48"/>
                <a:gd name="T33" fmla="*/ 0 h 40"/>
                <a:gd name="T34" fmla="*/ 8 w 48"/>
                <a:gd name="T35" fmla="*/ 0 h 40"/>
                <a:gd name="T36" fmla="*/ 40 w 48"/>
                <a:gd name="T37" fmla="*/ 0 h 40"/>
                <a:gd name="T38" fmla="*/ 40 w 48"/>
                <a:gd name="T39" fmla="*/ 0 h 40"/>
                <a:gd name="T40" fmla="*/ 44 w 48"/>
                <a:gd name="T41" fmla="*/ 0 h 40"/>
                <a:gd name="T42" fmla="*/ 46 w 48"/>
                <a:gd name="T43" fmla="*/ 2 h 40"/>
                <a:gd name="T44" fmla="*/ 48 w 48"/>
                <a:gd name="T45" fmla="*/ 4 h 40"/>
                <a:gd name="T46" fmla="*/ 48 w 48"/>
                <a:gd name="T47" fmla="*/ 8 h 40"/>
                <a:gd name="T48" fmla="*/ 48 w 48"/>
                <a:gd name="T4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0">
                  <a:moveTo>
                    <a:pt x="48" y="32"/>
                  </a:moveTo>
                  <a:lnTo>
                    <a:pt x="48" y="32"/>
                  </a:lnTo>
                  <a:lnTo>
                    <a:pt x="48" y="36"/>
                  </a:lnTo>
                  <a:lnTo>
                    <a:pt x="46" y="38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6" y="2"/>
                  </a:lnTo>
                  <a:lnTo>
                    <a:pt x="48" y="4"/>
                  </a:lnTo>
                  <a:lnTo>
                    <a:pt x="48" y="8"/>
                  </a:lnTo>
                  <a:lnTo>
                    <a:pt x="4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64"/>
            <p:cNvSpPr/>
            <p:nvPr/>
          </p:nvSpPr>
          <p:spPr bwMode="auto">
            <a:xfrm>
              <a:off x="460375" y="5062538"/>
              <a:ext cx="69850" cy="66675"/>
            </a:xfrm>
            <a:custGeom>
              <a:avLst/>
              <a:gdLst>
                <a:gd name="T0" fmla="*/ 38 w 44"/>
                <a:gd name="T1" fmla="*/ 20 h 42"/>
                <a:gd name="T2" fmla="*/ 38 w 44"/>
                <a:gd name="T3" fmla="*/ 20 h 42"/>
                <a:gd name="T4" fmla="*/ 36 w 44"/>
                <a:gd name="T5" fmla="*/ 12 h 42"/>
                <a:gd name="T6" fmla="*/ 38 w 44"/>
                <a:gd name="T7" fmla="*/ 4 h 42"/>
                <a:gd name="T8" fmla="*/ 38 w 44"/>
                <a:gd name="T9" fmla="*/ 4 h 42"/>
                <a:gd name="T10" fmla="*/ 38 w 44"/>
                <a:gd name="T11" fmla="*/ 0 h 42"/>
                <a:gd name="T12" fmla="*/ 8 w 44"/>
                <a:gd name="T13" fmla="*/ 0 h 42"/>
                <a:gd name="T14" fmla="*/ 8 w 44"/>
                <a:gd name="T15" fmla="*/ 0 h 42"/>
                <a:gd name="T16" fmla="*/ 6 w 44"/>
                <a:gd name="T17" fmla="*/ 2 h 42"/>
                <a:gd name="T18" fmla="*/ 4 w 44"/>
                <a:gd name="T19" fmla="*/ 2 h 42"/>
                <a:gd name="T20" fmla="*/ 2 w 44"/>
                <a:gd name="T21" fmla="*/ 6 h 42"/>
                <a:gd name="T22" fmla="*/ 0 w 44"/>
                <a:gd name="T23" fmla="*/ 8 h 42"/>
                <a:gd name="T24" fmla="*/ 0 w 44"/>
                <a:gd name="T25" fmla="*/ 34 h 42"/>
                <a:gd name="T26" fmla="*/ 0 w 44"/>
                <a:gd name="T27" fmla="*/ 34 h 42"/>
                <a:gd name="T28" fmla="*/ 2 w 44"/>
                <a:gd name="T29" fmla="*/ 36 h 42"/>
                <a:gd name="T30" fmla="*/ 4 w 44"/>
                <a:gd name="T31" fmla="*/ 40 h 42"/>
                <a:gd name="T32" fmla="*/ 6 w 44"/>
                <a:gd name="T33" fmla="*/ 40 h 42"/>
                <a:gd name="T34" fmla="*/ 8 w 44"/>
                <a:gd name="T35" fmla="*/ 42 h 42"/>
                <a:gd name="T36" fmla="*/ 40 w 44"/>
                <a:gd name="T37" fmla="*/ 42 h 42"/>
                <a:gd name="T38" fmla="*/ 40 w 44"/>
                <a:gd name="T39" fmla="*/ 42 h 42"/>
                <a:gd name="T40" fmla="*/ 44 w 44"/>
                <a:gd name="T41" fmla="*/ 40 h 42"/>
                <a:gd name="T42" fmla="*/ 44 w 44"/>
                <a:gd name="T43" fmla="*/ 40 h 42"/>
                <a:gd name="T44" fmla="*/ 38 w 44"/>
                <a:gd name="T45" fmla="*/ 20 h 42"/>
                <a:gd name="T46" fmla="*/ 38 w 44"/>
                <a:gd name="T4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2">
                  <a:moveTo>
                    <a:pt x="38" y="20"/>
                  </a:moveTo>
                  <a:lnTo>
                    <a:pt x="38" y="20"/>
                  </a:lnTo>
                  <a:lnTo>
                    <a:pt x="36" y="12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0"/>
                  </a:lnTo>
                  <a:lnTo>
                    <a:pt x="8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65"/>
            <p:cNvSpPr/>
            <p:nvPr/>
          </p:nvSpPr>
          <p:spPr bwMode="auto">
            <a:xfrm>
              <a:off x="558800" y="4979988"/>
              <a:ext cx="31750" cy="63500"/>
            </a:xfrm>
            <a:custGeom>
              <a:avLst/>
              <a:gdLst>
                <a:gd name="T0" fmla="*/ 6 w 20"/>
                <a:gd name="T1" fmla="*/ 36 h 40"/>
                <a:gd name="T2" fmla="*/ 6 w 20"/>
                <a:gd name="T3" fmla="*/ 36 h 40"/>
                <a:gd name="T4" fmla="*/ 12 w 20"/>
                <a:gd name="T5" fmla="*/ 38 h 40"/>
                <a:gd name="T6" fmla="*/ 20 w 20"/>
                <a:gd name="T7" fmla="*/ 40 h 40"/>
                <a:gd name="T8" fmla="*/ 20 w 20"/>
                <a:gd name="T9" fmla="*/ 0 h 40"/>
                <a:gd name="T10" fmla="*/ 8 w 20"/>
                <a:gd name="T11" fmla="*/ 0 h 40"/>
                <a:gd name="T12" fmla="*/ 8 w 20"/>
                <a:gd name="T13" fmla="*/ 0 h 40"/>
                <a:gd name="T14" fmla="*/ 4 w 20"/>
                <a:gd name="T15" fmla="*/ 0 h 40"/>
                <a:gd name="T16" fmla="*/ 2 w 20"/>
                <a:gd name="T17" fmla="*/ 2 h 40"/>
                <a:gd name="T18" fmla="*/ 0 w 20"/>
                <a:gd name="T19" fmla="*/ 4 h 40"/>
                <a:gd name="T20" fmla="*/ 0 w 20"/>
                <a:gd name="T21" fmla="*/ 8 h 40"/>
                <a:gd name="T22" fmla="*/ 0 w 20"/>
                <a:gd name="T23" fmla="*/ 32 h 40"/>
                <a:gd name="T24" fmla="*/ 0 w 20"/>
                <a:gd name="T25" fmla="*/ 32 h 40"/>
                <a:gd name="T26" fmla="*/ 2 w 20"/>
                <a:gd name="T27" fmla="*/ 36 h 40"/>
                <a:gd name="T28" fmla="*/ 2 w 20"/>
                <a:gd name="T29" fmla="*/ 36 h 40"/>
                <a:gd name="T30" fmla="*/ 6 w 20"/>
                <a:gd name="T31" fmla="*/ 36 h 40"/>
                <a:gd name="T32" fmla="*/ 6 w 20"/>
                <a:gd name="T3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40">
                  <a:moveTo>
                    <a:pt x="6" y="36"/>
                  </a:moveTo>
                  <a:lnTo>
                    <a:pt x="6" y="36"/>
                  </a:lnTo>
                  <a:lnTo>
                    <a:pt x="12" y="38"/>
                  </a:lnTo>
                  <a:lnTo>
                    <a:pt x="20" y="40"/>
                  </a:lnTo>
                  <a:lnTo>
                    <a:pt x="2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6" y="36"/>
                  </a:lnTo>
                  <a:lnTo>
                    <a:pt x="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66"/>
            <p:cNvSpPr/>
            <p:nvPr/>
          </p:nvSpPr>
          <p:spPr bwMode="auto">
            <a:xfrm>
              <a:off x="558800" y="4894263"/>
              <a:ext cx="73025" cy="66675"/>
            </a:xfrm>
            <a:custGeom>
              <a:avLst/>
              <a:gdLst>
                <a:gd name="T0" fmla="*/ 8 w 46"/>
                <a:gd name="T1" fmla="*/ 42 h 42"/>
                <a:gd name="T2" fmla="*/ 20 w 46"/>
                <a:gd name="T3" fmla="*/ 42 h 42"/>
                <a:gd name="T4" fmla="*/ 20 w 46"/>
                <a:gd name="T5" fmla="*/ 40 h 42"/>
                <a:gd name="T6" fmla="*/ 20 w 46"/>
                <a:gd name="T7" fmla="*/ 40 h 42"/>
                <a:gd name="T8" fmla="*/ 22 w 46"/>
                <a:gd name="T9" fmla="*/ 30 h 42"/>
                <a:gd name="T10" fmla="*/ 28 w 46"/>
                <a:gd name="T11" fmla="*/ 20 h 42"/>
                <a:gd name="T12" fmla="*/ 36 w 46"/>
                <a:gd name="T13" fmla="*/ 14 h 42"/>
                <a:gd name="T14" fmla="*/ 46 w 46"/>
                <a:gd name="T15" fmla="*/ 10 h 42"/>
                <a:gd name="T16" fmla="*/ 46 w 46"/>
                <a:gd name="T17" fmla="*/ 8 h 42"/>
                <a:gd name="T18" fmla="*/ 46 w 46"/>
                <a:gd name="T19" fmla="*/ 8 h 42"/>
                <a:gd name="T20" fmla="*/ 46 w 46"/>
                <a:gd name="T21" fmla="*/ 6 h 42"/>
                <a:gd name="T22" fmla="*/ 44 w 46"/>
                <a:gd name="T23" fmla="*/ 2 h 42"/>
                <a:gd name="T24" fmla="*/ 42 w 46"/>
                <a:gd name="T25" fmla="*/ 2 h 42"/>
                <a:gd name="T26" fmla="*/ 38 w 46"/>
                <a:gd name="T27" fmla="*/ 0 h 42"/>
                <a:gd name="T28" fmla="*/ 8 w 46"/>
                <a:gd name="T29" fmla="*/ 0 h 42"/>
                <a:gd name="T30" fmla="*/ 8 w 46"/>
                <a:gd name="T31" fmla="*/ 0 h 42"/>
                <a:gd name="T32" fmla="*/ 4 w 46"/>
                <a:gd name="T33" fmla="*/ 2 h 42"/>
                <a:gd name="T34" fmla="*/ 2 w 46"/>
                <a:gd name="T35" fmla="*/ 2 h 42"/>
                <a:gd name="T36" fmla="*/ 0 w 46"/>
                <a:gd name="T37" fmla="*/ 6 h 42"/>
                <a:gd name="T38" fmla="*/ 0 w 46"/>
                <a:gd name="T39" fmla="*/ 8 h 42"/>
                <a:gd name="T40" fmla="*/ 0 w 46"/>
                <a:gd name="T41" fmla="*/ 34 h 42"/>
                <a:gd name="T42" fmla="*/ 0 w 46"/>
                <a:gd name="T43" fmla="*/ 34 h 42"/>
                <a:gd name="T44" fmla="*/ 0 w 46"/>
                <a:gd name="T45" fmla="*/ 36 h 42"/>
                <a:gd name="T46" fmla="*/ 2 w 46"/>
                <a:gd name="T47" fmla="*/ 40 h 42"/>
                <a:gd name="T48" fmla="*/ 4 w 46"/>
                <a:gd name="T49" fmla="*/ 40 h 42"/>
                <a:gd name="T50" fmla="*/ 8 w 46"/>
                <a:gd name="T51" fmla="*/ 42 h 42"/>
                <a:gd name="T52" fmla="*/ 8 w 46"/>
                <a:gd name="T5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2">
                  <a:moveTo>
                    <a:pt x="8" y="4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30"/>
                  </a:lnTo>
                  <a:lnTo>
                    <a:pt x="28" y="20"/>
                  </a:lnTo>
                  <a:lnTo>
                    <a:pt x="36" y="14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4" y="40"/>
                  </a:lnTo>
                  <a:lnTo>
                    <a:pt x="8" y="42"/>
                  </a:lnTo>
                  <a:lnTo>
                    <a:pt x="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167"/>
            <p:cNvSpPr>
              <a:spLocks noEditPoints="1"/>
            </p:cNvSpPr>
            <p:nvPr/>
          </p:nvSpPr>
          <p:spPr bwMode="auto">
            <a:xfrm>
              <a:off x="422275" y="4783138"/>
              <a:ext cx="282575" cy="555625"/>
            </a:xfrm>
            <a:custGeom>
              <a:avLst/>
              <a:gdLst>
                <a:gd name="T0" fmla="*/ 106 w 178"/>
                <a:gd name="T1" fmla="*/ 310 h 350"/>
                <a:gd name="T2" fmla="*/ 102 w 178"/>
                <a:gd name="T3" fmla="*/ 306 h 350"/>
                <a:gd name="T4" fmla="*/ 104 w 178"/>
                <a:gd name="T5" fmla="*/ 314 h 350"/>
                <a:gd name="T6" fmla="*/ 104 w 178"/>
                <a:gd name="T7" fmla="*/ 320 h 350"/>
                <a:gd name="T8" fmla="*/ 96 w 178"/>
                <a:gd name="T9" fmla="*/ 328 h 350"/>
                <a:gd name="T10" fmla="*/ 88 w 178"/>
                <a:gd name="T11" fmla="*/ 330 h 350"/>
                <a:gd name="T12" fmla="*/ 78 w 178"/>
                <a:gd name="T13" fmla="*/ 324 h 350"/>
                <a:gd name="T14" fmla="*/ 74 w 178"/>
                <a:gd name="T15" fmla="*/ 314 h 350"/>
                <a:gd name="T16" fmla="*/ 74 w 178"/>
                <a:gd name="T17" fmla="*/ 308 h 350"/>
                <a:gd name="T18" fmla="*/ 82 w 178"/>
                <a:gd name="T19" fmla="*/ 300 h 350"/>
                <a:gd name="T20" fmla="*/ 88 w 178"/>
                <a:gd name="T21" fmla="*/ 298 h 350"/>
                <a:gd name="T22" fmla="*/ 102 w 178"/>
                <a:gd name="T23" fmla="*/ 304 h 350"/>
                <a:gd name="T24" fmla="*/ 100 w 178"/>
                <a:gd name="T25" fmla="*/ 302 h 350"/>
                <a:gd name="T26" fmla="*/ 86 w 178"/>
                <a:gd name="T27" fmla="*/ 280 h 350"/>
                <a:gd name="T28" fmla="*/ 12 w 178"/>
                <a:gd name="T29" fmla="*/ 52 h 350"/>
                <a:gd name="T30" fmla="*/ 166 w 178"/>
                <a:gd name="T31" fmla="*/ 104 h 350"/>
                <a:gd name="T32" fmla="*/ 166 w 178"/>
                <a:gd name="T33" fmla="*/ 110 h 350"/>
                <a:gd name="T34" fmla="*/ 166 w 178"/>
                <a:gd name="T35" fmla="*/ 128 h 350"/>
                <a:gd name="T36" fmla="*/ 170 w 178"/>
                <a:gd name="T37" fmla="*/ 128 h 350"/>
                <a:gd name="T38" fmla="*/ 178 w 178"/>
                <a:gd name="T39" fmla="*/ 26 h 350"/>
                <a:gd name="T40" fmla="*/ 176 w 178"/>
                <a:gd name="T41" fmla="*/ 16 h 350"/>
                <a:gd name="T42" fmla="*/ 162 w 178"/>
                <a:gd name="T43" fmla="*/ 2 h 350"/>
                <a:gd name="T44" fmla="*/ 28 w 178"/>
                <a:gd name="T45" fmla="*/ 0 h 350"/>
                <a:gd name="T46" fmla="*/ 16 w 178"/>
                <a:gd name="T47" fmla="*/ 2 h 350"/>
                <a:gd name="T48" fmla="*/ 2 w 178"/>
                <a:gd name="T49" fmla="*/ 16 h 350"/>
                <a:gd name="T50" fmla="*/ 0 w 178"/>
                <a:gd name="T51" fmla="*/ 322 h 350"/>
                <a:gd name="T52" fmla="*/ 2 w 178"/>
                <a:gd name="T53" fmla="*/ 332 h 350"/>
                <a:gd name="T54" fmla="*/ 16 w 178"/>
                <a:gd name="T55" fmla="*/ 348 h 350"/>
                <a:gd name="T56" fmla="*/ 122 w 178"/>
                <a:gd name="T57" fmla="*/ 350 h 350"/>
                <a:gd name="T58" fmla="*/ 66 w 178"/>
                <a:gd name="T59" fmla="*/ 20 h 350"/>
                <a:gd name="T60" fmla="*/ 112 w 178"/>
                <a:gd name="T61" fmla="*/ 20 h 350"/>
                <a:gd name="T62" fmla="*/ 114 w 178"/>
                <a:gd name="T63" fmla="*/ 22 h 350"/>
                <a:gd name="T64" fmla="*/ 114 w 178"/>
                <a:gd name="T65" fmla="*/ 26 h 350"/>
                <a:gd name="T66" fmla="*/ 66 w 178"/>
                <a:gd name="T67" fmla="*/ 26 h 350"/>
                <a:gd name="T68" fmla="*/ 64 w 178"/>
                <a:gd name="T69" fmla="*/ 26 h 350"/>
                <a:gd name="T70" fmla="*/ 64 w 178"/>
                <a:gd name="T71" fmla="*/ 22 h 350"/>
                <a:gd name="T72" fmla="*/ 66 w 178"/>
                <a:gd name="T73" fmla="*/ 2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8" h="350">
                  <a:moveTo>
                    <a:pt x="122" y="326"/>
                  </a:moveTo>
                  <a:lnTo>
                    <a:pt x="106" y="310"/>
                  </a:lnTo>
                  <a:lnTo>
                    <a:pt x="106" y="310"/>
                  </a:lnTo>
                  <a:lnTo>
                    <a:pt x="102" y="306"/>
                  </a:lnTo>
                  <a:lnTo>
                    <a:pt x="102" y="306"/>
                  </a:lnTo>
                  <a:lnTo>
                    <a:pt x="104" y="314"/>
                  </a:lnTo>
                  <a:lnTo>
                    <a:pt x="104" y="314"/>
                  </a:lnTo>
                  <a:lnTo>
                    <a:pt x="104" y="320"/>
                  </a:lnTo>
                  <a:lnTo>
                    <a:pt x="100" y="324"/>
                  </a:lnTo>
                  <a:lnTo>
                    <a:pt x="96" y="328"/>
                  </a:lnTo>
                  <a:lnTo>
                    <a:pt x="88" y="330"/>
                  </a:lnTo>
                  <a:lnTo>
                    <a:pt x="88" y="330"/>
                  </a:lnTo>
                  <a:lnTo>
                    <a:pt x="82" y="328"/>
                  </a:lnTo>
                  <a:lnTo>
                    <a:pt x="78" y="324"/>
                  </a:lnTo>
                  <a:lnTo>
                    <a:pt x="74" y="320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74" y="308"/>
                  </a:lnTo>
                  <a:lnTo>
                    <a:pt x="78" y="302"/>
                  </a:lnTo>
                  <a:lnTo>
                    <a:pt x="82" y="300"/>
                  </a:lnTo>
                  <a:lnTo>
                    <a:pt x="88" y="298"/>
                  </a:lnTo>
                  <a:lnTo>
                    <a:pt x="88" y="298"/>
                  </a:lnTo>
                  <a:lnTo>
                    <a:pt x="96" y="300"/>
                  </a:lnTo>
                  <a:lnTo>
                    <a:pt x="102" y="304"/>
                  </a:lnTo>
                  <a:lnTo>
                    <a:pt x="102" y="304"/>
                  </a:lnTo>
                  <a:lnTo>
                    <a:pt x="100" y="302"/>
                  </a:lnTo>
                  <a:lnTo>
                    <a:pt x="100" y="302"/>
                  </a:lnTo>
                  <a:lnTo>
                    <a:pt x="86" y="280"/>
                  </a:lnTo>
                  <a:lnTo>
                    <a:pt x="12" y="280"/>
                  </a:lnTo>
                  <a:lnTo>
                    <a:pt x="12" y="52"/>
                  </a:lnTo>
                  <a:lnTo>
                    <a:pt x="166" y="52"/>
                  </a:lnTo>
                  <a:lnTo>
                    <a:pt x="166" y="104"/>
                  </a:lnTo>
                  <a:lnTo>
                    <a:pt x="166" y="104"/>
                  </a:lnTo>
                  <a:lnTo>
                    <a:pt x="166" y="110"/>
                  </a:lnTo>
                  <a:lnTo>
                    <a:pt x="166" y="128"/>
                  </a:lnTo>
                  <a:lnTo>
                    <a:pt x="166" y="128"/>
                  </a:lnTo>
                  <a:lnTo>
                    <a:pt x="170" y="128"/>
                  </a:lnTo>
                  <a:lnTo>
                    <a:pt x="170" y="128"/>
                  </a:lnTo>
                  <a:lnTo>
                    <a:pt x="178" y="130"/>
                  </a:lnTo>
                  <a:lnTo>
                    <a:pt x="178" y="26"/>
                  </a:lnTo>
                  <a:lnTo>
                    <a:pt x="178" y="26"/>
                  </a:lnTo>
                  <a:lnTo>
                    <a:pt x="176" y="16"/>
                  </a:lnTo>
                  <a:lnTo>
                    <a:pt x="170" y="8"/>
                  </a:lnTo>
                  <a:lnTo>
                    <a:pt x="162" y="2"/>
                  </a:lnTo>
                  <a:lnTo>
                    <a:pt x="150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332"/>
                  </a:lnTo>
                  <a:lnTo>
                    <a:pt x="8" y="342"/>
                  </a:lnTo>
                  <a:lnTo>
                    <a:pt x="16" y="348"/>
                  </a:lnTo>
                  <a:lnTo>
                    <a:pt x="28" y="350"/>
                  </a:lnTo>
                  <a:lnTo>
                    <a:pt x="122" y="350"/>
                  </a:lnTo>
                  <a:lnTo>
                    <a:pt x="122" y="326"/>
                  </a:lnTo>
                  <a:close/>
                  <a:moveTo>
                    <a:pt x="66" y="20"/>
                  </a:moveTo>
                  <a:lnTo>
                    <a:pt x="112" y="20"/>
                  </a:lnTo>
                  <a:lnTo>
                    <a:pt x="112" y="20"/>
                  </a:lnTo>
                  <a:lnTo>
                    <a:pt x="114" y="20"/>
                  </a:lnTo>
                  <a:lnTo>
                    <a:pt x="114" y="22"/>
                  </a:lnTo>
                  <a:lnTo>
                    <a:pt x="114" y="22"/>
                  </a:lnTo>
                  <a:lnTo>
                    <a:pt x="114" y="26"/>
                  </a:lnTo>
                  <a:lnTo>
                    <a:pt x="112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0"/>
                  </a:lnTo>
                  <a:lnTo>
                    <a:pt x="66" y="20"/>
                  </a:lnTo>
                  <a:lnTo>
                    <a:pt x="6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168"/>
            <p:cNvSpPr/>
            <p:nvPr/>
          </p:nvSpPr>
          <p:spPr bwMode="auto">
            <a:xfrm>
              <a:off x="542925" y="4935538"/>
              <a:ext cx="276225" cy="431800"/>
            </a:xfrm>
            <a:custGeom>
              <a:avLst/>
              <a:gdLst>
                <a:gd name="T0" fmla="*/ 174 w 174"/>
                <a:gd name="T1" fmla="*/ 144 h 272"/>
                <a:gd name="T2" fmla="*/ 174 w 174"/>
                <a:gd name="T3" fmla="*/ 96 h 272"/>
                <a:gd name="T4" fmla="*/ 172 w 174"/>
                <a:gd name="T5" fmla="*/ 90 h 272"/>
                <a:gd name="T6" fmla="*/ 164 w 174"/>
                <a:gd name="T7" fmla="*/ 82 h 272"/>
                <a:gd name="T8" fmla="*/ 160 w 174"/>
                <a:gd name="T9" fmla="*/ 80 h 272"/>
                <a:gd name="T10" fmla="*/ 148 w 174"/>
                <a:gd name="T11" fmla="*/ 84 h 272"/>
                <a:gd name="T12" fmla="*/ 144 w 174"/>
                <a:gd name="T13" fmla="*/ 96 h 272"/>
                <a:gd name="T14" fmla="*/ 144 w 174"/>
                <a:gd name="T15" fmla="*/ 98 h 272"/>
                <a:gd name="T16" fmla="*/ 140 w 174"/>
                <a:gd name="T17" fmla="*/ 76 h 272"/>
                <a:gd name="T18" fmla="*/ 140 w 174"/>
                <a:gd name="T19" fmla="*/ 70 h 272"/>
                <a:gd name="T20" fmla="*/ 132 w 174"/>
                <a:gd name="T21" fmla="*/ 62 h 272"/>
                <a:gd name="T22" fmla="*/ 126 w 174"/>
                <a:gd name="T23" fmla="*/ 60 h 272"/>
                <a:gd name="T24" fmla="*/ 116 w 174"/>
                <a:gd name="T25" fmla="*/ 64 h 272"/>
                <a:gd name="T26" fmla="*/ 112 w 174"/>
                <a:gd name="T27" fmla="*/ 76 h 272"/>
                <a:gd name="T28" fmla="*/ 112 w 174"/>
                <a:gd name="T29" fmla="*/ 88 h 272"/>
                <a:gd name="T30" fmla="*/ 108 w 174"/>
                <a:gd name="T31" fmla="*/ 62 h 272"/>
                <a:gd name="T32" fmla="*/ 106 w 174"/>
                <a:gd name="T33" fmla="*/ 56 h 272"/>
                <a:gd name="T34" fmla="*/ 98 w 174"/>
                <a:gd name="T35" fmla="*/ 50 h 272"/>
                <a:gd name="T36" fmla="*/ 94 w 174"/>
                <a:gd name="T37" fmla="*/ 48 h 272"/>
                <a:gd name="T38" fmla="*/ 82 w 174"/>
                <a:gd name="T39" fmla="*/ 52 h 272"/>
                <a:gd name="T40" fmla="*/ 78 w 174"/>
                <a:gd name="T41" fmla="*/ 62 h 272"/>
                <a:gd name="T42" fmla="*/ 78 w 174"/>
                <a:gd name="T43" fmla="*/ 82 h 272"/>
                <a:gd name="T44" fmla="*/ 74 w 174"/>
                <a:gd name="T45" fmla="*/ 14 h 272"/>
                <a:gd name="T46" fmla="*/ 74 w 174"/>
                <a:gd name="T47" fmla="*/ 8 h 272"/>
                <a:gd name="T48" fmla="*/ 66 w 174"/>
                <a:gd name="T49" fmla="*/ 2 h 272"/>
                <a:gd name="T50" fmla="*/ 60 w 174"/>
                <a:gd name="T51" fmla="*/ 0 h 272"/>
                <a:gd name="T52" fmla="*/ 50 w 174"/>
                <a:gd name="T53" fmla="*/ 4 h 272"/>
                <a:gd name="T54" fmla="*/ 46 w 174"/>
                <a:gd name="T55" fmla="*/ 14 h 272"/>
                <a:gd name="T56" fmla="*/ 46 w 174"/>
                <a:gd name="T57" fmla="*/ 134 h 272"/>
                <a:gd name="T58" fmla="*/ 40 w 174"/>
                <a:gd name="T59" fmla="*/ 112 h 272"/>
                <a:gd name="T60" fmla="*/ 36 w 174"/>
                <a:gd name="T61" fmla="*/ 96 h 272"/>
                <a:gd name="T62" fmla="*/ 20 w 174"/>
                <a:gd name="T63" fmla="*/ 82 h 272"/>
                <a:gd name="T64" fmla="*/ 14 w 174"/>
                <a:gd name="T65" fmla="*/ 80 h 272"/>
                <a:gd name="T66" fmla="*/ 0 w 174"/>
                <a:gd name="T67" fmla="*/ 88 h 272"/>
                <a:gd name="T68" fmla="*/ 0 w 174"/>
                <a:gd name="T69" fmla="*/ 94 h 272"/>
                <a:gd name="T70" fmla="*/ 6 w 174"/>
                <a:gd name="T71" fmla="*/ 112 h 272"/>
                <a:gd name="T72" fmla="*/ 14 w 174"/>
                <a:gd name="T73" fmla="*/ 146 h 272"/>
                <a:gd name="T74" fmla="*/ 16 w 174"/>
                <a:gd name="T75" fmla="*/ 160 h 272"/>
                <a:gd name="T76" fmla="*/ 28 w 174"/>
                <a:gd name="T77" fmla="*/ 186 h 272"/>
                <a:gd name="T78" fmla="*/ 36 w 174"/>
                <a:gd name="T79" fmla="*/ 196 h 272"/>
                <a:gd name="T80" fmla="*/ 62 w 174"/>
                <a:gd name="T81" fmla="*/ 222 h 272"/>
                <a:gd name="T82" fmla="*/ 160 w 174"/>
                <a:gd name="T83" fmla="*/ 272 h 272"/>
                <a:gd name="T84" fmla="*/ 160 w 174"/>
                <a:gd name="T85" fmla="*/ 222 h 272"/>
                <a:gd name="T86" fmla="*/ 168 w 174"/>
                <a:gd name="T87" fmla="*/ 202 h 272"/>
                <a:gd name="T88" fmla="*/ 172 w 174"/>
                <a:gd name="T89" fmla="*/ 182 h 272"/>
                <a:gd name="T90" fmla="*/ 174 w 174"/>
                <a:gd name="T91" fmla="*/ 144 h 272"/>
                <a:gd name="T92" fmla="*/ 174 w 174"/>
                <a:gd name="T93" fmla="*/ 144 h 272"/>
                <a:gd name="T94" fmla="*/ 174 w 174"/>
                <a:gd name="T95" fmla="*/ 14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" h="272">
                  <a:moveTo>
                    <a:pt x="174" y="144"/>
                  </a:moveTo>
                  <a:lnTo>
                    <a:pt x="174" y="144"/>
                  </a:lnTo>
                  <a:lnTo>
                    <a:pt x="174" y="138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2" y="90"/>
                  </a:lnTo>
                  <a:lnTo>
                    <a:pt x="170" y="84"/>
                  </a:lnTo>
                  <a:lnTo>
                    <a:pt x="164" y="82"/>
                  </a:lnTo>
                  <a:lnTo>
                    <a:pt x="160" y="80"/>
                  </a:lnTo>
                  <a:lnTo>
                    <a:pt x="160" y="80"/>
                  </a:lnTo>
                  <a:lnTo>
                    <a:pt x="154" y="82"/>
                  </a:lnTo>
                  <a:lnTo>
                    <a:pt x="148" y="84"/>
                  </a:lnTo>
                  <a:lnTo>
                    <a:pt x="146" y="90"/>
                  </a:lnTo>
                  <a:lnTo>
                    <a:pt x="144" y="96"/>
                  </a:lnTo>
                  <a:lnTo>
                    <a:pt x="144" y="98"/>
                  </a:lnTo>
                  <a:lnTo>
                    <a:pt x="144" y="98"/>
                  </a:lnTo>
                  <a:lnTo>
                    <a:pt x="140" y="98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0"/>
                  </a:lnTo>
                  <a:lnTo>
                    <a:pt x="136" y="64"/>
                  </a:lnTo>
                  <a:lnTo>
                    <a:pt x="132" y="62"/>
                  </a:lnTo>
                  <a:lnTo>
                    <a:pt x="126" y="60"/>
                  </a:lnTo>
                  <a:lnTo>
                    <a:pt x="126" y="60"/>
                  </a:lnTo>
                  <a:lnTo>
                    <a:pt x="120" y="62"/>
                  </a:lnTo>
                  <a:lnTo>
                    <a:pt x="116" y="64"/>
                  </a:lnTo>
                  <a:lnTo>
                    <a:pt x="112" y="70"/>
                  </a:lnTo>
                  <a:lnTo>
                    <a:pt x="112" y="76"/>
                  </a:lnTo>
                  <a:lnTo>
                    <a:pt x="112" y="88"/>
                  </a:lnTo>
                  <a:lnTo>
                    <a:pt x="112" y="88"/>
                  </a:lnTo>
                  <a:lnTo>
                    <a:pt x="108" y="8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6" y="56"/>
                  </a:lnTo>
                  <a:lnTo>
                    <a:pt x="104" y="52"/>
                  </a:lnTo>
                  <a:lnTo>
                    <a:pt x="98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88" y="50"/>
                  </a:lnTo>
                  <a:lnTo>
                    <a:pt x="82" y="52"/>
                  </a:lnTo>
                  <a:lnTo>
                    <a:pt x="80" y="56"/>
                  </a:lnTo>
                  <a:lnTo>
                    <a:pt x="78" y="62"/>
                  </a:lnTo>
                  <a:lnTo>
                    <a:pt x="78" y="82"/>
                  </a:lnTo>
                  <a:lnTo>
                    <a:pt x="78" y="82"/>
                  </a:lnTo>
                  <a:lnTo>
                    <a:pt x="74" y="82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4" y="2"/>
                  </a:lnTo>
                  <a:lnTo>
                    <a:pt x="50" y="4"/>
                  </a:lnTo>
                  <a:lnTo>
                    <a:pt x="46" y="8"/>
                  </a:lnTo>
                  <a:lnTo>
                    <a:pt x="46" y="1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2" y="124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36" y="96"/>
                  </a:lnTo>
                  <a:lnTo>
                    <a:pt x="28" y="86"/>
                  </a:lnTo>
                  <a:lnTo>
                    <a:pt x="20" y="82"/>
                  </a:lnTo>
                  <a:lnTo>
                    <a:pt x="14" y="80"/>
                  </a:lnTo>
                  <a:lnTo>
                    <a:pt x="14" y="80"/>
                  </a:lnTo>
                  <a:lnTo>
                    <a:pt x="4" y="84"/>
                  </a:lnTo>
                  <a:lnTo>
                    <a:pt x="0" y="88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6" y="112"/>
                  </a:lnTo>
                  <a:lnTo>
                    <a:pt x="10" y="128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6" y="160"/>
                  </a:lnTo>
                  <a:lnTo>
                    <a:pt x="20" y="174"/>
                  </a:lnTo>
                  <a:lnTo>
                    <a:pt x="28" y="18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40" y="202"/>
                  </a:lnTo>
                  <a:lnTo>
                    <a:pt x="62" y="222"/>
                  </a:lnTo>
                  <a:lnTo>
                    <a:pt x="62" y="272"/>
                  </a:lnTo>
                  <a:lnTo>
                    <a:pt x="160" y="272"/>
                  </a:lnTo>
                  <a:lnTo>
                    <a:pt x="160" y="222"/>
                  </a:lnTo>
                  <a:lnTo>
                    <a:pt x="160" y="222"/>
                  </a:lnTo>
                  <a:lnTo>
                    <a:pt x="164" y="212"/>
                  </a:lnTo>
                  <a:lnTo>
                    <a:pt x="168" y="202"/>
                  </a:lnTo>
                  <a:lnTo>
                    <a:pt x="172" y="192"/>
                  </a:lnTo>
                  <a:lnTo>
                    <a:pt x="172" y="182"/>
                  </a:lnTo>
                  <a:lnTo>
                    <a:pt x="172" y="182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199538" y="3869136"/>
            <a:ext cx="1892276" cy="2124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6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</a:t>
            </a:r>
            <a:endParaRPr lang="zh-CN" altLang="en-US" sz="1465" dirty="0">
              <a:solidFill>
                <a:schemeClr val="bg1"/>
              </a:solidFill>
              <a:latin typeface="Segoe UI Light" pitchFamily="34" charset="0"/>
            </a:endParaRPr>
          </a:p>
          <a:p>
            <a:pPr algn="ctr"/>
            <a:r>
              <a:rPr lang="en-US" altLang="zh-CN" sz="146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465" dirty="0">
              <a:solidFill>
                <a:schemeClr val="bg1"/>
              </a:solidFill>
              <a:latin typeface="Segoe UI Light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39349" y="1773565"/>
            <a:ext cx="2400000" cy="2400000"/>
          </a:xfrm>
          <a:prstGeom prst="ellipse">
            <a:avLst/>
          </a:prstGeom>
          <a:blipFill dpi="0" rotWithShape="1">
            <a:blip r:embed="rId2"/>
            <a:srcRect/>
            <a:stretch>
              <a:fillRect l="-2000" r="-26000"/>
            </a:stretch>
          </a:blipFill>
          <a:ln w="38100">
            <a:solidFill>
              <a:srgbClr val="0A95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1" name="椭圆 70"/>
          <p:cNvSpPr/>
          <p:nvPr/>
        </p:nvSpPr>
        <p:spPr>
          <a:xfrm>
            <a:off x="4175787" y="3044957"/>
            <a:ext cx="2112000" cy="2112000"/>
          </a:xfrm>
          <a:prstGeom prst="ellipse">
            <a:avLst/>
          </a:prstGeom>
          <a:blipFill dpi="0" rotWithShape="1">
            <a:blip r:embed="rId3"/>
            <a:srcRect/>
            <a:stretch>
              <a:fillRect l="-33000" t="-4000" r="-34000" b="-5000"/>
            </a:stretch>
          </a:blipFill>
          <a:ln w="38100">
            <a:solidFill>
              <a:srgbClr val="F13C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2" name="椭圆 71"/>
          <p:cNvSpPr/>
          <p:nvPr/>
        </p:nvSpPr>
        <p:spPr>
          <a:xfrm>
            <a:off x="5519936" y="1293245"/>
            <a:ext cx="2112000" cy="2112000"/>
          </a:xfrm>
          <a:prstGeom prst="ellipse">
            <a:avLst/>
          </a:prstGeom>
          <a:blipFill dpi="0" rotWithShape="1">
            <a:blip r:embed="rId4"/>
            <a:srcRect/>
            <a:stretch>
              <a:fillRect l="-30000" t="-4000" r="-30000" b="-5000"/>
            </a:stretch>
          </a:blipFill>
          <a:ln w="38100">
            <a:solidFill>
              <a:srgbClr val="0A95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3" name="椭圆 72"/>
          <p:cNvSpPr/>
          <p:nvPr/>
        </p:nvSpPr>
        <p:spPr>
          <a:xfrm>
            <a:off x="6703395" y="3525277"/>
            <a:ext cx="2400000" cy="2400000"/>
          </a:xfrm>
          <a:prstGeom prst="ellipse">
            <a:avLst/>
          </a:prstGeom>
          <a:blipFill>
            <a:blip r:embed="rId5"/>
            <a:stretch>
              <a:fillRect l="-30000" t="-4000" r="-30000" b="-5000"/>
            </a:stretch>
          </a:blipFill>
          <a:ln w="38100">
            <a:solidFill>
              <a:srgbClr val="44BF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4" name="椭圆 73"/>
          <p:cNvSpPr/>
          <p:nvPr/>
        </p:nvSpPr>
        <p:spPr>
          <a:xfrm>
            <a:off x="1775520" y="3914795"/>
            <a:ext cx="1920000" cy="1920000"/>
          </a:xfrm>
          <a:prstGeom prst="ellipse">
            <a:avLst/>
          </a:prstGeom>
          <a:blipFill dpi="0" rotWithShape="1">
            <a:blip r:embed="rId6"/>
            <a:srcRect/>
            <a:stretch>
              <a:fillRect l="-2000" t="-4000" r="-38000" b="-5000"/>
            </a:stretch>
          </a:blipFill>
          <a:ln w="38100">
            <a:solidFill>
              <a:srgbClr val="FDAD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5" name="椭圆 74"/>
          <p:cNvSpPr/>
          <p:nvPr/>
        </p:nvSpPr>
        <p:spPr>
          <a:xfrm>
            <a:off x="2783701" y="2239695"/>
            <a:ext cx="1584000" cy="1584000"/>
          </a:xfrm>
          <a:prstGeom prst="ellipse">
            <a:avLst/>
          </a:prstGeom>
          <a:blipFill dpi="0" rotWithShape="1">
            <a:blip r:embed="rId7"/>
            <a:srcRect/>
            <a:stretch>
              <a:fillRect l="-12000" r="-2000"/>
            </a:stretch>
          </a:blipFill>
          <a:ln w="38100">
            <a:solidFill>
              <a:srgbClr val="44BF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6" name="椭圆 75"/>
          <p:cNvSpPr/>
          <p:nvPr/>
        </p:nvSpPr>
        <p:spPr>
          <a:xfrm>
            <a:off x="7728181" y="1677288"/>
            <a:ext cx="1776000" cy="1776000"/>
          </a:xfrm>
          <a:prstGeom prst="ellipse">
            <a:avLst/>
          </a:prstGeom>
          <a:blipFill>
            <a:blip r:embed="rId8"/>
            <a:stretch>
              <a:fillRect l="-30000" t="-4000" r="-30000" b="-5000"/>
            </a:stretch>
          </a:blipFill>
          <a:ln w="38100">
            <a:solidFill>
              <a:srgbClr val="FDAD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7" name="椭圆 76"/>
          <p:cNvSpPr/>
          <p:nvPr/>
        </p:nvSpPr>
        <p:spPr>
          <a:xfrm>
            <a:off x="9648395" y="1389256"/>
            <a:ext cx="2112000" cy="2112000"/>
          </a:xfrm>
          <a:prstGeom prst="ellipse">
            <a:avLst/>
          </a:prstGeom>
          <a:blipFill>
            <a:blip r:embed="rId9"/>
            <a:stretch>
              <a:fillRect l="-30000" t="-4000" r="-30000" b="-5000"/>
            </a:stretch>
          </a:blipFill>
          <a:ln w="38100">
            <a:solidFill>
              <a:srgbClr val="F13C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8" name="椭圆 77"/>
          <p:cNvSpPr/>
          <p:nvPr/>
        </p:nvSpPr>
        <p:spPr>
          <a:xfrm>
            <a:off x="9360565" y="3981544"/>
            <a:ext cx="1824000" cy="1824000"/>
          </a:xfrm>
          <a:prstGeom prst="ellipse">
            <a:avLst/>
          </a:prstGeom>
          <a:blipFill>
            <a:blip r:embed="rId10"/>
            <a:stretch>
              <a:fillRect l="-30000" t="-4000" r="-30000" b="-5000"/>
            </a:stretch>
          </a:blipFill>
          <a:ln w="38100">
            <a:solidFill>
              <a:srgbClr val="0A95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椭圆 2"/>
          <p:cNvSpPr/>
          <p:nvPr/>
        </p:nvSpPr>
        <p:spPr>
          <a:xfrm>
            <a:off x="3599787" y="1604861"/>
            <a:ext cx="576000" cy="576000"/>
          </a:xfrm>
          <a:prstGeom prst="ellipse">
            <a:avLst/>
          </a:prstGeom>
          <a:solidFill>
            <a:srgbClr val="F13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0" name="椭圆 79"/>
          <p:cNvSpPr/>
          <p:nvPr/>
        </p:nvSpPr>
        <p:spPr>
          <a:xfrm>
            <a:off x="4223925" y="1629416"/>
            <a:ext cx="1200000" cy="1200000"/>
          </a:xfrm>
          <a:prstGeom prst="ellipse">
            <a:avLst/>
          </a:prstGeom>
          <a:blipFill dpi="0" rotWithShape="1">
            <a:blip r:embed="rId11"/>
            <a:srcRect/>
            <a:stretch>
              <a:fillRect l="-19000" r="-2000"/>
            </a:stretch>
          </a:blipFill>
          <a:ln w="38100">
            <a:solidFill>
              <a:srgbClr val="FDAD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2" name="椭圆 81"/>
          <p:cNvSpPr/>
          <p:nvPr/>
        </p:nvSpPr>
        <p:spPr>
          <a:xfrm>
            <a:off x="2519360" y="1917245"/>
            <a:ext cx="432000" cy="432000"/>
          </a:xfrm>
          <a:prstGeom prst="ellipse">
            <a:avLst/>
          </a:prstGeom>
          <a:solidFill>
            <a:srgbClr val="0A9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3" name="椭圆 82"/>
          <p:cNvSpPr/>
          <p:nvPr/>
        </p:nvSpPr>
        <p:spPr>
          <a:xfrm>
            <a:off x="2499180" y="3525011"/>
            <a:ext cx="336000" cy="336000"/>
          </a:xfrm>
          <a:prstGeom prst="ellipse">
            <a:avLst/>
          </a:prstGeom>
          <a:solidFill>
            <a:srgbClr val="44B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4" name="椭圆 83"/>
          <p:cNvSpPr/>
          <p:nvPr/>
        </p:nvSpPr>
        <p:spPr>
          <a:xfrm>
            <a:off x="1279593" y="4279776"/>
            <a:ext cx="432000" cy="432000"/>
          </a:xfrm>
          <a:prstGeom prst="ellipse">
            <a:avLst/>
          </a:prstGeom>
          <a:solidFill>
            <a:srgbClr val="F13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5" name="椭圆 84"/>
          <p:cNvSpPr/>
          <p:nvPr/>
        </p:nvSpPr>
        <p:spPr>
          <a:xfrm>
            <a:off x="3551717" y="3896789"/>
            <a:ext cx="528000" cy="528000"/>
          </a:xfrm>
          <a:prstGeom prst="ellipse">
            <a:avLst/>
          </a:prstGeom>
          <a:solidFill>
            <a:srgbClr val="44B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6" name="椭圆 85"/>
          <p:cNvSpPr/>
          <p:nvPr/>
        </p:nvSpPr>
        <p:spPr>
          <a:xfrm>
            <a:off x="3790845" y="4918063"/>
            <a:ext cx="816000" cy="816000"/>
          </a:xfrm>
          <a:prstGeom prst="ellipse">
            <a:avLst/>
          </a:prstGeom>
          <a:solidFill>
            <a:srgbClr val="FDA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8" name="椭圆 87"/>
          <p:cNvSpPr/>
          <p:nvPr/>
        </p:nvSpPr>
        <p:spPr>
          <a:xfrm>
            <a:off x="7440021" y="3029185"/>
            <a:ext cx="336000" cy="336000"/>
          </a:xfrm>
          <a:prstGeom prst="ellipse">
            <a:avLst/>
          </a:prstGeom>
          <a:solidFill>
            <a:srgbClr val="44B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椭圆 88"/>
          <p:cNvSpPr/>
          <p:nvPr/>
        </p:nvSpPr>
        <p:spPr>
          <a:xfrm>
            <a:off x="9504405" y="2948947"/>
            <a:ext cx="240000" cy="240000"/>
          </a:xfrm>
          <a:prstGeom prst="ellipse">
            <a:avLst/>
          </a:prstGeom>
          <a:solidFill>
            <a:srgbClr val="FDA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1" name="椭圆 90"/>
          <p:cNvSpPr/>
          <p:nvPr/>
        </p:nvSpPr>
        <p:spPr>
          <a:xfrm>
            <a:off x="8976085" y="3332989"/>
            <a:ext cx="864000" cy="864000"/>
          </a:xfrm>
          <a:prstGeom prst="ellipse">
            <a:avLst/>
          </a:prstGeom>
          <a:solidFill>
            <a:srgbClr val="FDA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2" name="椭圆 91"/>
          <p:cNvSpPr/>
          <p:nvPr/>
        </p:nvSpPr>
        <p:spPr>
          <a:xfrm>
            <a:off x="10791944" y="3488789"/>
            <a:ext cx="816000" cy="816000"/>
          </a:xfrm>
          <a:prstGeom prst="ellipse">
            <a:avLst/>
          </a:prstGeom>
          <a:solidFill>
            <a:srgbClr val="F13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5" name="椭圆 94"/>
          <p:cNvSpPr/>
          <p:nvPr/>
        </p:nvSpPr>
        <p:spPr>
          <a:xfrm>
            <a:off x="10197435" y="3573400"/>
            <a:ext cx="336000" cy="336000"/>
          </a:xfrm>
          <a:prstGeom prst="ellipse">
            <a:avLst/>
          </a:prstGeom>
          <a:solidFill>
            <a:srgbClr val="0A9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6" name="椭圆 95"/>
          <p:cNvSpPr/>
          <p:nvPr/>
        </p:nvSpPr>
        <p:spPr>
          <a:xfrm>
            <a:off x="6427716" y="3728789"/>
            <a:ext cx="336000" cy="336000"/>
          </a:xfrm>
          <a:prstGeom prst="ellipse">
            <a:avLst/>
          </a:prstGeom>
          <a:solidFill>
            <a:srgbClr val="0A9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0" name="椭圆 99"/>
          <p:cNvSpPr/>
          <p:nvPr/>
        </p:nvSpPr>
        <p:spPr>
          <a:xfrm>
            <a:off x="6119856" y="4606052"/>
            <a:ext cx="528000" cy="528000"/>
          </a:xfrm>
          <a:prstGeom prst="ellipse">
            <a:avLst/>
          </a:prstGeom>
          <a:solidFill>
            <a:srgbClr val="0A9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3333731" y="3822702"/>
            <a:ext cx="1428760" cy="1416061"/>
          </a:xfrm>
          <a:prstGeom prst="ellipse">
            <a:avLst/>
          </a:prstGeom>
          <a:solidFill>
            <a:srgbClr val="44BFAB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000222" y="2489192"/>
            <a:ext cx="2272667" cy="2286016"/>
          </a:xfrm>
          <a:prstGeom prst="ellipse">
            <a:avLst/>
          </a:prstGeom>
          <a:solidFill>
            <a:srgbClr val="0996C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428717" y="2012939"/>
            <a:ext cx="1238259" cy="1225560"/>
          </a:xfrm>
          <a:prstGeom prst="ellipse">
            <a:avLst/>
          </a:prstGeom>
          <a:solidFill>
            <a:srgbClr val="FDAD1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90987" y="2012939"/>
            <a:ext cx="571504" cy="571504"/>
          </a:xfrm>
          <a:prstGeom prst="ellipse">
            <a:avLst/>
          </a:prstGeom>
          <a:solidFill>
            <a:srgbClr val="F13C8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523968" y="4775208"/>
            <a:ext cx="381003" cy="381003"/>
          </a:xfrm>
          <a:prstGeom prst="ellipse">
            <a:avLst/>
          </a:prstGeom>
          <a:solidFill>
            <a:srgbClr val="F13C8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52616" y="2652683"/>
            <a:ext cx="5142039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If it is not real text. A designer can use default text to simulate what text would look like. If it is not real text. If it is not real text. A designer can use default text to simulate what text would look like. If it is not real text. If it is not real text. </a:t>
            </a:r>
          </a:p>
        </p:txBody>
      </p:sp>
      <p:sp>
        <p:nvSpPr>
          <p:cNvPr id="12" name="Freeform 154"/>
          <p:cNvSpPr/>
          <p:nvPr/>
        </p:nvSpPr>
        <p:spPr bwMode="auto">
          <a:xfrm>
            <a:off x="2543606" y="3209143"/>
            <a:ext cx="1279727" cy="987943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L 形 12"/>
          <p:cNvSpPr/>
          <p:nvPr/>
        </p:nvSpPr>
        <p:spPr>
          <a:xfrm rot="5400000">
            <a:off x="5286370" y="2252083"/>
            <a:ext cx="1047757" cy="1143008"/>
          </a:xfrm>
          <a:prstGeom prst="corner">
            <a:avLst>
              <a:gd name="adj1" fmla="val 9919"/>
              <a:gd name="adj2" fmla="val 102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7"/>
          <p:cNvSpPr>
            <a:spLocks noChangeArrowheads="1"/>
          </p:cNvSpPr>
          <p:nvPr/>
        </p:nvSpPr>
        <p:spPr bwMode="auto">
          <a:xfrm>
            <a:off x="8667768" y="4656128"/>
            <a:ext cx="1917165" cy="502766"/>
          </a:xfrm>
          <a:prstGeom prst="rect">
            <a:avLst/>
          </a:prstGeom>
          <a:solidFill>
            <a:schemeClr val="bg1"/>
          </a:solidFill>
          <a:ln w="19050" cmpd="sng">
            <a:noFill/>
            <a:bevel/>
          </a:ln>
        </p:spPr>
        <p:txBody>
          <a:bodyPr wrap="square" lIns="91440" tIns="45720" rIns="91440" bIns="45720">
            <a:spAutoFit/>
          </a:bodyPr>
          <a:lstStyle/>
          <a:p>
            <a:endParaRPr lang="en-US" sz="26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Segoe UI Semilight" pitchFamily="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58268" y="4640248"/>
            <a:ext cx="1550424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65" dirty="0">
                <a:solidFill>
                  <a:srgbClr val="3C365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Segoe UI Semilight" pitchFamily="2" charset="0"/>
              </a:rPr>
              <a:t>汇报小结</a:t>
            </a:r>
            <a:endParaRPr lang="en-US" sz="2665" dirty="0">
              <a:solidFill>
                <a:srgbClr val="3C365C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Segoe UI Semilight" pitchFamily="2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79425" y="3447223"/>
            <a:ext cx="768085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感谢母校提供的学习与实践的机会</a:t>
            </a:r>
            <a:endParaRPr lang="en-US" altLang="zh-CN" sz="26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r>
              <a:rPr lang="zh-CN" altLang="en-US" sz="2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感谢导师团队，特别感谢</a:t>
            </a:r>
            <a:r>
              <a:rPr lang="zh-CN" altLang="en-US" sz="2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吴老师</a:t>
            </a:r>
            <a:r>
              <a:rPr lang="zh-CN" altLang="en-US" sz="2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给与的耐心指导</a:t>
            </a:r>
            <a:endParaRPr lang="en-US" altLang="zh-CN" sz="26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r>
              <a:rPr lang="zh-CN" altLang="en-US" sz="2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感谢同学以及舍友的帮助</a:t>
            </a:r>
            <a:endParaRPr lang="en-US" altLang="zh-CN" sz="26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r>
              <a:rPr lang="zh-CN" altLang="en-US" sz="2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感谢答辩评审！</a:t>
            </a: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 rot="1433236">
            <a:off x="9346663" y="4894364"/>
            <a:ext cx="1473310" cy="923428"/>
            <a:chOff x="2944" y="1301"/>
            <a:chExt cx="1456" cy="764"/>
          </a:xfrm>
          <a:solidFill>
            <a:schemeClr val="bg1"/>
          </a:solidFill>
        </p:grpSpPr>
        <p:sp>
          <p:nvSpPr>
            <p:cNvPr id="8" name="Freeform 5"/>
            <p:cNvSpPr/>
            <p:nvPr/>
          </p:nvSpPr>
          <p:spPr bwMode="auto">
            <a:xfrm>
              <a:off x="3328" y="1527"/>
              <a:ext cx="787" cy="396"/>
            </a:xfrm>
            <a:custGeom>
              <a:avLst/>
              <a:gdLst>
                <a:gd name="T0" fmla="*/ 152 w 1307"/>
                <a:gd name="T1" fmla="*/ 0 h 657"/>
                <a:gd name="T2" fmla="*/ 0 w 1307"/>
                <a:gd name="T3" fmla="*/ 339 h 657"/>
                <a:gd name="T4" fmla="*/ 1307 w 1307"/>
                <a:gd name="T5" fmla="*/ 391 h 657"/>
                <a:gd name="T6" fmla="*/ 1182 w 1307"/>
                <a:gd name="T7" fmla="*/ 26 h 657"/>
                <a:gd name="T8" fmla="*/ 152 w 1307"/>
                <a:gd name="T9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7" h="657">
                  <a:moveTo>
                    <a:pt x="152" y="0"/>
                  </a:moveTo>
                  <a:cubicBezTo>
                    <a:pt x="0" y="339"/>
                    <a:pt x="0" y="339"/>
                    <a:pt x="0" y="339"/>
                  </a:cubicBezTo>
                  <a:cubicBezTo>
                    <a:pt x="0" y="339"/>
                    <a:pt x="596" y="657"/>
                    <a:pt x="1307" y="391"/>
                  </a:cubicBezTo>
                  <a:cubicBezTo>
                    <a:pt x="1182" y="26"/>
                    <a:pt x="1182" y="26"/>
                    <a:pt x="1182" y="26"/>
                  </a:cubicBez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3076" y="1362"/>
              <a:ext cx="1324" cy="302"/>
            </a:xfrm>
            <a:custGeom>
              <a:avLst/>
              <a:gdLst>
                <a:gd name="T0" fmla="*/ 0 w 1324"/>
                <a:gd name="T1" fmla="*/ 77 h 302"/>
                <a:gd name="T2" fmla="*/ 0 w 1324"/>
                <a:gd name="T3" fmla="*/ 94 h 302"/>
                <a:gd name="T4" fmla="*/ 740 w 1324"/>
                <a:gd name="T5" fmla="*/ 302 h 302"/>
                <a:gd name="T6" fmla="*/ 1324 w 1324"/>
                <a:gd name="T7" fmla="*/ 90 h 302"/>
                <a:gd name="T8" fmla="*/ 1320 w 1324"/>
                <a:gd name="T9" fmla="*/ 79 h 302"/>
                <a:gd name="T10" fmla="*/ 693 w 1324"/>
                <a:gd name="T11" fmla="*/ 0 h 302"/>
                <a:gd name="T12" fmla="*/ 0 w 1324"/>
                <a:gd name="T13" fmla="*/ 7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302">
                  <a:moveTo>
                    <a:pt x="0" y="77"/>
                  </a:moveTo>
                  <a:lnTo>
                    <a:pt x="0" y="94"/>
                  </a:lnTo>
                  <a:lnTo>
                    <a:pt x="740" y="302"/>
                  </a:lnTo>
                  <a:lnTo>
                    <a:pt x="1324" y="90"/>
                  </a:lnTo>
                  <a:lnTo>
                    <a:pt x="1320" y="79"/>
                  </a:lnTo>
                  <a:lnTo>
                    <a:pt x="693" y="0"/>
                  </a:lnTo>
                  <a:lnTo>
                    <a:pt x="0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3076" y="1301"/>
              <a:ext cx="1320" cy="310"/>
            </a:xfrm>
            <a:custGeom>
              <a:avLst/>
              <a:gdLst>
                <a:gd name="T0" fmla="*/ 0 w 1320"/>
                <a:gd name="T1" fmla="*/ 138 h 310"/>
                <a:gd name="T2" fmla="*/ 652 w 1320"/>
                <a:gd name="T3" fmla="*/ 310 h 310"/>
                <a:gd name="T4" fmla="*/ 1320 w 1320"/>
                <a:gd name="T5" fmla="*/ 140 h 310"/>
                <a:gd name="T6" fmla="*/ 602 w 1320"/>
                <a:gd name="T7" fmla="*/ 0 h 310"/>
                <a:gd name="T8" fmla="*/ 0 w 1320"/>
                <a:gd name="T9" fmla="*/ 138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0" h="310">
                  <a:moveTo>
                    <a:pt x="0" y="138"/>
                  </a:moveTo>
                  <a:lnTo>
                    <a:pt x="652" y="310"/>
                  </a:lnTo>
                  <a:lnTo>
                    <a:pt x="1320" y="140"/>
                  </a:lnTo>
                  <a:lnTo>
                    <a:pt x="602" y="0"/>
                  </a:lnTo>
                  <a:lnTo>
                    <a:pt x="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3114" y="1458"/>
              <a:ext cx="104" cy="385"/>
            </a:xfrm>
            <a:custGeom>
              <a:avLst/>
              <a:gdLst>
                <a:gd name="T0" fmla="*/ 21 w 173"/>
                <a:gd name="T1" fmla="*/ 3 h 638"/>
                <a:gd name="T2" fmla="*/ 5 w 173"/>
                <a:gd name="T3" fmla="*/ 10 h 638"/>
                <a:gd name="T4" fmla="*/ 75 w 173"/>
                <a:gd name="T5" fmla="*/ 624 h 638"/>
                <a:gd name="T6" fmla="*/ 94 w 173"/>
                <a:gd name="T7" fmla="*/ 638 h 638"/>
                <a:gd name="T8" fmla="*/ 115 w 173"/>
                <a:gd name="T9" fmla="*/ 315 h 638"/>
                <a:gd name="T10" fmla="*/ 21 w 173"/>
                <a:gd name="T11" fmla="*/ 3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638">
                  <a:moveTo>
                    <a:pt x="21" y="3"/>
                  </a:moveTo>
                  <a:cubicBezTo>
                    <a:pt x="21" y="3"/>
                    <a:pt x="0" y="0"/>
                    <a:pt x="5" y="10"/>
                  </a:cubicBezTo>
                  <a:cubicBezTo>
                    <a:pt x="39" y="78"/>
                    <a:pt x="173" y="394"/>
                    <a:pt x="75" y="624"/>
                  </a:cubicBezTo>
                  <a:cubicBezTo>
                    <a:pt x="94" y="638"/>
                    <a:pt x="94" y="638"/>
                    <a:pt x="94" y="638"/>
                  </a:cubicBezTo>
                  <a:cubicBezTo>
                    <a:pt x="94" y="638"/>
                    <a:pt x="152" y="477"/>
                    <a:pt x="115" y="315"/>
                  </a:cubicBezTo>
                  <a:cubicBezTo>
                    <a:pt x="77" y="153"/>
                    <a:pt x="21" y="3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3118" y="1790"/>
              <a:ext cx="105" cy="94"/>
            </a:xfrm>
            <a:custGeom>
              <a:avLst/>
              <a:gdLst>
                <a:gd name="T0" fmla="*/ 138 w 175"/>
                <a:gd name="T1" fmla="*/ 77 h 156"/>
                <a:gd name="T2" fmla="*/ 8 w 175"/>
                <a:gd name="T3" fmla="*/ 52 h 156"/>
                <a:gd name="T4" fmla="*/ 134 w 175"/>
                <a:gd name="T5" fmla="*/ 148 h 156"/>
                <a:gd name="T6" fmla="*/ 138 w 175"/>
                <a:gd name="T7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156">
                  <a:moveTo>
                    <a:pt x="138" y="77"/>
                  </a:moveTo>
                  <a:cubicBezTo>
                    <a:pt x="126" y="66"/>
                    <a:pt x="15" y="0"/>
                    <a:pt x="8" y="52"/>
                  </a:cubicBezTo>
                  <a:cubicBezTo>
                    <a:pt x="0" y="104"/>
                    <a:pt x="101" y="156"/>
                    <a:pt x="134" y="148"/>
                  </a:cubicBezTo>
                  <a:cubicBezTo>
                    <a:pt x="167" y="141"/>
                    <a:pt x="175" y="114"/>
                    <a:pt x="138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2944" y="1855"/>
              <a:ext cx="214" cy="210"/>
            </a:xfrm>
            <a:custGeom>
              <a:avLst/>
              <a:gdLst>
                <a:gd name="T0" fmla="*/ 324 w 354"/>
                <a:gd name="T1" fmla="*/ 15 h 347"/>
                <a:gd name="T2" fmla="*/ 128 w 354"/>
                <a:gd name="T3" fmla="*/ 136 h 347"/>
                <a:gd name="T4" fmla="*/ 0 w 354"/>
                <a:gd name="T5" fmla="*/ 228 h 347"/>
                <a:gd name="T6" fmla="*/ 107 w 354"/>
                <a:gd name="T7" fmla="*/ 313 h 347"/>
                <a:gd name="T8" fmla="*/ 211 w 354"/>
                <a:gd name="T9" fmla="*/ 207 h 347"/>
                <a:gd name="T10" fmla="*/ 131 w 354"/>
                <a:gd name="T11" fmla="*/ 324 h 347"/>
                <a:gd name="T12" fmla="*/ 168 w 354"/>
                <a:gd name="T13" fmla="*/ 347 h 347"/>
                <a:gd name="T14" fmla="*/ 283 w 354"/>
                <a:gd name="T15" fmla="*/ 199 h 347"/>
                <a:gd name="T16" fmla="*/ 324 w 354"/>
                <a:gd name="T17" fmla="*/ 1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4" h="347">
                  <a:moveTo>
                    <a:pt x="324" y="15"/>
                  </a:moveTo>
                  <a:cubicBezTo>
                    <a:pt x="324" y="15"/>
                    <a:pt x="257" y="43"/>
                    <a:pt x="128" y="136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107" y="313"/>
                    <a:pt x="107" y="313"/>
                    <a:pt x="107" y="313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131" y="324"/>
                    <a:pt x="131" y="324"/>
                    <a:pt x="131" y="324"/>
                  </a:cubicBezTo>
                  <a:cubicBezTo>
                    <a:pt x="168" y="347"/>
                    <a:pt x="168" y="347"/>
                    <a:pt x="168" y="347"/>
                  </a:cubicBezTo>
                  <a:cubicBezTo>
                    <a:pt x="168" y="347"/>
                    <a:pt x="234" y="281"/>
                    <a:pt x="283" y="199"/>
                  </a:cubicBezTo>
                  <a:cubicBezTo>
                    <a:pt x="332" y="117"/>
                    <a:pt x="354" y="0"/>
                    <a:pt x="32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0" y="2817269"/>
            <a:ext cx="12192000" cy="427866"/>
            <a:chOff x="2674961" y="3930561"/>
            <a:chExt cx="9517039" cy="204716"/>
          </a:xfrm>
        </p:grpSpPr>
        <p:sp>
          <p:nvSpPr>
            <p:cNvPr id="15" name="流程图: 过程 14"/>
            <p:cNvSpPr/>
            <p:nvPr/>
          </p:nvSpPr>
          <p:spPr>
            <a:xfrm>
              <a:off x="2674961" y="3930562"/>
              <a:ext cx="2379260" cy="204715"/>
            </a:xfrm>
            <a:prstGeom prst="flowChartProcess">
              <a:avLst/>
            </a:prstGeom>
            <a:solidFill>
              <a:srgbClr val="0996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流程图: 过程 15"/>
            <p:cNvSpPr/>
            <p:nvPr/>
          </p:nvSpPr>
          <p:spPr>
            <a:xfrm>
              <a:off x="5054221" y="3930561"/>
              <a:ext cx="2379260" cy="204715"/>
            </a:xfrm>
            <a:prstGeom prst="flowChartProcess">
              <a:avLst/>
            </a:prstGeom>
            <a:solidFill>
              <a:srgbClr val="F13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流程图: 过程 16"/>
            <p:cNvSpPr/>
            <p:nvPr/>
          </p:nvSpPr>
          <p:spPr>
            <a:xfrm>
              <a:off x="7433481" y="3930561"/>
              <a:ext cx="2379260" cy="204715"/>
            </a:xfrm>
            <a:prstGeom prst="flowChartProcess">
              <a:avLst/>
            </a:prstGeom>
            <a:solidFill>
              <a:srgbClr val="FDA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流程图: 过程 17"/>
            <p:cNvSpPr/>
            <p:nvPr/>
          </p:nvSpPr>
          <p:spPr>
            <a:xfrm>
              <a:off x="9812740" y="3930561"/>
              <a:ext cx="2379260" cy="204715"/>
            </a:xfrm>
            <a:prstGeom prst="flowChartProcess">
              <a:avLst/>
            </a:prstGeom>
            <a:solidFill>
              <a:srgbClr val="44B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18740" y="858226"/>
            <a:ext cx="18765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Impact" pitchFamily="34" charset="0"/>
              </a:rPr>
              <a:t>T</a:t>
            </a:r>
            <a:endParaRPr lang="zh-CN" altLang="en-US" sz="22000" dirty="0">
              <a:solidFill>
                <a:schemeClr val="bg1">
                  <a:lumMod val="85000"/>
                  <a:alpha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07188" y="432837"/>
            <a:ext cx="18765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0" dirty="0" smtClean="0">
                <a:solidFill>
                  <a:schemeClr val="bg1"/>
                </a:solidFill>
                <a:latin typeface="Impact" pitchFamily="34" charset="0"/>
              </a:rPr>
              <a:t>T</a:t>
            </a:r>
            <a:endParaRPr lang="zh-CN" altLang="en-US" sz="2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65777" y="2093994"/>
            <a:ext cx="39581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800" dirty="0" smtClean="0">
                <a:solidFill>
                  <a:schemeClr val="bg1"/>
                </a:solidFill>
                <a:latin typeface="Impact" pitchFamily="34" charset="0"/>
              </a:rPr>
              <a:t>HANNKS</a:t>
            </a:r>
            <a:endParaRPr lang="zh-CN" altLang="en-US" sz="88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Freeform 6"/>
          <p:cNvSpPr>
            <a:spLocks noEditPoints="1"/>
          </p:cNvSpPr>
          <p:nvPr/>
        </p:nvSpPr>
        <p:spPr bwMode="auto">
          <a:xfrm>
            <a:off x="6881256" y="3356479"/>
            <a:ext cx="385221" cy="330951"/>
          </a:xfrm>
          <a:custGeom>
            <a:avLst/>
            <a:gdLst/>
            <a:ahLst/>
            <a:cxnLst>
              <a:cxn ang="0">
                <a:pos x="24" y="215"/>
              </a:cxn>
              <a:cxn ang="0">
                <a:pos x="18" y="205"/>
              </a:cxn>
              <a:cxn ang="0">
                <a:pos x="18" y="201"/>
              </a:cxn>
              <a:cxn ang="0">
                <a:pos x="22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5" y="47"/>
              </a:cxn>
              <a:cxn ang="0">
                <a:pos x="36" y="27"/>
              </a:cxn>
              <a:cxn ang="0">
                <a:pos x="65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4" y="16"/>
              </a:cxn>
              <a:cxn ang="0">
                <a:pos x="220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7" y="180"/>
              </a:cxn>
              <a:cxn ang="0">
                <a:pos x="62" y="207"/>
              </a:cxn>
              <a:cxn ang="0">
                <a:pos x="30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2" y="115"/>
              </a:cxn>
              <a:cxn ang="0">
                <a:pos x="238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4" y="11"/>
              </a:cxn>
              <a:cxn ang="0">
                <a:pos x="101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3" y="108"/>
              </a:cxn>
              <a:cxn ang="0">
                <a:pos x="28" y="133"/>
              </a:cxn>
              <a:cxn ang="0">
                <a:pos x="53" y="153"/>
              </a:cxn>
              <a:cxn ang="0">
                <a:pos x="55" y="160"/>
              </a:cxn>
              <a:cxn ang="0">
                <a:pos x="39" y="191"/>
              </a:cxn>
              <a:cxn ang="0">
                <a:pos x="30" y="200"/>
              </a:cxn>
              <a:cxn ang="0">
                <a:pos x="28" y="204"/>
              </a:cxn>
            </a:cxnLst>
            <a:rect l="0" t="0" r="r" b="b"/>
            <a:pathLst>
              <a:path w="248" h="215">
                <a:moveTo>
                  <a:pt x="28" y="215"/>
                </a:moveTo>
                <a:lnTo>
                  <a:pt x="28" y="215"/>
                </a:lnTo>
                <a:lnTo>
                  <a:pt x="24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2" y="193"/>
                </a:lnTo>
                <a:lnTo>
                  <a:pt x="22" y="193"/>
                </a:lnTo>
                <a:lnTo>
                  <a:pt x="26" y="189"/>
                </a:lnTo>
                <a:lnTo>
                  <a:pt x="26" y="189"/>
                </a:lnTo>
                <a:lnTo>
                  <a:pt x="35" y="177"/>
                </a:lnTo>
                <a:lnTo>
                  <a:pt x="40" y="170"/>
                </a:lnTo>
                <a:lnTo>
                  <a:pt x="45" y="160"/>
                </a:lnTo>
                <a:lnTo>
                  <a:pt x="45" y="160"/>
                </a:lnTo>
                <a:lnTo>
                  <a:pt x="34" y="153"/>
                </a:lnTo>
                <a:lnTo>
                  <a:pt x="26" y="146"/>
                </a:lnTo>
                <a:lnTo>
                  <a:pt x="18" y="138"/>
                </a:lnTo>
                <a:lnTo>
                  <a:pt x="12" y="129"/>
                </a:lnTo>
                <a:lnTo>
                  <a:pt x="7" y="120"/>
                </a:lnTo>
                <a:lnTo>
                  <a:pt x="3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5" y="64"/>
                </a:lnTo>
                <a:lnTo>
                  <a:pt x="9" y="56"/>
                </a:lnTo>
                <a:lnTo>
                  <a:pt x="15" y="47"/>
                </a:lnTo>
                <a:lnTo>
                  <a:pt x="22" y="41"/>
                </a:lnTo>
                <a:lnTo>
                  <a:pt x="28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5" y="11"/>
                </a:lnTo>
                <a:lnTo>
                  <a:pt x="76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4" y="16"/>
                </a:lnTo>
                <a:lnTo>
                  <a:pt x="204" y="22"/>
                </a:lnTo>
                <a:lnTo>
                  <a:pt x="212" y="27"/>
                </a:lnTo>
                <a:lnTo>
                  <a:pt x="220" y="34"/>
                </a:lnTo>
                <a:lnTo>
                  <a:pt x="227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6" y="73"/>
                </a:lnTo>
                <a:lnTo>
                  <a:pt x="248" y="81"/>
                </a:lnTo>
                <a:lnTo>
                  <a:pt x="248" y="91"/>
                </a:lnTo>
                <a:lnTo>
                  <a:pt x="248" y="91"/>
                </a:lnTo>
                <a:lnTo>
                  <a:pt x="248" y="100"/>
                </a:lnTo>
                <a:lnTo>
                  <a:pt x="246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7" y="142"/>
                </a:lnTo>
                <a:lnTo>
                  <a:pt x="220" y="149"/>
                </a:lnTo>
                <a:lnTo>
                  <a:pt x="212" y="154"/>
                </a:lnTo>
                <a:lnTo>
                  <a:pt x="204" y="161"/>
                </a:lnTo>
                <a:lnTo>
                  <a:pt x="194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4" y="181"/>
                </a:lnTo>
                <a:lnTo>
                  <a:pt x="124" y="181"/>
                </a:lnTo>
                <a:lnTo>
                  <a:pt x="107" y="180"/>
                </a:lnTo>
                <a:lnTo>
                  <a:pt x="107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28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28" y="204"/>
                </a:lnTo>
                <a:lnTo>
                  <a:pt x="28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5" y="169"/>
                </a:lnTo>
                <a:lnTo>
                  <a:pt x="105" y="169"/>
                </a:lnTo>
                <a:lnTo>
                  <a:pt x="124" y="170"/>
                </a:lnTo>
                <a:lnTo>
                  <a:pt x="124" y="170"/>
                </a:lnTo>
                <a:lnTo>
                  <a:pt x="136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29" y="122"/>
                </a:lnTo>
                <a:lnTo>
                  <a:pt x="232" y="115"/>
                </a:lnTo>
                <a:lnTo>
                  <a:pt x="236" y="107"/>
                </a:lnTo>
                <a:lnTo>
                  <a:pt x="238" y="99"/>
                </a:lnTo>
                <a:lnTo>
                  <a:pt x="238" y="91"/>
                </a:lnTo>
                <a:lnTo>
                  <a:pt x="238" y="91"/>
                </a:lnTo>
                <a:lnTo>
                  <a:pt x="238" y="83"/>
                </a:lnTo>
                <a:lnTo>
                  <a:pt x="236" y="74"/>
                </a:lnTo>
                <a:lnTo>
                  <a:pt x="232" y="68"/>
                </a:lnTo>
                <a:lnTo>
                  <a:pt x="229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lnTo>
                  <a:pt x="113" y="12"/>
                </a:lnTo>
                <a:lnTo>
                  <a:pt x="101" y="14"/>
                </a:lnTo>
                <a:lnTo>
                  <a:pt x="81" y="18"/>
                </a:lnTo>
                <a:lnTo>
                  <a:pt x="61" y="25"/>
                </a:lnTo>
                <a:lnTo>
                  <a:pt x="53" y="30"/>
                </a:lnTo>
                <a:lnTo>
                  <a:pt x="45" y="35"/>
                </a:lnTo>
                <a:lnTo>
                  <a:pt x="36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3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3" y="108"/>
                </a:lnTo>
                <a:lnTo>
                  <a:pt x="18" y="118"/>
                </a:lnTo>
                <a:lnTo>
                  <a:pt x="22" y="126"/>
                </a:lnTo>
                <a:lnTo>
                  <a:pt x="28" y="133"/>
                </a:lnTo>
                <a:lnTo>
                  <a:pt x="35" y="141"/>
                </a:lnTo>
                <a:lnTo>
                  <a:pt x="43" y="146"/>
                </a:lnTo>
                <a:lnTo>
                  <a:pt x="53" y="153"/>
                </a:lnTo>
                <a:lnTo>
                  <a:pt x="57" y="154"/>
                </a:lnTo>
                <a:lnTo>
                  <a:pt x="55" y="160"/>
                </a:lnTo>
                <a:lnTo>
                  <a:pt x="55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4" y="197"/>
                </a:lnTo>
                <a:lnTo>
                  <a:pt x="34" y="197"/>
                </a:lnTo>
                <a:lnTo>
                  <a:pt x="30" y="200"/>
                </a:lnTo>
                <a:lnTo>
                  <a:pt x="30" y="201"/>
                </a:lnTo>
                <a:lnTo>
                  <a:pt x="30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31" name="Freeform 7"/>
          <p:cNvSpPr>
            <a:spLocks noEditPoints="1"/>
          </p:cNvSpPr>
          <p:nvPr/>
        </p:nvSpPr>
        <p:spPr bwMode="auto">
          <a:xfrm>
            <a:off x="5255808" y="3356479"/>
            <a:ext cx="389920" cy="330951"/>
          </a:xfrm>
          <a:custGeom>
            <a:avLst/>
            <a:gdLst/>
            <a:ahLst/>
            <a:cxnLst>
              <a:cxn ang="0">
                <a:pos x="26" y="215"/>
              </a:cxn>
              <a:cxn ang="0">
                <a:pos x="18" y="205"/>
              </a:cxn>
              <a:cxn ang="0">
                <a:pos x="18" y="201"/>
              </a:cxn>
              <a:cxn ang="0">
                <a:pos x="23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6" y="47"/>
              </a:cxn>
              <a:cxn ang="0">
                <a:pos x="36" y="27"/>
              </a:cxn>
              <a:cxn ang="0">
                <a:pos x="66" y="11"/>
              </a:cxn>
              <a:cxn ang="0">
                <a:pos x="100" y="3"/>
              </a:cxn>
              <a:cxn ang="0">
                <a:pos x="126" y="0"/>
              </a:cxn>
              <a:cxn ang="0">
                <a:pos x="162" y="4"/>
              </a:cxn>
              <a:cxn ang="0">
                <a:pos x="194" y="16"/>
              </a:cxn>
              <a:cxn ang="0">
                <a:pos x="221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1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6" y="181"/>
              </a:cxn>
              <a:cxn ang="0">
                <a:pos x="108" y="180"/>
              </a:cxn>
              <a:cxn ang="0">
                <a:pos x="63" y="207"/>
              </a:cxn>
              <a:cxn ang="0">
                <a:pos x="30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6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4" y="115"/>
              </a:cxn>
              <a:cxn ang="0">
                <a:pos x="239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6" y="11"/>
              </a:cxn>
              <a:cxn ang="0">
                <a:pos x="103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5" y="108"/>
              </a:cxn>
              <a:cxn ang="0">
                <a:pos x="28" y="133"/>
              </a:cxn>
              <a:cxn ang="0">
                <a:pos x="54" y="153"/>
              </a:cxn>
              <a:cxn ang="0">
                <a:pos x="57" y="160"/>
              </a:cxn>
              <a:cxn ang="0">
                <a:pos x="41" y="191"/>
              </a:cxn>
              <a:cxn ang="0">
                <a:pos x="31" y="200"/>
              </a:cxn>
              <a:cxn ang="0">
                <a:pos x="28" y="204"/>
              </a:cxn>
            </a:cxnLst>
            <a:rect l="0" t="0" r="r" b="b"/>
            <a:pathLst>
              <a:path w="250" h="215">
                <a:moveTo>
                  <a:pt x="30" y="215"/>
                </a:moveTo>
                <a:lnTo>
                  <a:pt x="30" y="215"/>
                </a:lnTo>
                <a:lnTo>
                  <a:pt x="26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3" y="193"/>
                </a:lnTo>
                <a:lnTo>
                  <a:pt x="23" y="193"/>
                </a:lnTo>
                <a:lnTo>
                  <a:pt x="26" y="189"/>
                </a:lnTo>
                <a:lnTo>
                  <a:pt x="26" y="189"/>
                </a:lnTo>
                <a:lnTo>
                  <a:pt x="36" y="177"/>
                </a:lnTo>
                <a:lnTo>
                  <a:pt x="41" y="170"/>
                </a:lnTo>
                <a:lnTo>
                  <a:pt x="45" y="160"/>
                </a:lnTo>
                <a:lnTo>
                  <a:pt x="45" y="160"/>
                </a:lnTo>
                <a:lnTo>
                  <a:pt x="35" y="153"/>
                </a:lnTo>
                <a:lnTo>
                  <a:pt x="26" y="146"/>
                </a:lnTo>
                <a:lnTo>
                  <a:pt x="19" y="138"/>
                </a:lnTo>
                <a:lnTo>
                  <a:pt x="12" y="129"/>
                </a:lnTo>
                <a:lnTo>
                  <a:pt x="7" y="120"/>
                </a:lnTo>
                <a:lnTo>
                  <a:pt x="4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7" y="64"/>
                </a:lnTo>
                <a:lnTo>
                  <a:pt x="11" y="56"/>
                </a:lnTo>
                <a:lnTo>
                  <a:pt x="16" y="47"/>
                </a:lnTo>
                <a:lnTo>
                  <a:pt x="22" y="41"/>
                </a:lnTo>
                <a:lnTo>
                  <a:pt x="30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6" y="11"/>
                </a:lnTo>
                <a:lnTo>
                  <a:pt x="77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6" y="0"/>
                </a:lnTo>
                <a:lnTo>
                  <a:pt x="126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4" y="16"/>
                </a:lnTo>
                <a:lnTo>
                  <a:pt x="204" y="22"/>
                </a:lnTo>
                <a:lnTo>
                  <a:pt x="213" y="27"/>
                </a:lnTo>
                <a:lnTo>
                  <a:pt x="221" y="34"/>
                </a:lnTo>
                <a:lnTo>
                  <a:pt x="228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7" y="73"/>
                </a:lnTo>
                <a:lnTo>
                  <a:pt x="248" y="81"/>
                </a:lnTo>
                <a:lnTo>
                  <a:pt x="250" y="91"/>
                </a:lnTo>
                <a:lnTo>
                  <a:pt x="250" y="91"/>
                </a:lnTo>
                <a:lnTo>
                  <a:pt x="248" y="100"/>
                </a:lnTo>
                <a:lnTo>
                  <a:pt x="247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8" y="142"/>
                </a:lnTo>
                <a:lnTo>
                  <a:pt x="221" y="149"/>
                </a:lnTo>
                <a:lnTo>
                  <a:pt x="213" y="154"/>
                </a:lnTo>
                <a:lnTo>
                  <a:pt x="204" y="161"/>
                </a:lnTo>
                <a:lnTo>
                  <a:pt x="194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6" y="181"/>
                </a:lnTo>
                <a:lnTo>
                  <a:pt x="126" y="181"/>
                </a:lnTo>
                <a:lnTo>
                  <a:pt x="108" y="180"/>
                </a:lnTo>
                <a:lnTo>
                  <a:pt x="108" y="180"/>
                </a:lnTo>
                <a:lnTo>
                  <a:pt x="93" y="191"/>
                </a:lnTo>
                <a:lnTo>
                  <a:pt x="78" y="200"/>
                </a:lnTo>
                <a:lnTo>
                  <a:pt x="63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30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30" y="204"/>
                </a:lnTo>
                <a:lnTo>
                  <a:pt x="30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3" y="170"/>
                </a:lnTo>
                <a:lnTo>
                  <a:pt x="104" y="169"/>
                </a:lnTo>
                <a:lnTo>
                  <a:pt x="107" y="169"/>
                </a:lnTo>
                <a:lnTo>
                  <a:pt x="107" y="169"/>
                </a:lnTo>
                <a:lnTo>
                  <a:pt x="126" y="170"/>
                </a:lnTo>
                <a:lnTo>
                  <a:pt x="126" y="170"/>
                </a:lnTo>
                <a:lnTo>
                  <a:pt x="136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30" y="122"/>
                </a:lnTo>
                <a:lnTo>
                  <a:pt x="234" y="115"/>
                </a:lnTo>
                <a:lnTo>
                  <a:pt x="236" y="107"/>
                </a:lnTo>
                <a:lnTo>
                  <a:pt x="238" y="99"/>
                </a:lnTo>
                <a:lnTo>
                  <a:pt x="239" y="91"/>
                </a:lnTo>
                <a:lnTo>
                  <a:pt x="239" y="91"/>
                </a:lnTo>
                <a:lnTo>
                  <a:pt x="238" y="83"/>
                </a:lnTo>
                <a:lnTo>
                  <a:pt x="236" y="74"/>
                </a:lnTo>
                <a:lnTo>
                  <a:pt x="234" y="68"/>
                </a:lnTo>
                <a:lnTo>
                  <a:pt x="230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6" y="12"/>
                </a:lnTo>
                <a:lnTo>
                  <a:pt x="126" y="11"/>
                </a:lnTo>
                <a:lnTo>
                  <a:pt x="126" y="11"/>
                </a:lnTo>
                <a:lnTo>
                  <a:pt x="113" y="12"/>
                </a:lnTo>
                <a:lnTo>
                  <a:pt x="103" y="14"/>
                </a:lnTo>
                <a:lnTo>
                  <a:pt x="81" y="18"/>
                </a:lnTo>
                <a:lnTo>
                  <a:pt x="62" y="25"/>
                </a:lnTo>
                <a:lnTo>
                  <a:pt x="53" y="30"/>
                </a:lnTo>
                <a:lnTo>
                  <a:pt x="45" y="35"/>
                </a:lnTo>
                <a:lnTo>
                  <a:pt x="38" y="41"/>
                </a:lnTo>
                <a:lnTo>
                  <a:pt x="31" y="46"/>
                </a:lnTo>
                <a:lnTo>
                  <a:pt x="26" y="53"/>
                </a:lnTo>
                <a:lnTo>
                  <a:pt x="20" y="60"/>
                </a:lnTo>
                <a:lnTo>
                  <a:pt x="16" y="68"/>
                </a:lnTo>
                <a:lnTo>
                  <a:pt x="14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5" y="108"/>
                </a:lnTo>
                <a:lnTo>
                  <a:pt x="18" y="118"/>
                </a:lnTo>
                <a:lnTo>
                  <a:pt x="23" y="126"/>
                </a:lnTo>
                <a:lnTo>
                  <a:pt x="28" y="133"/>
                </a:lnTo>
                <a:lnTo>
                  <a:pt x="35" y="141"/>
                </a:lnTo>
                <a:lnTo>
                  <a:pt x="45" y="146"/>
                </a:lnTo>
                <a:lnTo>
                  <a:pt x="54" y="153"/>
                </a:lnTo>
                <a:lnTo>
                  <a:pt x="57" y="154"/>
                </a:lnTo>
                <a:lnTo>
                  <a:pt x="57" y="160"/>
                </a:lnTo>
                <a:lnTo>
                  <a:pt x="57" y="160"/>
                </a:lnTo>
                <a:lnTo>
                  <a:pt x="51" y="172"/>
                </a:lnTo>
                <a:lnTo>
                  <a:pt x="46" y="183"/>
                </a:lnTo>
                <a:lnTo>
                  <a:pt x="41" y="191"/>
                </a:lnTo>
                <a:lnTo>
                  <a:pt x="34" y="197"/>
                </a:lnTo>
                <a:lnTo>
                  <a:pt x="34" y="197"/>
                </a:lnTo>
                <a:lnTo>
                  <a:pt x="31" y="200"/>
                </a:lnTo>
                <a:lnTo>
                  <a:pt x="30" y="201"/>
                </a:lnTo>
                <a:lnTo>
                  <a:pt x="30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32" name="Freeform 8"/>
          <p:cNvSpPr>
            <a:spLocks noEditPoints="1"/>
          </p:cNvSpPr>
          <p:nvPr/>
        </p:nvSpPr>
        <p:spPr bwMode="auto">
          <a:xfrm>
            <a:off x="6063836" y="3356479"/>
            <a:ext cx="389920" cy="330951"/>
          </a:xfrm>
          <a:custGeom>
            <a:avLst/>
            <a:gdLst/>
            <a:ahLst/>
            <a:cxnLst>
              <a:cxn ang="0">
                <a:pos x="26" y="215"/>
              </a:cxn>
              <a:cxn ang="0">
                <a:pos x="18" y="205"/>
              </a:cxn>
              <a:cxn ang="0">
                <a:pos x="18" y="201"/>
              </a:cxn>
              <a:cxn ang="0">
                <a:pos x="23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5" y="47"/>
              </a:cxn>
              <a:cxn ang="0">
                <a:pos x="37" y="27"/>
              </a:cxn>
              <a:cxn ang="0">
                <a:pos x="66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5" y="16"/>
              </a:cxn>
              <a:cxn ang="0">
                <a:pos x="220" y="34"/>
              </a:cxn>
              <a:cxn ang="0">
                <a:pos x="239" y="56"/>
              </a:cxn>
              <a:cxn ang="0">
                <a:pos x="249" y="81"/>
              </a:cxn>
              <a:cxn ang="0">
                <a:pos x="249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5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7" y="180"/>
              </a:cxn>
              <a:cxn ang="0">
                <a:pos x="62" y="207"/>
              </a:cxn>
              <a:cxn ang="0">
                <a:pos x="30" y="215"/>
              </a:cxn>
              <a:cxn ang="0">
                <a:pos x="29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4" y="115"/>
              </a:cxn>
              <a:cxn ang="0">
                <a:pos x="238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4" y="11"/>
              </a:cxn>
              <a:cxn ang="0">
                <a:pos x="101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4" y="108"/>
              </a:cxn>
              <a:cxn ang="0">
                <a:pos x="29" y="133"/>
              </a:cxn>
              <a:cxn ang="0">
                <a:pos x="54" y="153"/>
              </a:cxn>
              <a:cxn ang="0">
                <a:pos x="56" y="160"/>
              </a:cxn>
              <a:cxn ang="0">
                <a:pos x="39" y="191"/>
              </a:cxn>
              <a:cxn ang="0">
                <a:pos x="31" y="200"/>
              </a:cxn>
              <a:cxn ang="0">
                <a:pos x="29" y="204"/>
              </a:cxn>
            </a:cxnLst>
            <a:rect l="0" t="0" r="r" b="b"/>
            <a:pathLst>
              <a:path w="249" h="215">
                <a:moveTo>
                  <a:pt x="29" y="215"/>
                </a:moveTo>
                <a:lnTo>
                  <a:pt x="29" y="215"/>
                </a:lnTo>
                <a:lnTo>
                  <a:pt x="26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3" y="193"/>
                </a:lnTo>
                <a:lnTo>
                  <a:pt x="23" y="193"/>
                </a:lnTo>
                <a:lnTo>
                  <a:pt x="26" y="189"/>
                </a:lnTo>
                <a:lnTo>
                  <a:pt x="26" y="189"/>
                </a:lnTo>
                <a:lnTo>
                  <a:pt x="35" y="177"/>
                </a:lnTo>
                <a:lnTo>
                  <a:pt x="41" y="170"/>
                </a:lnTo>
                <a:lnTo>
                  <a:pt x="45" y="160"/>
                </a:lnTo>
                <a:lnTo>
                  <a:pt x="45" y="160"/>
                </a:lnTo>
                <a:lnTo>
                  <a:pt x="34" y="153"/>
                </a:lnTo>
                <a:lnTo>
                  <a:pt x="26" y="146"/>
                </a:lnTo>
                <a:lnTo>
                  <a:pt x="18" y="138"/>
                </a:lnTo>
                <a:lnTo>
                  <a:pt x="12" y="129"/>
                </a:lnTo>
                <a:lnTo>
                  <a:pt x="7" y="120"/>
                </a:lnTo>
                <a:lnTo>
                  <a:pt x="3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6" y="64"/>
                </a:lnTo>
                <a:lnTo>
                  <a:pt x="11" y="56"/>
                </a:lnTo>
                <a:lnTo>
                  <a:pt x="15" y="47"/>
                </a:lnTo>
                <a:lnTo>
                  <a:pt x="22" y="41"/>
                </a:lnTo>
                <a:lnTo>
                  <a:pt x="29" y="34"/>
                </a:lnTo>
                <a:lnTo>
                  <a:pt x="37" y="27"/>
                </a:lnTo>
                <a:lnTo>
                  <a:pt x="46" y="22"/>
                </a:lnTo>
                <a:lnTo>
                  <a:pt x="56" y="16"/>
                </a:lnTo>
                <a:lnTo>
                  <a:pt x="66" y="11"/>
                </a:lnTo>
                <a:lnTo>
                  <a:pt x="77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5" y="16"/>
                </a:lnTo>
                <a:lnTo>
                  <a:pt x="204" y="22"/>
                </a:lnTo>
                <a:lnTo>
                  <a:pt x="212" y="27"/>
                </a:lnTo>
                <a:lnTo>
                  <a:pt x="220" y="34"/>
                </a:lnTo>
                <a:lnTo>
                  <a:pt x="228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7" y="73"/>
                </a:lnTo>
                <a:lnTo>
                  <a:pt x="249" y="81"/>
                </a:lnTo>
                <a:lnTo>
                  <a:pt x="249" y="91"/>
                </a:lnTo>
                <a:lnTo>
                  <a:pt x="249" y="91"/>
                </a:lnTo>
                <a:lnTo>
                  <a:pt x="249" y="100"/>
                </a:lnTo>
                <a:lnTo>
                  <a:pt x="247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8" y="142"/>
                </a:lnTo>
                <a:lnTo>
                  <a:pt x="220" y="149"/>
                </a:lnTo>
                <a:lnTo>
                  <a:pt x="212" y="154"/>
                </a:lnTo>
                <a:lnTo>
                  <a:pt x="204" y="161"/>
                </a:lnTo>
                <a:lnTo>
                  <a:pt x="195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4" y="181"/>
                </a:lnTo>
                <a:lnTo>
                  <a:pt x="124" y="181"/>
                </a:lnTo>
                <a:lnTo>
                  <a:pt x="107" y="180"/>
                </a:lnTo>
                <a:lnTo>
                  <a:pt x="107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29" y="215"/>
                </a:lnTo>
                <a:close/>
                <a:moveTo>
                  <a:pt x="29" y="204"/>
                </a:moveTo>
                <a:lnTo>
                  <a:pt x="29" y="204"/>
                </a:lnTo>
                <a:lnTo>
                  <a:pt x="29" y="204"/>
                </a:lnTo>
                <a:lnTo>
                  <a:pt x="29" y="204"/>
                </a:lnTo>
                <a:lnTo>
                  <a:pt x="43" y="201"/>
                </a:lnTo>
                <a:lnTo>
                  <a:pt x="43" y="201"/>
                </a:lnTo>
                <a:lnTo>
                  <a:pt x="60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7" y="169"/>
                </a:lnTo>
                <a:lnTo>
                  <a:pt x="107" y="169"/>
                </a:lnTo>
                <a:lnTo>
                  <a:pt x="124" y="170"/>
                </a:lnTo>
                <a:lnTo>
                  <a:pt x="124" y="170"/>
                </a:lnTo>
                <a:lnTo>
                  <a:pt x="137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30" y="122"/>
                </a:lnTo>
                <a:lnTo>
                  <a:pt x="234" y="115"/>
                </a:lnTo>
                <a:lnTo>
                  <a:pt x="236" y="107"/>
                </a:lnTo>
                <a:lnTo>
                  <a:pt x="238" y="99"/>
                </a:lnTo>
                <a:lnTo>
                  <a:pt x="238" y="91"/>
                </a:lnTo>
                <a:lnTo>
                  <a:pt x="238" y="91"/>
                </a:lnTo>
                <a:lnTo>
                  <a:pt x="238" y="83"/>
                </a:lnTo>
                <a:lnTo>
                  <a:pt x="236" y="74"/>
                </a:lnTo>
                <a:lnTo>
                  <a:pt x="234" y="68"/>
                </a:lnTo>
                <a:lnTo>
                  <a:pt x="230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7" y="12"/>
                </a:lnTo>
                <a:lnTo>
                  <a:pt x="124" y="11"/>
                </a:lnTo>
                <a:lnTo>
                  <a:pt x="124" y="11"/>
                </a:lnTo>
                <a:lnTo>
                  <a:pt x="114" y="12"/>
                </a:lnTo>
                <a:lnTo>
                  <a:pt x="101" y="14"/>
                </a:lnTo>
                <a:lnTo>
                  <a:pt x="81" y="18"/>
                </a:lnTo>
                <a:lnTo>
                  <a:pt x="61" y="25"/>
                </a:lnTo>
                <a:lnTo>
                  <a:pt x="53" y="30"/>
                </a:lnTo>
                <a:lnTo>
                  <a:pt x="45" y="35"/>
                </a:lnTo>
                <a:lnTo>
                  <a:pt x="38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4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4" y="108"/>
                </a:lnTo>
                <a:lnTo>
                  <a:pt x="18" y="118"/>
                </a:lnTo>
                <a:lnTo>
                  <a:pt x="22" y="126"/>
                </a:lnTo>
                <a:lnTo>
                  <a:pt x="29" y="133"/>
                </a:lnTo>
                <a:lnTo>
                  <a:pt x="35" y="141"/>
                </a:lnTo>
                <a:lnTo>
                  <a:pt x="43" y="146"/>
                </a:lnTo>
                <a:lnTo>
                  <a:pt x="54" y="153"/>
                </a:lnTo>
                <a:lnTo>
                  <a:pt x="57" y="154"/>
                </a:lnTo>
                <a:lnTo>
                  <a:pt x="56" y="160"/>
                </a:lnTo>
                <a:lnTo>
                  <a:pt x="56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4" y="197"/>
                </a:lnTo>
                <a:lnTo>
                  <a:pt x="34" y="197"/>
                </a:lnTo>
                <a:lnTo>
                  <a:pt x="31" y="200"/>
                </a:lnTo>
                <a:lnTo>
                  <a:pt x="30" y="201"/>
                </a:lnTo>
                <a:lnTo>
                  <a:pt x="30" y="201"/>
                </a:lnTo>
                <a:lnTo>
                  <a:pt x="29" y="204"/>
                </a:lnTo>
                <a:lnTo>
                  <a:pt x="29" y="2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33" name="Freeform 9"/>
          <p:cNvSpPr/>
          <p:nvPr/>
        </p:nvSpPr>
        <p:spPr bwMode="auto">
          <a:xfrm>
            <a:off x="2859925" y="4142490"/>
            <a:ext cx="248985" cy="372321"/>
          </a:xfrm>
          <a:custGeom>
            <a:avLst/>
            <a:gdLst/>
            <a:ahLst/>
            <a:cxnLst>
              <a:cxn ang="0">
                <a:pos x="148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2" y="234"/>
              </a:cxn>
              <a:cxn ang="0">
                <a:pos x="136" y="232"/>
              </a:cxn>
              <a:cxn ang="0">
                <a:pos x="19" y="166"/>
              </a:cxn>
              <a:cxn ang="0">
                <a:pos x="16" y="166"/>
              </a:cxn>
              <a:cxn ang="0">
                <a:pos x="12" y="162"/>
              </a:cxn>
              <a:cxn ang="0">
                <a:pos x="11" y="85"/>
              </a:cxn>
              <a:cxn ang="0">
                <a:pos x="12" y="82"/>
              </a:cxn>
              <a:cxn ang="0">
                <a:pos x="16" y="80"/>
              </a:cxn>
              <a:cxn ang="0">
                <a:pos x="70" y="78"/>
              </a:cxn>
              <a:cxn ang="0">
                <a:pos x="136" y="14"/>
              </a:cxn>
              <a:cxn ang="0">
                <a:pos x="142" y="11"/>
              </a:cxn>
              <a:cxn ang="0">
                <a:pos x="143" y="12"/>
              </a:cxn>
              <a:cxn ang="0">
                <a:pos x="147" y="15"/>
              </a:cxn>
              <a:cxn ang="0">
                <a:pos x="148" y="68"/>
              </a:cxn>
              <a:cxn ang="0">
                <a:pos x="159" y="18"/>
              </a:cxn>
              <a:cxn ang="0">
                <a:pos x="158" y="11"/>
              </a:cxn>
              <a:cxn ang="0">
                <a:pos x="148" y="1"/>
              </a:cxn>
              <a:cxn ang="0">
                <a:pos x="142" y="0"/>
              </a:cxn>
              <a:cxn ang="0">
                <a:pos x="128" y="5"/>
              </a:cxn>
              <a:cxn ang="0">
                <a:pos x="19" y="68"/>
              </a:cxn>
              <a:cxn ang="0">
                <a:pos x="11" y="69"/>
              </a:cxn>
              <a:cxn ang="0">
                <a:pos x="3" y="78"/>
              </a:cxn>
              <a:cxn ang="0">
                <a:pos x="0" y="159"/>
              </a:cxn>
              <a:cxn ang="0">
                <a:pos x="3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2" y="244"/>
              </a:cxn>
              <a:cxn ang="0">
                <a:pos x="148" y="243"/>
              </a:cxn>
              <a:cxn ang="0">
                <a:pos x="158" y="234"/>
              </a:cxn>
              <a:cxn ang="0">
                <a:pos x="159" y="174"/>
              </a:cxn>
            </a:cxnLst>
            <a:rect l="0" t="0" r="r" b="b"/>
            <a:pathLst>
              <a:path w="159" h="244">
                <a:moveTo>
                  <a:pt x="148" y="174"/>
                </a:moveTo>
                <a:lnTo>
                  <a:pt x="148" y="227"/>
                </a:lnTo>
                <a:lnTo>
                  <a:pt x="148" y="227"/>
                </a:lnTo>
                <a:lnTo>
                  <a:pt x="147" y="230"/>
                </a:lnTo>
                <a:lnTo>
                  <a:pt x="146" y="232"/>
                </a:lnTo>
                <a:lnTo>
                  <a:pt x="143" y="234"/>
                </a:lnTo>
                <a:lnTo>
                  <a:pt x="142" y="234"/>
                </a:lnTo>
                <a:lnTo>
                  <a:pt x="142" y="234"/>
                </a:lnTo>
                <a:lnTo>
                  <a:pt x="139" y="234"/>
                </a:lnTo>
                <a:lnTo>
                  <a:pt x="136" y="232"/>
                </a:lnTo>
                <a:lnTo>
                  <a:pt x="70" y="166"/>
                </a:lnTo>
                <a:lnTo>
                  <a:pt x="19" y="166"/>
                </a:lnTo>
                <a:lnTo>
                  <a:pt x="19" y="166"/>
                </a:lnTo>
                <a:lnTo>
                  <a:pt x="16" y="166"/>
                </a:lnTo>
                <a:lnTo>
                  <a:pt x="13" y="165"/>
                </a:lnTo>
                <a:lnTo>
                  <a:pt x="12" y="162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2" y="82"/>
                </a:lnTo>
                <a:lnTo>
                  <a:pt x="13" y="81"/>
                </a:lnTo>
                <a:lnTo>
                  <a:pt x="16" y="80"/>
                </a:lnTo>
                <a:lnTo>
                  <a:pt x="19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9" y="12"/>
                </a:lnTo>
                <a:lnTo>
                  <a:pt x="142" y="11"/>
                </a:lnTo>
                <a:lnTo>
                  <a:pt x="142" y="11"/>
                </a:lnTo>
                <a:lnTo>
                  <a:pt x="143" y="12"/>
                </a:lnTo>
                <a:lnTo>
                  <a:pt x="146" y="14"/>
                </a:lnTo>
                <a:lnTo>
                  <a:pt x="147" y="15"/>
                </a:lnTo>
                <a:lnTo>
                  <a:pt x="148" y="18"/>
                </a:lnTo>
                <a:lnTo>
                  <a:pt x="148" y="68"/>
                </a:lnTo>
                <a:lnTo>
                  <a:pt x="159" y="68"/>
                </a:lnTo>
                <a:lnTo>
                  <a:pt x="159" y="18"/>
                </a:lnTo>
                <a:lnTo>
                  <a:pt x="159" y="18"/>
                </a:lnTo>
                <a:lnTo>
                  <a:pt x="158" y="11"/>
                </a:lnTo>
                <a:lnTo>
                  <a:pt x="154" y="5"/>
                </a:lnTo>
                <a:lnTo>
                  <a:pt x="148" y="1"/>
                </a:lnTo>
                <a:lnTo>
                  <a:pt x="142" y="0"/>
                </a:lnTo>
                <a:lnTo>
                  <a:pt x="142" y="0"/>
                </a:lnTo>
                <a:lnTo>
                  <a:pt x="135" y="1"/>
                </a:lnTo>
                <a:lnTo>
                  <a:pt x="128" y="5"/>
                </a:lnTo>
                <a:lnTo>
                  <a:pt x="66" y="68"/>
                </a:lnTo>
                <a:lnTo>
                  <a:pt x="19" y="68"/>
                </a:lnTo>
                <a:lnTo>
                  <a:pt x="19" y="68"/>
                </a:lnTo>
                <a:lnTo>
                  <a:pt x="11" y="69"/>
                </a:lnTo>
                <a:lnTo>
                  <a:pt x="5" y="73"/>
                </a:lnTo>
                <a:lnTo>
                  <a:pt x="3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3" y="166"/>
                </a:lnTo>
                <a:lnTo>
                  <a:pt x="5" y="172"/>
                </a:lnTo>
                <a:lnTo>
                  <a:pt x="11" y="176"/>
                </a:lnTo>
                <a:lnTo>
                  <a:pt x="19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5" y="243"/>
                </a:lnTo>
                <a:lnTo>
                  <a:pt x="142" y="244"/>
                </a:lnTo>
                <a:lnTo>
                  <a:pt x="142" y="244"/>
                </a:lnTo>
                <a:lnTo>
                  <a:pt x="148" y="243"/>
                </a:lnTo>
                <a:lnTo>
                  <a:pt x="154" y="239"/>
                </a:lnTo>
                <a:lnTo>
                  <a:pt x="158" y="234"/>
                </a:lnTo>
                <a:lnTo>
                  <a:pt x="159" y="227"/>
                </a:lnTo>
                <a:lnTo>
                  <a:pt x="159" y="174"/>
                </a:lnTo>
                <a:lnTo>
                  <a:pt x="148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34" name="Freeform 10"/>
          <p:cNvSpPr>
            <a:spLocks noEditPoints="1"/>
          </p:cNvSpPr>
          <p:nvPr/>
        </p:nvSpPr>
        <p:spPr bwMode="auto">
          <a:xfrm>
            <a:off x="2000223" y="3361073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0" y="11"/>
              </a:cxn>
              <a:cxn ang="0">
                <a:pos x="244" y="14"/>
              </a:cxn>
              <a:cxn ang="0">
                <a:pos x="247" y="19"/>
              </a:cxn>
              <a:cxn ang="0">
                <a:pos x="248" y="25"/>
              </a:cxn>
              <a:cxn ang="0">
                <a:pos x="248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6" y="174"/>
              </a:cxn>
              <a:cxn ang="0">
                <a:pos x="24" y="174"/>
              </a:cxn>
              <a:cxn ang="0">
                <a:pos x="24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1" y="161"/>
              </a:cxn>
              <a:cxn ang="0">
                <a:pos x="11" y="25"/>
              </a:cxn>
              <a:cxn ang="0">
                <a:pos x="11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4" y="11"/>
              </a:cxn>
              <a:cxn ang="0">
                <a:pos x="235" y="11"/>
              </a:cxn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0" y="11"/>
                </a:lnTo>
                <a:lnTo>
                  <a:pt x="244" y="14"/>
                </a:lnTo>
                <a:lnTo>
                  <a:pt x="247" y="19"/>
                </a:lnTo>
                <a:lnTo>
                  <a:pt x="248" y="25"/>
                </a:lnTo>
                <a:lnTo>
                  <a:pt x="248" y="223"/>
                </a:lnTo>
                <a:lnTo>
                  <a:pt x="204" y="177"/>
                </a:lnTo>
                <a:lnTo>
                  <a:pt x="201" y="174"/>
                </a:lnTo>
                <a:lnTo>
                  <a:pt x="196" y="174"/>
                </a:lnTo>
                <a:lnTo>
                  <a:pt x="24" y="174"/>
                </a:lnTo>
                <a:lnTo>
                  <a:pt x="24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1" y="161"/>
                </a:lnTo>
                <a:lnTo>
                  <a:pt x="11" y="25"/>
                </a:lnTo>
                <a:lnTo>
                  <a:pt x="11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4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35" name="Freeform 11"/>
          <p:cNvSpPr/>
          <p:nvPr/>
        </p:nvSpPr>
        <p:spPr bwMode="auto">
          <a:xfrm>
            <a:off x="2019014" y="3379459"/>
            <a:ext cx="371129" cy="326356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224" y="0"/>
              </a:cxn>
              <a:cxn ang="0">
                <a:pos x="229" y="0"/>
              </a:cxn>
              <a:cxn ang="0">
                <a:pos x="233" y="3"/>
              </a:cxn>
              <a:cxn ang="0">
                <a:pos x="236" y="8"/>
              </a:cxn>
              <a:cxn ang="0">
                <a:pos x="237" y="14"/>
              </a:cxn>
              <a:cxn ang="0">
                <a:pos x="237" y="212"/>
              </a:cxn>
              <a:cxn ang="0">
                <a:pos x="193" y="166"/>
              </a:cxn>
              <a:cxn ang="0">
                <a:pos x="190" y="163"/>
              </a:cxn>
              <a:cxn ang="0">
                <a:pos x="185" y="163"/>
              </a:cxn>
              <a:cxn ang="0">
                <a:pos x="13" y="163"/>
              </a:cxn>
              <a:cxn ang="0">
                <a:pos x="13" y="163"/>
              </a:cxn>
              <a:cxn ang="0">
                <a:pos x="9" y="162"/>
              </a:cxn>
              <a:cxn ang="0">
                <a:pos x="4" y="159"/>
              </a:cxn>
              <a:cxn ang="0">
                <a:pos x="1" y="155"/>
              </a:cxn>
              <a:cxn ang="0">
                <a:pos x="0" y="150"/>
              </a:cxn>
              <a:cxn ang="0">
                <a:pos x="0" y="14"/>
              </a:cxn>
              <a:cxn ang="0">
                <a:pos x="0" y="14"/>
              </a:cxn>
              <a:cxn ang="0">
                <a:pos x="1" y="8"/>
              </a:cxn>
              <a:cxn ang="0">
                <a:pos x="4" y="3"/>
              </a:cxn>
              <a:cxn ang="0">
                <a:pos x="9" y="0"/>
              </a:cxn>
              <a:cxn ang="0">
                <a:pos x="13" y="0"/>
              </a:cxn>
              <a:cxn ang="0">
                <a:pos x="224" y="0"/>
              </a:cxn>
            </a:cxnLst>
            <a:rect l="0" t="0" r="r" b="b"/>
            <a:pathLst>
              <a:path w="237" h="212">
                <a:moveTo>
                  <a:pt x="224" y="0"/>
                </a:moveTo>
                <a:lnTo>
                  <a:pt x="224" y="0"/>
                </a:lnTo>
                <a:lnTo>
                  <a:pt x="229" y="0"/>
                </a:lnTo>
                <a:lnTo>
                  <a:pt x="233" y="3"/>
                </a:lnTo>
                <a:lnTo>
                  <a:pt x="236" y="8"/>
                </a:lnTo>
                <a:lnTo>
                  <a:pt x="237" y="14"/>
                </a:lnTo>
                <a:lnTo>
                  <a:pt x="237" y="212"/>
                </a:lnTo>
                <a:lnTo>
                  <a:pt x="193" y="166"/>
                </a:lnTo>
                <a:lnTo>
                  <a:pt x="190" y="163"/>
                </a:lnTo>
                <a:lnTo>
                  <a:pt x="185" y="163"/>
                </a:lnTo>
                <a:lnTo>
                  <a:pt x="13" y="163"/>
                </a:lnTo>
                <a:lnTo>
                  <a:pt x="13" y="163"/>
                </a:lnTo>
                <a:lnTo>
                  <a:pt x="9" y="162"/>
                </a:lnTo>
                <a:lnTo>
                  <a:pt x="4" y="159"/>
                </a:lnTo>
                <a:lnTo>
                  <a:pt x="1" y="155"/>
                </a:lnTo>
                <a:lnTo>
                  <a:pt x="0" y="150"/>
                </a:lnTo>
                <a:lnTo>
                  <a:pt x="0" y="14"/>
                </a:lnTo>
                <a:lnTo>
                  <a:pt x="0" y="14"/>
                </a:lnTo>
                <a:lnTo>
                  <a:pt x="1" y="8"/>
                </a:lnTo>
                <a:lnTo>
                  <a:pt x="4" y="3"/>
                </a:lnTo>
                <a:lnTo>
                  <a:pt x="9" y="0"/>
                </a:lnTo>
                <a:lnTo>
                  <a:pt x="13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36" name="Freeform 12"/>
          <p:cNvSpPr/>
          <p:nvPr/>
        </p:nvSpPr>
        <p:spPr bwMode="auto">
          <a:xfrm>
            <a:off x="2000223" y="3361073"/>
            <a:ext cx="404012" cy="381515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37" name="Freeform 13"/>
          <p:cNvSpPr>
            <a:spLocks noEditPoints="1"/>
          </p:cNvSpPr>
          <p:nvPr/>
        </p:nvSpPr>
        <p:spPr bwMode="auto">
          <a:xfrm>
            <a:off x="2084784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6" y="37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8"/>
              </a:cxn>
              <a:cxn ang="0">
                <a:pos x="2" y="14"/>
              </a:cxn>
              <a:cxn ang="0">
                <a:pos x="6" y="7"/>
              </a:cxn>
              <a:cxn ang="0">
                <a:pos x="13" y="3"/>
              </a:cxn>
              <a:cxn ang="0">
                <a:pos x="17" y="2"/>
              </a:cxn>
              <a:cxn ang="0">
                <a:pos x="21" y="0"/>
              </a:cxn>
              <a:cxn ang="0">
                <a:pos x="21" y="0"/>
              </a:cxn>
              <a:cxn ang="0">
                <a:pos x="25" y="2"/>
              </a:cxn>
              <a:cxn ang="0">
                <a:pos x="29" y="3"/>
              </a:cxn>
              <a:cxn ang="0">
                <a:pos x="36" y="7"/>
              </a:cxn>
              <a:cxn ang="0">
                <a:pos x="40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7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1"/>
              </a:cxn>
              <a:cxn ang="0">
                <a:pos x="6" y="15"/>
              </a:cxn>
              <a:cxn ang="0">
                <a:pos x="5" y="22"/>
              </a:cxn>
              <a:cxn ang="0">
                <a:pos x="5" y="22"/>
              </a:cxn>
              <a:cxn ang="0">
                <a:pos x="6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6" y="27"/>
              </a:cxn>
              <a:cxn ang="0">
                <a:pos x="36" y="22"/>
              </a:cxn>
              <a:cxn ang="0">
                <a:pos x="36" y="22"/>
              </a:cxn>
              <a:cxn ang="0">
                <a:pos x="36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6" y="37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8"/>
                </a:lnTo>
                <a:lnTo>
                  <a:pt x="2" y="14"/>
                </a:lnTo>
                <a:lnTo>
                  <a:pt x="6" y="7"/>
                </a:lnTo>
                <a:lnTo>
                  <a:pt x="13" y="3"/>
                </a:lnTo>
                <a:lnTo>
                  <a:pt x="17" y="2"/>
                </a:lnTo>
                <a:lnTo>
                  <a:pt x="21" y="0"/>
                </a:lnTo>
                <a:lnTo>
                  <a:pt x="21" y="0"/>
                </a:lnTo>
                <a:lnTo>
                  <a:pt x="25" y="2"/>
                </a:lnTo>
                <a:lnTo>
                  <a:pt x="29" y="3"/>
                </a:lnTo>
                <a:lnTo>
                  <a:pt x="36" y="7"/>
                </a:lnTo>
                <a:lnTo>
                  <a:pt x="40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7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1"/>
                </a:lnTo>
                <a:lnTo>
                  <a:pt x="6" y="15"/>
                </a:lnTo>
                <a:lnTo>
                  <a:pt x="5" y="22"/>
                </a:lnTo>
                <a:lnTo>
                  <a:pt x="5" y="22"/>
                </a:lnTo>
                <a:lnTo>
                  <a:pt x="6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6" y="27"/>
                </a:lnTo>
                <a:lnTo>
                  <a:pt x="36" y="22"/>
                </a:lnTo>
                <a:lnTo>
                  <a:pt x="36" y="22"/>
                </a:lnTo>
                <a:lnTo>
                  <a:pt x="36" y="15"/>
                </a:lnTo>
                <a:lnTo>
                  <a:pt x="32" y="11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38" name="Freeform 14"/>
          <p:cNvSpPr>
            <a:spLocks noEditPoints="1"/>
          </p:cNvSpPr>
          <p:nvPr/>
        </p:nvSpPr>
        <p:spPr bwMode="auto">
          <a:xfrm>
            <a:off x="2169345" y="3475988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1"/>
              </a:cxn>
              <a:cxn ang="0">
                <a:pos x="6" y="37"/>
              </a:cxn>
              <a:cxn ang="0">
                <a:pos x="1" y="30"/>
              </a:cxn>
              <a:cxn ang="0">
                <a:pos x="0" y="26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1" y="14"/>
              </a:cxn>
              <a:cxn ang="0">
                <a:pos x="6" y="7"/>
              </a:cxn>
              <a:cxn ang="0">
                <a:pos x="12" y="3"/>
              </a:cxn>
              <a:cxn ang="0">
                <a:pos x="16" y="2"/>
              </a:cxn>
              <a:cxn ang="0">
                <a:pos x="20" y="0"/>
              </a:cxn>
              <a:cxn ang="0">
                <a:pos x="20" y="0"/>
              </a:cxn>
              <a:cxn ang="0">
                <a:pos x="26" y="2"/>
              </a:cxn>
              <a:cxn ang="0">
                <a:pos x="28" y="3"/>
              </a:cxn>
              <a:cxn ang="0">
                <a:pos x="35" y="7"/>
              </a:cxn>
              <a:cxn ang="0">
                <a:pos x="41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1" y="30"/>
              </a:cxn>
              <a:cxn ang="0">
                <a:pos x="35" y="37"/>
              </a:cxn>
              <a:cxn ang="0">
                <a:pos x="28" y="41"/>
              </a:cxn>
              <a:cxn ang="0">
                <a:pos x="26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6"/>
              </a:cxn>
              <a:cxn ang="0">
                <a:pos x="20" y="6"/>
              </a:cxn>
              <a:cxn ang="0">
                <a:pos x="15" y="7"/>
              </a:cxn>
              <a:cxn ang="0">
                <a:pos x="10" y="11"/>
              </a:cxn>
              <a:cxn ang="0">
                <a:pos x="7" y="15"/>
              </a:cxn>
              <a:cxn ang="0">
                <a:pos x="6" y="22"/>
              </a:cxn>
              <a:cxn ang="0">
                <a:pos x="6" y="22"/>
              </a:cxn>
              <a:cxn ang="0">
                <a:pos x="7" y="27"/>
              </a:cxn>
              <a:cxn ang="0">
                <a:pos x="10" y="33"/>
              </a:cxn>
              <a:cxn ang="0">
                <a:pos x="15" y="35"/>
              </a:cxn>
              <a:cxn ang="0">
                <a:pos x="20" y="37"/>
              </a:cxn>
              <a:cxn ang="0">
                <a:pos x="20" y="37"/>
              </a:cxn>
              <a:cxn ang="0">
                <a:pos x="27" y="35"/>
              </a:cxn>
              <a:cxn ang="0">
                <a:pos x="33" y="33"/>
              </a:cxn>
              <a:cxn ang="0">
                <a:pos x="35" y="27"/>
              </a:cxn>
              <a:cxn ang="0">
                <a:pos x="37" y="22"/>
              </a:cxn>
              <a:cxn ang="0">
                <a:pos x="37" y="22"/>
              </a:cxn>
              <a:cxn ang="0">
                <a:pos x="35" y="15"/>
              </a:cxn>
              <a:cxn ang="0">
                <a:pos x="33" y="11"/>
              </a:cxn>
              <a:cxn ang="0">
                <a:pos x="27" y="7"/>
              </a:cxn>
              <a:cxn ang="0">
                <a:pos x="20" y="6"/>
              </a:cxn>
              <a:cxn ang="0">
                <a:pos x="20" y="6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1"/>
                </a:lnTo>
                <a:lnTo>
                  <a:pt x="6" y="37"/>
                </a:lnTo>
                <a:lnTo>
                  <a:pt x="1" y="30"/>
                </a:lnTo>
                <a:lnTo>
                  <a:pt x="0" y="26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1" y="14"/>
                </a:lnTo>
                <a:lnTo>
                  <a:pt x="6" y="7"/>
                </a:lnTo>
                <a:lnTo>
                  <a:pt x="12" y="3"/>
                </a:lnTo>
                <a:lnTo>
                  <a:pt x="16" y="2"/>
                </a:lnTo>
                <a:lnTo>
                  <a:pt x="20" y="0"/>
                </a:lnTo>
                <a:lnTo>
                  <a:pt x="20" y="0"/>
                </a:lnTo>
                <a:lnTo>
                  <a:pt x="26" y="2"/>
                </a:lnTo>
                <a:lnTo>
                  <a:pt x="28" y="3"/>
                </a:lnTo>
                <a:lnTo>
                  <a:pt x="35" y="7"/>
                </a:lnTo>
                <a:lnTo>
                  <a:pt x="41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1" y="30"/>
                </a:lnTo>
                <a:lnTo>
                  <a:pt x="35" y="37"/>
                </a:lnTo>
                <a:lnTo>
                  <a:pt x="28" y="41"/>
                </a:lnTo>
                <a:lnTo>
                  <a:pt x="26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6"/>
                </a:moveTo>
                <a:lnTo>
                  <a:pt x="20" y="6"/>
                </a:lnTo>
                <a:lnTo>
                  <a:pt x="15" y="7"/>
                </a:lnTo>
                <a:lnTo>
                  <a:pt x="10" y="11"/>
                </a:lnTo>
                <a:lnTo>
                  <a:pt x="7" y="15"/>
                </a:lnTo>
                <a:lnTo>
                  <a:pt x="6" y="22"/>
                </a:lnTo>
                <a:lnTo>
                  <a:pt x="6" y="22"/>
                </a:lnTo>
                <a:lnTo>
                  <a:pt x="7" y="27"/>
                </a:lnTo>
                <a:lnTo>
                  <a:pt x="10" y="33"/>
                </a:lnTo>
                <a:lnTo>
                  <a:pt x="15" y="35"/>
                </a:lnTo>
                <a:lnTo>
                  <a:pt x="20" y="37"/>
                </a:lnTo>
                <a:lnTo>
                  <a:pt x="20" y="37"/>
                </a:lnTo>
                <a:lnTo>
                  <a:pt x="27" y="35"/>
                </a:lnTo>
                <a:lnTo>
                  <a:pt x="33" y="33"/>
                </a:lnTo>
                <a:lnTo>
                  <a:pt x="35" y="27"/>
                </a:lnTo>
                <a:lnTo>
                  <a:pt x="37" y="22"/>
                </a:lnTo>
                <a:lnTo>
                  <a:pt x="37" y="22"/>
                </a:lnTo>
                <a:lnTo>
                  <a:pt x="35" y="15"/>
                </a:lnTo>
                <a:lnTo>
                  <a:pt x="33" y="11"/>
                </a:lnTo>
                <a:lnTo>
                  <a:pt x="27" y="7"/>
                </a:lnTo>
                <a:lnTo>
                  <a:pt x="20" y="6"/>
                </a:lnTo>
                <a:lnTo>
                  <a:pt x="20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39" name="Freeform 15"/>
          <p:cNvSpPr>
            <a:spLocks noEditPoints="1"/>
          </p:cNvSpPr>
          <p:nvPr/>
        </p:nvSpPr>
        <p:spPr bwMode="auto">
          <a:xfrm>
            <a:off x="2253905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7" y="35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6"/>
              </a:cxn>
              <a:cxn ang="0">
                <a:pos x="2" y="14"/>
              </a:cxn>
              <a:cxn ang="0">
                <a:pos x="7" y="7"/>
              </a:cxn>
              <a:cxn ang="0">
                <a:pos x="13" y="2"/>
              </a:cxn>
              <a:cxn ang="0">
                <a:pos x="17" y="0"/>
              </a:cxn>
              <a:cxn ang="0">
                <a:pos x="21" y="0"/>
              </a:cxn>
              <a:cxn ang="0">
                <a:pos x="21" y="0"/>
              </a:cxn>
              <a:cxn ang="0">
                <a:pos x="25" y="0"/>
              </a:cxn>
              <a:cxn ang="0">
                <a:pos x="29" y="2"/>
              </a:cxn>
              <a:cxn ang="0">
                <a:pos x="36" y="7"/>
              </a:cxn>
              <a:cxn ang="0">
                <a:pos x="40" y="14"/>
              </a:cxn>
              <a:cxn ang="0">
                <a:pos x="42" y="16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5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0"/>
              </a:cxn>
              <a:cxn ang="0">
                <a:pos x="7" y="15"/>
              </a:cxn>
              <a:cxn ang="0">
                <a:pos x="5" y="22"/>
              </a:cxn>
              <a:cxn ang="0">
                <a:pos x="5" y="22"/>
              </a:cxn>
              <a:cxn ang="0">
                <a:pos x="7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5" y="27"/>
              </a:cxn>
              <a:cxn ang="0">
                <a:pos x="36" y="22"/>
              </a:cxn>
              <a:cxn ang="0">
                <a:pos x="36" y="22"/>
              </a:cxn>
              <a:cxn ang="0">
                <a:pos x="35" y="15"/>
              </a:cxn>
              <a:cxn ang="0">
                <a:pos x="32" y="10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7" y="35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6"/>
                </a:lnTo>
                <a:lnTo>
                  <a:pt x="2" y="14"/>
                </a:lnTo>
                <a:lnTo>
                  <a:pt x="7" y="7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5" y="0"/>
                </a:lnTo>
                <a:lnTo>
                  <a:pt x="29" y="2"/>
                </a:lnTo>
                <a:lnTo>
                  <a:pt x="36" y="7"/>
                </a:lnTo>
                <a:lnTo>
                  <a:pt x="40" y="14"/>
                </a:lnTo>
                <a:lnTo>
                  <a:pt x="42" y="16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5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0"/>
                </a:lnTo>
                <a:lnTo>
                  <a:pt x="7" y="15"/>
                </a:lnTo>
                <a:lnTo>
                  <a:pt x="5" y="22"/>
                </a:lnTo>
                <a:lnTo>
                  <a:pt x="5" y="22"/>
                </a:lnTo>
                <a:lnTo>
                  <a:pt x="7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5" y="27"/>
                </a:lnTo>
                <a:lnTo>
                  <a:pt x="36" y="22"/>
                </a:lnTo>
                <a:lnTo>
                  <a:pt x="36" y="22"/>
                </a:lnTo>
                <a:lnTo>
                  <a:pt x="35" y="15"/>
                </a:lnTo>
                <a:lnTo>
                  <a:pt x="32" y="10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0" name="Freeform 16"/>
          <p:cNvSpPr>
            <a:spLocks noEditPoints="1"/>
          </p:cNvSpPr>
          <p:nvPr/>
        </p:nvSpPr>
        <p:spPr bwMode="auto">
          <a:xfrm>
            <a:off x="5326280" y="3466795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0"/>
              </a:cxn>
              <a:cxn ang="0">
                <a:pos x="6" y="36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7"/>
              </a:cxn>
              <a:cxn ang="0">
                <a:pos x="1" y="13"/>
              </a:cxn>
              <a:cxn ang="0">
                <a:pos x="6" y="7"/>
              </a:cxn>
              <a:cxn ang="0">
                <a:pos x="13" y="2"/>
              </a:cxn>
              <a:cxn ang="0">
                <a:pos x="17" y="1"/>
              </a:cxn>
              <a:cxn ang="0">
                <a:pos x="21" y="0"/>
              </a:cxn>
              <a:cxn ang="0">
                <a:pos x="21" y="0"/>
              </a:cxn>
              <a:cxn ang="0">
                <a:pos x="25" y="1"/>
              </a:cxn>
              <a:cxn ang="0">
                <a:pos x="29" y="2"/>
              </a:cxn>
              <a:cxn ang="0">
                <a:pos x="36" y="7"/>
              </a:cxn>
              <a:cxn ang="0">
                <a:pos x="40" y="13"/>
              </a:cxn>
              <a:cxn ang="0">
                <a:pos x="41" y="17"/>
              </a:cxn>
              <a:cxn ang="0">
                <a:pos x="41" y="21"/>
              </a:cxn>
              <a:cxn ang="0">
                <a:pos x="41" y="21"/>
              </a:cxn>
              <a:cxn ang="0">
                <a:pos x="41" y="25"/>
              </a:cxn>
              <a:cxn ang="0">
                <a:pos x="40" y="29"/>
              </a:cxn>
              <a:cxn ang="0">
                <a:pos x="36" y="36"/>
              </a:cxn>
              <a:cxn ang="0">
                <a:pos x="29" y="40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5"/>
              </a:cxn>
              <a:cxn ang="0">
                <a:pos x="21" y="5"/>
              </a:cxn>
              <a:cxn ang="0">
                <a:pos x="14" y="7"/>
              </a:cxn>
              <a:cxn ang="0">
                <a:pos x="10" y="11"/>
              </a:cxn>
              <a:cxn ang="0">
                <a:pos x="6" y="15"/>
              </a:cxn>
              <a:cxn ang="0">
                <a:pos x="5" y="21"/>
              </a:cxn>
              <a:cxn ang="0">
                <a:pos x="5" y="21"/>
              </a:cxn>
              <a:cxn ang="0">
                <a:pos x="6" y="27"/>
              </a:cxn>
              <a:cxn ang="0">
                <a:pos x="10" y="32"/>
              </a:cxn>
              <a:cxn ang="0">
                <a:pos x="14" y="35"/>
              </a:cxn>
              <a:cxn ang="0">
                <a:pos x="21" y="36"/>
              </a:cxn>
              <a:cxn ang="0">
                <a:pos x="21" y="36"/>
              </a:cxn>
              <a:cxn ang="0">
                <a:pos x="27" y="35"/>
              </a:cxn>
              <a:cxn ang="0">
                <a:pos x="32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5"/>
              </a:cxn>
              <a:cxn ang="0">
                <a:pos x="21" y="5"/>
              </a:cxn>
            </a:cxnLst>
            <a:rect l="0" t="0" r="r" b="b"/>
            <a:pathLst>
              <a:path w="41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0"/>
                </a:lnTo>
                <a:lnTo>
                  <a:pt x="6" y="36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1" y="13"/>
                </a:lnTo>
                <a:lnTo>
                  <a:pt x="6" y="7"/>
                </a:lnTo>
                <a:lnTo>
                  <a:pt x="13" y="2"/>
                </a:lnTo>
                <a:lnTo>
                  <a:pt x="17" y="1"/>
                </a:lnTo>
                <a:lnTo>
                  <a:pt x="21" y="0"/>
                </a:lnTo>
                <a:lnTo>
                  <a:pt x="21" y="0"/>
                </a:lnTo>
                <a:lnTo>
                  <a:pt x="25" y="1"/>
                </a:lnTo>
                <a:lnTo>
                  <a:pt x="29" y="2"/>
                </a:lnTo>
                <a:lnTo>
                  <a:pt x="36" y="7"/>
                </a:lnTo>
                <a:lnTo>
                  <a:pt x="40" y="13"/>
                </a:lnTo>
                <a:lnTo>
                  <a:pt x="41" y="17"/>
                </a:lnTo>
                <a:lnTo>
                  <a:pt x="41" y="21"/>
                </a:lnTo>
                <a:lnTo>
                  <a:pt x="41" y="21"/>
                </a:lnTo>
                <a:lnTo>
                  <a:pt x="41" y="25"/>
                </a:lnTo>
                <a:lnTo>
                  <a:pt x="40" y="29"/>
                </a:lnTo>
                <a:lnTo>
                  <a:pt x="36" y="36"/>
                </a:lnTo>
                <a:lnTo>
                  <a:pt x="29" y="40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5"/>
                </a:moveTo>
                <a:lnTo>
                  <a:pt x="21" y="5"/>
                </a:lnTo>
                <a:lnTo>
                  <a:pt x="14" y="7"/>
                </a:lnTo>
                <a:lnTo>
                  <a:pt x="10" y="11"/>
                </a:lnTo>
                <a:lnTo>
                  <a:pt x="6" y="15"/>
                </a:lnTo>
                <a:lnTo>
                  <a:pt x="5" y="21"/>
                </a:lnTo>
                <a:lnTo>
                  <a:pt x="5" y="21"/>
                </a:lnTo>
                <a:lnTo>
                  <a:pt x="6" y="27"/>
                </a:lnTo>
                <a:lnTo>
                  <a:pt x="10" y="32"/>
                </a:lnTo>
                <a:lnTo>
                  <a:pt x="14" y="35"/>
                </a:lnTo>
                <a:lnTo>
                  <a:pt x="21" y="36"/>
                </a:lnTo>
                <a:lnTo>
                  <a:pt x="21" y="36"/>
                </a:lnTo>
                <a:lnTo>
                  <a:pt x="27" y="35"/>
                </a:lnTo>
                <a:lnTo>
                  <a:pt x="32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2" y="11"/>
                </a:lnTo>
                <a:lnTo>
                  <a:pt x="27" y="7"/>
                </a:lnTo>
                <a:lnTo>
                  <a:pt x="21" y="5"/>
                </a:lnTo>
                <a:lnTo>
                  <a:pt x="2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1" name="Freeform 17"/>
          <p:cNvSpPr>
            <a:spLocks noEditPoints="1"/>
          </p:cNvSpPr>
          <p:nvPr/>
        </p:nvSpPr>
        <p:spPr bwMode="auto">
          <a:xfrm>
            <a:off x="5410840" y="3466795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0"/>
              </a:cxn>
              <a:cxn ang="0">
                <a:pos x="5" y="36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7"/>
              </a:cxn>
              <a:cxn ang="0">
                <a:pos x="1" y="13"/>
              </a:cxn>
              <a:cxn ang="0">
                <a:pos x="5" y="7"/>
              </a:cxn>
              <a:cxn ang="0">
                <a:pos x="12" y="2"/>
              </a:cxn>
              <a:cxn ang="0">
                <a:pos x="16" y="1"/>
              </a:cxn>
              <a:cxn ang="0">
                <a:pos x="20" y="0"/>
              </a:cxn>
              <a:cxn ang="0">
                <a:pos x="20" y="0"/>
              </a:cxn>
              <a:cxn ang="0">
                <a:pos x="24" y="1"/>
              </a:cxn>
              <a:cxn ang="0">
                <a:pos x="28" y="2"/>
              </a:cxn>
              <a:cxn ang="0">
                <a:pos x="35" y="7"/>
              </a:cxn>
              <a:cxn ang="0">
                <a:pos x="39" y="13"/>
              </a:cxn>
              <a:cxn ang="0">
                <a:pos x="40" y="17"/>
              </a:cxn>
              <a:cxn ang="0">
                <a:pos x="42" y="21"/>
              </a:cxn>
              <a:cxn ang="0">
                <a:pos x="42" y="21"/>
              </a:cxn>
              <a:cxn ang="0">
                <a:pos x="40" y="25"/>
              </a:cxn>
              <a:cxn ang="0">
                <a:pos x="39" y="29"/>
              </a:cxn>
              <a:cxn ang="0">
                <a:pos x="35" y="36"/>
              </a:cxn>
              <a:cxn ang="0">
                <a:pos x="28" y="40"/>
              </a:cxn>
              <a:cxn ang="0">
                <a:pos x="24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5"/>
              </a:cxn>
              <a:cxn ang="0">
                <a:pos x="20" y="5"/>
              </a:cxn>
              <a:cxn ang="0">
                <a:pos x="15" y="7"/>
              </a:cxn>
              <a:cxn ang="0">
                <a:pos x="9" y="11"/>
              </a:cxn>
              <a:cxn ang="0">
                <a:pos x="7" y="15"/>
              </a:cxn>
              <a:cxn ang="0">
                <a:pos x="5" y="21"/>
              </a:cxn>
              <a:cxn ang="0">
                <a:pos x="5" y="21"/>
              </a:cxn>
              <a:cxn ang="0">
                <a:pos x="7" y="27"/>
              </a:cxn>
              <a:cxn ang="0">
                <a:pos x="9" y="32"/>
              </a:cxn>
              <a:cxn ang="0">
                <a:pos x="15" y="35"/>
              </a:cxn>
              <a:cxn ang="0">
                <a:pos x="20" y="36"/>
              </a:cxn>
              <a:cxn ang="0">
                <a:pos x="20" y="36"/>
              </a:cxn>
              <a:cxn ang="0">
                <a:pos x="27" y="35"/>
              </a:cxn>
              <a:cxn ang="0">
                <a:pos x="31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1" y="11"/>
              </a:cxn>
              <a:cxn ang="0">
                <a:pos x="27" y="7"/>
              </a:cxn>
              <a:cxn ang="0">
                <a:pos x="20" y="5"/>
              </a:cxn>
              <a:cxn ang="0">
                <a:pos x="20" y="5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0"/>
                </a:lnTo>
                <a:lnTo>
                  <a:pt x="5" y="36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1" y="13"/>
                </a:lnTo>
                <a:lnTo>
                  <a:pt x="5" y="7"/>
                </a:lnTo>
                <a:lnTo>
                  <a:pt x="12" y="2"/>
                </a:lnTo>
                <a:lnTo>
                  <a:pt x="16" y="1"/>
                </a:lnTo>
                <a:lnTo>
                  <a:pt x="20" y="0"/>
                </a:lnTo>
                <a:lnTo>
                  <a:pt x="20" y="0"/>
                </a:lnTo>
                <a:lnTo>
                  <a:pt x="24" y="1"/>
                </a:lnTo>
                <a:lnTo>
                  <a:pt x="28" y="2"/>
                </a:lnTo>
                <a:lnTo>
                  <a:pt x="35" y="7"/>
                </a:lnTo>
                <a:lnTo>
                  <a:pt x="39" y="13"/>
                </a:lnTo>
                <a:lnTo>
                  <a:pt x="40" y="17"/>
                </a:lnTo>
                <a:lnTo>
                  <a:pt x="42" y="21"/>
                </a:lnTo>
                <a:lnTo>
                  <a:pt x="42" y="21"/>
                </a:lnTo>
                <a:lnTo>
                  <a:pt x="40" y="25"/>
                </a:lnTo>
                <a:lnTo>
                  <a:pt x="39" y="29"/>
                </a:lnTo>
                <a:lnTo>
                  <a:pt x="35" y="36"/>
                </a:lnTo>
                <a:lnTo>
                  <a:pt x="28" y="40"/>
                </a:lnTo>
                <a:lnTo>
                  <a:pt x="24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5"/>
                </a:moveTo>
                <a:lnTo>
                  <a:pt x="20" y="5"/>
                </a:lnTo>
                <a:lnTo>
                  <a:pt x="15" y="7"/>
                </a:lnTo>
                <a:lnTo>
                  <a:pt x="9" y="11"/>
                </a:lnTo>
                <a:lnTo>
                  <a:pt x="7" y="15"/>
                </a:lnTo>
                <a:lnTo>
                  <a:pt x="5" y="21"/>
                </a:lnTo>
                <a:lnTo>
                  <a:pt x="5" y="21"/>
                </a:lnTo>
                <a:lnTo>
                  <a:pt x="7" y="27"/>
                </a:lnTo>
                <a:lnTo>
                  <a:pt x="9" y="32"/>
                </a:lnTo>
                <a:lnTo>
                  <a:pt x="15" y="35"/>
                </a:lnTo>
                <a:lnTo>
                  <a:pt x="20" y="36"/>
                </a:lnTo>
                <a:lnTo>
                  <a:pt x="20" y="36"/>
                </a:lnTo>
                <a:lnTo>
                  <a:pt x="27" y="35"/>
                </a:lnTo>
                <a:lnTo>
                  <a:pt x="31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1" y="11"/>
                </a:lnTo>
                <a:lnTo>
                  <a:pt x="27" y="7"/>
                </a:lnTo>
                <a:lnTo>
                  <a:pt x="20" y="5"/>
                </a:lnTo>
                <a:lnTo>
                  <a:pt x="2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2" name="Freeform 18"/>
          <p:cNvSpPr>
            <a:spLocks noEditPoints="1"/>
          </p:cNvSpPr>
          <p:nvPr/>
        </p:nvSpPr>
        <p:spPr bwMode="auto">
          <a:xfrm>
            <a:off x="5495401" y="3466795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0"/>
              </a:cxn>
              <a:cxn ang="0">
                <a:pos x="6" y="35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6"/>
              </a:cxn>
              <a:cxn ang="0">
                <a:pos x="1" y="13"/>
              </a:cxn>
              <a:cxn ang="0">
                <a:pos x="6" y="7"/>
              </a:cxn>
              <a:cxn ang="0">
                <a:pos x="12" y="1"/>
              </a:cxn>
              <a:cxn ang="0">
                <a:pos x="16" y="0"/>
              </a:cxn>
              <a:cxn ang="0">
                <a:pos x="20" y="0"/>
              </a:cxn>
              <a:cxn ang="0">
                <a:pos x="20" y="0"/>
              </a:cxn>
              <a:cxn ang="0">
                <a:pos x="25" y="0"/>
              </a:cxn>
              <a:cxn ang="0">
                <a:pos x="29" y="1"/>
              </a:cxn>
              <a:cxn ang="0">
                <a:pos x="35" y="7"/>
              </a:cxn>
              <a:cxn ang="0">
                <a:pos x="40" y="13"/>
              </a:cxn>
              <a:cxn ang="0">
                <a:pos x="41" y="16"/>
              </a:cxn>
              <a:cxn ang="0">
                <a:pos x="41" y="21"/>
              </a:cxn>
              <a:cxn ang="0">
                <a:pos x="41" y="21"/>
              </a:cxn>
              <a:cxn ang="0">
                <a:pos x="41" y="25"/>
              </a:cxn>
              <a:cxn ang="0">
                <a:pos x="40" y="29"/>
              </a:cxn>
              <a:cxn ang="0">
                <a:pos x="35" y="35"/>
              </a:cxn>
              <a:cxn ang="0">
                <a:pos x="29" y="40"/>
              </a:cxn>
              <a:cxn ang="0">
                <a:pos x="25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5"/>
              </a:cxn>
              <a:cxn ang="0">
                <a:pos x="20" y="5"/>
              </a:cxn>
              <a:cxn ang="0">
                <a:pos x="14" y="7"/>
              </a:cxn>
              <a:cxn ang="0">
                <a:pos x="9" y="9"/>
              </a:cxn>
              <a:cxn ang="0">
                <a:pos x="6" y="15"/>
              </a:cxn>
              <a:cxn ang="0">
                <a:pos x="5" y="21"/>
              </a:cxn>
              <a:cxn ang="0">
                <a:pos x="5" y="21"/>
              </a:cxn>
              <a:cxn ang="0">
                <a:pos x="6" y="27"/>
              </a:cxn>
              <a:cxn ang="0">
                <a:pos x="9" y="32"/>
              </a:cxn>
              <a:cxn ang="0">
                <a:pos x="14" y="35"/>
              </a:cxn>
              <a:cxn ang="0">
                <a:pos x="20" y="36"/>
              </a:cxn>
              <a:cxn ang="0">
                <a:pos x="20" y="36"/>
              </a:cxn>
              <a:cxn ang="0">
                <a:pos x="27" y="35"/>
              </a:cxn>
              <a:cxn ang="0">
                <a:pos x="32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2" y="9"/>
              </a:cxn>
              <a:cxn ang="0">
                <a:pos x="27" y="7"/>
              </a:cxn>
              <a:cxn ang="0">
                <a:pos x="20" y="5"/>
              </a:cxn>
              <a:cxn ang="0">
                <a:pos x="20" y="5"/>
              </a:cxn>
            </a:cxnLst>
            <a:rect l="0" t="0" r="r" b="b"/>
            <a:pathLst>
              <a:path w="41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0"/>
                </a:lnTo>
                <a:lnTo>
                  <a:pt x="6" y="35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1" y="13"/>
                </a:lnTo>
                <a:lnTo>
                  <a:pt x="6" y="7"/>
                </a:lnTo>
                <a:lnTo>
                  <a:pt x="12" y="1"/>
                </a:lnTo>
                <a:lnTo>
                  <a:pt x="16" y="0"/>
                </a:lnTo>
                <a:lnTo>
                  <a:pt x="20" y="0"/>
                </a:lnTo>
                <a:lnTo>
                  <a:pt x="20" y="0"/>
                </a:lnTo>
                <a:lnTo>
                  <a:pt x="25" y="0"/>
                </a:lnTo>
                <a:lnTo>
                  <a:pt x="29" y="1"/>
                </a:lnTo>
                <a:lnTo>
                  <a:pt x="35" y="7"/>
                </a:lnTo>
                <a:lnTo>
                  <a:pt x="40" y="13"/>
                </a:lnTo>
                <a:lnTo>
                  <a:pt x="41" y="16"/>
                </a:lnTo>
                <a:lnTo>
                  <a:pt x="41" y="21"/>
                </a:lnTo>
                <a:lnTo>
                  <a:pt x="41" y="21"/>
                </a:lnTo>
                <a:lnTo>
                  <a:pt x="41" y="25"/>
                </a:lnTo>
                <a:lnTo>
                  <a:pt x="40" y="29"/>
                </a:lnTo>
                <a:lnTo>
                  <a:pt x="35" y="35"/>
                </a:lnTo>
                <a:lnTo>
                  <a:pt x="29" y="40"/>
                </a:lnTo>
                <a:lnTo>
                  <a:pt x="25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5"/>
                </a:moveTo>
                <a:lnTo>
                  <a:pt x="20" y="5"/>
                </a:lnTo>
                <a:lnTo>
                  <a:pt x="14" y="7"/>
                </a:lnTo>
                <a:lnTo>
                  <a:pt x="9" y="9"/>
                </a:lnTo>
                <a:lnTo>
                  <a:pt x="6" y="15"/>
                </a:lnTo>
                <a:lnTo>
                  <a:pt x="5" y="21"/>
                </a:lnTo>
                <a:lnTo>
                  <a:pt x="5" y="21"/>
                </a:lnTo>
                <a:lnTo>
                  <a:pt x="6" y="27"/>
                </a:lnTo>
                <a:lnTo>
                  <a:pt x="9" y="32"/>
                </a:lnTo>
                <a:lnTo>
                  <a:pt x="14" y="35"/>
                </a:lnTo>
                <a:lnTo>
                  <a:pt x="20" y="36"/>
                </a:lnTo>
                <a:lnTo>
                  <a:pt x="20" y="36"/>
                </a:lnTo>
                <a:lnTo>
                  <a:pt x="27" y="35"/>
                </a:lnTo>
                <a:lnTo>
                  <a:pt x="32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2" y="9"/>
                </a:lnTo>
                <a:lnTo>
                  <a:pt x="27" y="7"/>
                </a:lnTo>
                <a:lnTo>
                  <a:pt x="20" y="5"/>
                </a:lnTo>
                <a:lnTo>
                  <a:pt x="2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3" name="Freeform 19"/>
          <p:cNvSpPr>
            <a:spLocks noEditPoints="1"/>
          </p:cNvSpPr>
          <p:nvPr/>
        </p:nvSpPr>
        <p:spPr bwMode="auto">
          <a:xfrm>
            <a:off x="2812947" y="3361073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1" y="11"/>
              </a:cxn>
              <a:cxn ang="0">
                <a:pos x="245" y="14"/>
              </a:cxn>
              <a:cxn ang="0">
                <a:pos x="247" y="19"/>
              </a:cxn>
              <a:cxn ang="0">
                <a:pos x="249" y="25"/>
              </a:cxn>
              <a:cxn ang="0">
                <a:pos x="249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6" y="174"/>
              </a:cxn>
              <a:cxn ang="0">
                <a:pos x="25" y="174"/>
              </a:cxn>
              <a:cxn ang="0">
                <a:pos x="25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1" y="161"/>
              </a:cxn>
              <a:cxn ang="0">
                <a:pos x="11" y="25"/>
              </a:cxn>
              <a:cxn ang="0">
                <a:pos x="11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5" y="11"/>
              </a:cxn>
              <a:cxn ang="0">
                <a:pos x="235" y="11"/>
              </a:cxn>
              <a:cxn ang="0">
                <a:pos x="235" y="0"/>
              </a:cxn>
              <a:cxn ang="0">
                <a:pos x="25" y="0"/>
              </a:cxn>
              <a:cxn ang="0">
                <a:pos x="25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6" y="10"/>
              </a:cxn>
              <a:cxn ang="0">
                <a:pos x="3" y="15"/>
              </a:cxn>
              <a:cxn ang="0">
                <a:pos x="2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2" y="166"/>
              </a:cxn>
              <a:cxn ang="0">
                <a:pos x="3" y="170"/>
              </a:cxn>
              <a:cxn ang="0">
                <a:pos x="6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5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7" y="15"/>
              </a:cxn>
              <a:cxn ang="0">
                <a:pos x="255" y="10"/>
              </a:cxn>
              <a:cxn ang="0">
                <a:pos x="251" y="7"/>
              </a:cxn>
              <a:cxn ang="0">
                <a:pos x="249" y="4"/>
              </a:cxn>
              <a:cxn ang="0">
                <a:pos x="245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1" y="11"/>
                </a:lnTo>
                <a:lnTo>
                  <a:pt x="245" y="14"/>
                </a:lnTo>
                <a:lnTo>
                  <a:pt x="247" y="19"/>
                </a:lnTo>
                <a:lnTo>
                  <a:pt x="249" y="25"/>
                </a:lnTo>
                <a:lnTo>
                  <a:pt x="249" y="223"/>
                </a:lnTo>
                <a:lnTo>
                  <a:pt x="204" y="177"/>
                </a:lnTo>
                <a:lnTo>
                  <a:pt x="201" y="174"/>
                </a:lnTo>
                <a:lnTo>
                  <a:pt x="196" y="174"/>
                </a:lnTo>
                <a:lnTo>
                  <a:pt x="25" y="174"/>
                </a:lnTo>
                <a:lnTo>
                  <a:pt x="25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1" y="161"/>
                </a:lnTo>
                <a:lnTo>
                  <a:pt x="11" y="25"/>
                </a:lnTo>
                <a:lnTo>
                  <a:pt x="11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5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5" y="0"/>
                </a:lnTo>
                <a:lnTo>
                  <a:pt x="25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6" y="10"/>
                </a:lnTo>
                <a:lnTo>
                  <a:pt x="3" y="15"/>
                </a:lnTo>
                <a:lnTo>
                  <a:pt x="2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2" y="166"/>
                </a:lnTo>
                <a:lnTo>
                  <a:pt x="3" y="170"/>
                </a:lnTo>
                <a:lnTo>
                  <a:pt x="6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5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7" y="15"/>
                </a:lnTo>
                <a:lnTo>
                  <a:pt x="255" y="10"/>
                </a:lnTo>
                <a:lnTo>
                  <a:pt x="251" y="7"/>
                </a:lnTo>
                <a:lnTo>
                  <a:pt x="249" y="4"/>
                </a:lnTo>
                <a:lnTo>
                  <a:pt x="245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4" name="Freeform 20"/>
          <p:cNvSpPr/>
          <p:nvPr/>
        </p:nvSpPr>
        <p:spPr bwMode="auto">
          <a:xfrm>
            <a:off x="2827040" y="3379459"/>
            <a:ext cx="375825" cy="326356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224" y="0"/>
              </a:cxn>
              <a:cxn ang="0">
                <a:pos x="230" y="0"/>
              </a:cxn>
              <a:cxn ang="0">
                <a:pos x="234" y="3"/>
              </a:cxn>
              <a:cxn ang="0">
                <a:pos x="236" y="8"/>
              </a:cxn>
              <a:cxn ang="0">
                <a:pos x="238" y="14"/>
              </a:cxn>
              <a:cxn ang="0">
                <a:pos x="238" y="212"/>
              </a:cxn>
              <a:cxn ang="0">
                <a:pos x="193" y="166"/>
              </a:cxn>
              <a:cxn ang="0">
                <a:pos x="190" y="163"/>
              </a:cxn>
              <a:cxn ang="0">
                <a:pos x="185" y="163"/>
              </a:cxn>
              <a:cxn ang="0">
                <a:pos x="14" y="163"/>
              </a:cxn>
              <a:cxn ang="0">
                <a:pos x="14" y="163"/>
              </a:cxn>
              <a:cxn ang="0">
                <a:pos x="9" y="162"/>
              </a:cxn>
              <a:cxn ang="0">
                <a:pos x="4" y="159"/>
              </a:cxn>
              <a:cxn ang="0">
                <a:pos x="1" y="155"/>
              </a:cxn>
              <a:cxn ang="0">
                <a:pos x="0" y="150"/>
              </a:cxn>
              <a:cxn ang="0">
                <a:pos x="0" y="14"/>
              </a:cxn>
              <a:cxn ang="0">
                <a:pos x="0" y="14"/>
              </a:cxn>
              <a:cxn ang="0">
                <a:pos x="1" y="8"/>
              </a:cxn>
              <a:cxn ang="0">
                <a:pos x="4" y="3"/>
              </a:cxn>
              <a:cxn ang="0">
                <a:pos x="9" y="0"/>
              </a:cxn>
              <a:cxn ang="0">
                <a:pos x="14" y="0"/>
              </a:cxn>
              <a:cxn ang="0">
                <a:pos x="224" y="0"/>
              </a:cxn>
            </a:cxnLst>
            <a:rect l="0" t="0" r="r" b="b"/>
            <a:pathLst>
              <a:path w="238" h="212">
                <a:moveTo>
                  <a:pt x="224" y="0"/>
                </a:moveTo>
                <a:lnTo>
                  <a:pt x="224" y="0"/>
                </a:lnTo>
                <a:lnTo>
                  <a:pt x="230" y="0"/>
                </a:lnTo>
                <a:lnTo>
                  <a:pt x="234" y="3"/>
                </a:lnTo>
                <a:lnTo>
                  <a:pt x="236" y="8"/>
                </a:lnTo>
                <a:lnTo>
                  <a:pt x="238" y="14"/>
                </a:lnTo>
                <a:lnTo>
                  <a:pt x="238" y="212"/>
                </a:lnTo>
                <a:lnTo>
                  <a:pt x="193" y="166"/>
                </a:lnTo>
                <a:lnTo>
                  <a:pt x="190" y="163"/>
                </a:lnTo>
                <a:lnTo>
                  <a:pt x="185" y="163"/>
                </a:lnTo>
                <a:lnTo>
                  <a:pt x="14" y="163"/>
                </a:lnTo>
                <a:lnTo>
                  <a:pt x="14" y="163"/>
                </a:lnTo>
                <a:lnTo>
                  <a:pt x="9" y="162"/>
                </a:lnTo>
                <a:lnTo>
                  <a:pt x="4" y="159"/>
                </a:lnTo>
                <a:lnTo>
                  <a:pt x="1" y="155"/>
                </a:lnTo>
                <a:lnTo>
                  <a:pt x="0" y="150"/>
                </a:lnTo>
                <a:lnTo>
                  <a:pt x="0" y="14"/>
                </a:lnTo>
                <a:lnTo>
                  <a:pt x="0" y="14"/>
                </a:lnTo>
                <a:lnTo>
                  <a:pt x="1" y="8"/>
                </a:lnTo>
                <a:lnTo>
                  <a:pt x="4" y="3"/>
                </a:lnTo>
                <a:lnTo>
                  <a:pt x="9" y="0"/>
                </a:lnTo>
                <a:lnTo>
                  <a:pt x="14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5" name="Freeform 21"/>
          <p:cNvSpPr/>
          <p:nvPr/>
        </p:nvSpPr>
        <p:spPr bwMode="auto">
          <a:xfrm>
            <a:off x="2812947" y="3361073"/>
            <a:ext cx="404012" cy="381515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5" y="0"/>
              </a:cxn>
              <a:cxn ang="0">
                <a:pos x="25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6" y="10"/>
              </a:cxn>
              <a:cxn ang="0">
                <a:pos x="3" y="15"/>
              </a:cxn>
              <a:cxn ang="0">
                <a:pos x="2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2" y="166"/>
              </a:cxn>
              <a:cxn ang="0">
                <a:pos x="3" y="170"/>
              </a:cxn>
              <a:cxn ang="0">
                <a:pos x="6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5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7" y="15"/>
              </a:cxn>
              <a:cxn ang="0">
                <a:pos x="255" y="10"/>
              </a:cxn>
              <a:cxn ang="0">
                <a:pos x="251" y="7"/>
              </a:cxn>
              <a:cxn ang="0">
                <a:pos x="249" y="4"/>
              </a:cxn>
              <a:cxn ang="0">
                <a:pos x="245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0"/>
                </a:moveTo>
                <a:lnTo>
                  <a:pt x="25" y="0"/>
                </a:lnTo>
                <a:lnTo>
                  <a:pt x="25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6" y="10"/>
                </a:lnTo>
                <a:lnTo>
                  <a:pt x="3" y="15"/>
                </a:lnTo>
                <a:lnTo>
                  <a:pt x="2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2" y="166"/>
                </a:lnTo>
                <a:lnTo>
                  <a:pt x="3" y="170"/>
                </a:lnTo>
                <a:lnTo>
                  <a:pt x="6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5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7" y="15"/>
                </a:lnTo>
                <a:lnTo>
                  <a:pt x="255" y="10"/>
                </a:lnTo>
                <a:lnTo>
                  <a:pt x="251" y="7"/>
                </a:lnTo>
                <a:lnTo>
                  <a:pt x="249" y="4"/>
                </a:lnTo>
                <a:lnTo>
                  <a:pt x="245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2949181" y="3498971"/>
            <a:ext cx="131539" cy="45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3010255" y="3434619"/>
            <a:ext cx="9396" cy="13330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6195377" y="3498971"/>
            <a:ext cx="136239" cy="45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6256446" y="3434619"/>
            <a:ext cx="9396" cy="13330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50" name="Freeform 26"/>
          <p:cNvSpPr>
            <a:spLocks noEditPoints="1"/>
          </p:cNvSpPr>
          <p:nvPr/>
        </p:nvSpPr>
        <p:spPr bwMode="auto">
          <a:xfrm>
            <a:off x="3625667" y="3361073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0" y="11"/>
              </a:cxn>
              <a:cxn ang="0">
                <a:pos x="244" y="14"/>
              </a:cxn>
              <a:cxn ang="0">
                <a:pos x="247" y="19"/>
              </a:cxn>
              <a:cxn ang="0">
                <a:pos x="248" y="25"/>
              </a:cxn>
              <a:cxn ang="0">
                <a:pos x="248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5" y="174"/>
              </a:cxn>
              <a:cxn ang="0">
                <a:pos x="24" y="174"/>
              </a:cxn>
              <a:cxn ang="0">
                <a:pos x="24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0" y="161"/>
              </a:cxn>
              <a:cxn ang="0">
                <a:pos x="10" y="25"/>
              </a:cxn>
              <a:cxn ang="0">
                <a:pos x="10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4" y="11"/>
              </a:cxn>
              <a:cxn ang="0">
                <a:pos x="235" y="11"/>
              </a:cxn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0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0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5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0" y="11"/>
                </a:lnTo>
                <a:lnTo>
                  <a:pt x="244" y="14"/>
                </a:lnTo>
                <a:lnTo>
                  <a:pt x="247" y="19"/>
                </a:lnTo>
                <a:lnTo>
                  <a:pt x="248" y="25"/>
                </a:lnTo>
                <a:lnTo>
                  <a:pt x="248" y="223"/>
                </a:lnTo>
                <a:lnTo>
                  <a:pt x="204" y="177"/>
                </a:lnTo>
                <a:lnTo>
                  <a:pt x="201" y="174"/>
                </a:lnTo>
                <a:lnTo>
                  <a:pt x="195" y="174"/>
                </a:lnTo>
                <a:lnTo>
                  <a:pt x="24" y="174"/>
                </a:lnTo>
                <a:lnTo>
                  <a:pt x="24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0" y="161"/>
                </a:lnTo>
                <a:lnTo>
                  <a:pt x="10" y="25"/>
                </a:lnTo>
                <a:lnTo>
                  <a:pt x="10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4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0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0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5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51" name="Freeform 27"/>
          <p:cNvSpPr/>
          <p:nvPr/>
        </p:nvSpPr>
        <p:spPr bwMode="auto">
          <a:xfrm>
            <a:off x="3639762" y="3379459"/>
            <a:ext cx="371129" cy="326356"/>
          </a:xfrm>
          <a:custGeom>
            <a:avLst/>
            <a:gdLst/>
            <a:ahLst/>
            <a:cxnLst>
              <a:cxn ang="0">
                <a:pos x="225" y="0"/>
              </a:cxn>
              <a:cxn ang="0">
                <a:pos x="225" y="0"/>
              </a:cxn>
              <a:cxn ang="0">
                <a:pos x="230" y="0"/>
              </a:cxn>
              <a:cxn ang="0">
                <a:pos x="234" y="3"/>
              </a:cxn>
              <a:cxn ang="0">
                <a:pos x="237" y="8"/>
              </a:cxn>
              <a:cxn ang="0">
                <a:pos x="238" y="14"/>
              </a:cxn>
              <a:cxn ang="0">
                <a:pos x="238" y="212"/>
              </a:cxn>
              <a:cxn ang="0">
                <a:pos x="194" y="166"/>
              </a:cxn>
              <a:cxn ang="0">
                <a:pos x="191" y="163"/>
              </a:cxn>
              <a:cxn ang="0">
                <a:pos x="185" y="163"/>
              </a:cxn>
              <a:cxn ang="0">
                <a:pos x="14" y="163"/>
              </a:cxn>
              <a:cxn ang="0">
                <a:pos x="14" y="163"/>
              </a:cxn>
              <a:cxn ang="0">
                <a:pos x="10" y="162"/>
              </a:cxn>
              <a:cxn ang="0">
                <a:pos x="5" y="159"/>
              </a:cxn>
              <a:cxn ang="0">
                <a:pos x="2" y="155"/>
              </a:cxn>
              <a:cxn ang="0">
                <a:pos x="0" y="150"/>
              </a:cxn>
              <a:cxn ang="0">
                <a:pos x="0" y="14"/>
              </a:cxn>
              <a:cxn ang="0">
                <a:pos x="0" y="14"/>
              </a:cxn>
              <a:cxn ang="0">
                <a:pos x="2" y="8"/>
              </a:cxn>
              <a:cxn ang="0">
                <a:pos x="5" y="3"/>
              </a:cxn>
              <a:cxn ang="0">
                <a:pos x="10" y="0"/>
              </a:cxn>
              <a:cxn ang="0">
                <a:pos x="14" y="0"/>
              </a:cxn>
              <a:cxn ang="0">
                <a:pos x="225" y="0"/>
              </a:cxn>
            </a:cxnLst>
            <a:rect l="0" t="0" r="r" b="b"/>
            <a:pathLst>
              <a:path w="238" h="212">
                <a:moveTo>
                  <a:pt x="225" y="0"/>
                </a:moveTo>
                <a:lnTo>
                  <a:pt x="225" y="0"/>
                </a:lnTo>
                <a:lnTo>
                  <a:pt x="230" y="0"/>
                </a:lnTo>
                <a:lnTo>
                  <a:pt x="234" y="3"/>
                </a:lnTo>
                <a:lnTo>
                  <a:pt x="237" y="8"/>
                </a:lnTo>
                <a:lnTo>
                  <a:pt x="238" y="14"/>
                </a:lnTo>
                <a:lnTo>
                  <a:pt x="238" y="212"/>
                </a:lnTo>
                <a:lnTo>
                  <a:pt x="194" y="166"/>
                </a:lnTo>
                <a:lnTo>
                  <a:pt x="191" y="163"/>
                </a:lnTo>
                <a:lnTo>
                  <a:pt x="185" y="163"/>
                </a:lnTo>
                <a:lnTo>
                  <a:pt x="14" y="163"/>
                </a:lnTo>
                <a:lnTo>
                  <a:pt x="14" y="163"/>
                </a:lnTo>
                <a:lnTo>
                  <a:pt x="10" y="162"/>
                </a:lnTo>
                <a:lnTo>
                  <a:pt x="5" y="159"/>
                </a:lnTo>
                <a:lnTo>
                  <a:pt x="2" y="155"/>
                </a:lnTo>
                <a:lnTo>
                  <a:pt x="0" y="150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5" y="3"/>
                </a:lnTo>
                <a:lnTo>
                  <a:pt x="10" y="0"/>
                </a:lnTo>
                <a:lnTo>
                  <a:pt x="14" y="0"/>
                </a:lnTo>
                <a:lnTo>
                  <a:pt x="225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52" name="Freeform 28"/>
          <p:cNvSpPr/>
          <p:nvPr/>
        </p:nvSpPr>
        <p:spPr bwMode="auto">
          <a:xfrm>
            <a:off x="3625667" y="3361073"/>
            <a:ext cx="404012" cy="381515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0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0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5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0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0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5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3757206" y="3498971"/>
            <a:ext cx="136239" cy="45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54" name="Freeform 30"/>
          <p:cNvSpPr>
            <a:spLocks noEditPoints="1"/>
          </p:cNvSpPr>
          <p:nvPr/>
        </p:nvSpPr>
        <p:spPr bwMode="auto">
          <a:xfrm>
            <a:off x="4452486" y="952485"/>
            <a:ext cx="371129" cy="395303"/>
          </a:xfrm>
          <a:custGeom>
            <a:avLst/>
            <a:gdLst/>
            <a:ahLst/>
            <a:cxnLst>
              <a:cxn ang="0">
                <a:pos x="46" y="258"/>
              </a:cxn>
              <a:cxn ang="0">
                <a:pos x="20" y="250"/>
              </a:cxn>
              <a:cxn ang="0">
                <a:pos x="1" y="232"/>
              </a:cxn>
              <a:cxn ang="0">
                <a:pos x="0" y="224"/>
              </a:cxn>
              <a:cxn ang="0">
                <a:pos x="5" y="208"/>
              </a:cxn>
              <a:cxn ang="0">
                <a:pos x="28" y="194"/>
              </a:cxn>
              <a:cxn ang="0">
                <a:pos x="52" y="190"/>
              </a:cxn>
              <a:cxn ang="0">
                <a:pos x="75" y="193"/>
              </a:cxn>
              <a:cxn ang="0">
                <a:pos x="77" y="51"/>
              </a:cxn>
              <a:cxn ang="0">
                <a:pos x="90" y="39"/>
              </a:cxn>
              <a:cxn ang="0">
                <a:pos x="218" y="0"/>
              </a:cxn>
              <a:cxn ang="0">
                <a:pos x="232" y="6"/>
              </a:cxn>
              <a:cxn ang="0">
                <a:pos x="239" y="186"/>
              </a:cxn>
              <a:cxn ang="0">
                <a:pos x="236" y="194"/>
              </a:cxn>
              <a:cxn ang="0">
                <a:pos x="218" y="212"/>
              </a:cxn>
              <a:cxn ang="0">
                <a:pos x="193" y="220"/>
              </a:cxn>
              <a:cxn ang="0">
                <a:pos x="178" y="220"/>
              </a:cxn>
              <a:cxn ang="0">
                <a:pos x="152" y="212"/>
              </a:cxn>
              <a:cxn ang="0">
                <a:pos x="135" y="194"/>
              </a:cxn>
              <a:cxn ang="0">
                <a:pos x="132" y="186"/>
              </a:cxn>
              <a:cxn ang="0">
                <a:pos x="139" y="170"/>
              </a:cxn>
              <a:cxn ang="0">
                <a:pos x="162" y="156"/>
              </a:cxn>
              <a:cxn ang="0">
                <a:pos x="186" y="152"/>
              </a:cxn>
              <a:cxn ang="0">
                <a:pos x="209" y="155"/>
              </a:cxn>
              <a:cxn ang="0">
                <a:pos x="105" y="224"/>
              </a:cxn>
              <a:cxn ang="0">
                <a:pos x="104" y="232"/>
              </a:cxn>
              <a:cxn ang="0">
                <a:pos x="86" y="250"/>
              </a:cxn>
              <a:cxn ang="0">
                <a:pos x="60" y="258"/>
              </a:cxn>
              <a:cxn ang="0">
                <a:pos x="52" y="201"/>
              </a:cxn>
              <a:cxn ang="0">
                <a:pos x="33" y="204"/>
              </a:cxn>
              <a:cxn ang="0">
                <a:pos x="14" y="213"/>
              </a:cxn>
              <a:cxn ang="0">
                <a:pos x="10" y="224"/>
              </a:cxn>
              <a:cxn ang="0">
                <a:pos x="20" y="239"/>
              </a:cxn>
              <a:cxn ang="0">
                <a:pos x="40" y="246"/>
              </a:cxn>
              <a:cxn ang="0">
                <a:pos x="66" y="246"/>
              </a:cxn>
              <a:cxn ang="0">
                <a:pos x="85" y="239"/>
              </a:cxn>
              <a:cxn ang="0">
                <a:pos x="94" y="224"/>
              </a:cxn>
              <a:cxn ang="0">
                <a:pos x="220" y="171"/>
              </a:cxn>
              <a:cxn ang="0">
                <a:pos x="199" y="164"/>
              </a:cxn>
              <a:cxn ang="0">
                <a:pos x="172" y="164"/>
              </a:cxn>
              <a:cxn ang="0">
                <a:pos x="152" y="171"/>
              </a:cxn>
              <a:cxn ang="0">
                <a:pos x="143" y="186"/>
              </a:cxn>
              <a:cxn ang="0">
                <a:pos x="148" y="197"/>
              </a:cxn>
              <a:cxn ang="0">
                <a:pos x="166" y="206"/>
              </a:cxn>
              <a:cxn ang="0">
                <a:pos x="186" y="209"/>
              </a:cxn>
              <a:cxn ang="0">
                <a:pos x="212" y="204"/>
              </a:cxn>
              <a:cxn ang="0">
                <a:pos x="226" y="191"/>
              </a:cxn>
              <a:cxn ang="0">
                <a:pos x="228" y="20"/>
              </a:cxn>
              <a:cxn ang="0">
                <a:pos x="222" y="12"/>
              </a:cxn>
              <a:cxn ang="0">
                <a:pos x="216" y="12"/>
              </a:cxn>
              <a:cxn ang="0">
                <a:pos x="90" y="51"/>
              </a:cxn>
              <a:cxn ang="0">
                <a:pos x="86" y="58"/>
              </a:cxn>
              <a:cxn ang="0">
                <a:pos x="79" y="206"/>
              </a:cxn>
              <a:cxn ang="0">
                <a:pos x="52" y="201"/>
              </a:cxn>
            </a:cxnLst>
            <a:rect l="0" t="0" r="r" b="b"/>
            <a:pathLst>
              <a:path w="239" h="258">
                <a:moveTo>
                  <a:pt x="52" y="258"/>
                </a:moveTo>
                <a:lnTo>
                  <a:pt x="52" y="258"/>
                </a:lnTo>
                <a:lnTo>
                  <a:pt x="46" y="258"/>
                </a:lnTo>
                <a:lnTo>
                  <a:pt x="37" y="256"/>
                </a:lnTo>
                <a:lnTo>
                  <a:pt x="28" y="254"/>
                </a:lnTo>
                <a:lnTo>
                  <a:pt x="20" y="250"/>
                </a:lnTo>
                <a:lnTo>
                  <a:pt x="12" y="246"/>
                </a:lnTo>
                <a:lnTo>
                  <a:pt x="5" y="240"/>
                </a:lnTo>
                <a:lnTo>
                  <a:pt x="1" y="232"/>
                </a:lnTo>
                <a:lnTo>
                  <a:pt x="0" y="228"/>
                </a:lnTo>
                <a:lnTo>
                  <a:pt x="0" y="224"/>
                </a:lnTo>
                <a:lnTo>
                  <a:pt x="0" y="224"/>
                </a:lnTo>
                <a:lnTo>
                  <a:pt x="0" y="218"/>
                </a:lnTo>
                <a:lnTo>
                  <a:pt x="1" y="214"/>
                </a:lnTo>
                <a:lnTo>
                  <a:pt x="5" y="208"/>
                </a:lnTo>
                <a:lnTo>
                  <a:pt x="12" y="202"/>
                </a:lnTo>
                <a:lnTo>
                  <a:pt x="20" y="197"/>
                </a:lnTo>
                <a:lnTo>
                  <a:pt x="28" y="194"/>
                </a:lnTo>
                <a:lnTo>
                  <a:pt x="37" y="191"/>
                </a:lnTo>
                <a:lnTo>
                  <a:pt x="46" y="190"/>
                </a:lnTo>
                <a:lnTo>
                  <a:pt x="52" y="190"/>
                </a:lnTo>
                <a:lnTo>
                  <a:pt x="52" y="190"/>
                </a:lnTo>
                <a:lnTo>
                  <a:pt x="64" y="190"/>
                </a:lnTo>
                <a:lnTo>
                  <a:pt x="75" y="193"/>
                </a:lnTo>
                <a:lnTo>
                  <a:pt x="75" y="58"/>
                </a:lnTo>
                <a:lnTo>
                  <a:pt x="75" y="58"/>
                </a:lnTo>
                <a:lnTo>
                  <a:pt x="77" y="51"/>
                </a:lnTo>
                <a:lnTo>
                  <a:pt x="79" y="46"/>
                </a:lnTo>
                <a:lnTo>
                  <a:pt x="83" y="42"/>
                </a:lnTo>
                <a:lnTo>
                  <a:pt x="90" y="39"/>
                </a:lnTo>
                <a:lnTo>
                  <a:pt x="213" y="1"/>
                </a:lnTo>
                <a:lnTo>
                  <a:pt x="213" y="1"/>
                </a:lnTo>
                <a:lnTo>
                  <a:pt x="218" y="0"/>
                </a:lnTo>
                <a:lnTo>
                  <a:pt x="218" y="0"/>
                </a:lnTo>
                <a:lnTo>
                  <a:pt x="226" y="2"/>
                </a:lnTo>
                <a:lnTo>
                  <a:pt x="232" y="6"/>
                </a:lnTo>
                <a:lnTo>
                  <a:pt x="236" y="12"/>
                </a:lnTo>
                <a:lnTo>
                  <a:pt x="239" y="20"/>
                </a:lnTo>
                <a:lnTo>
                  <a:pt x="239" y="186"/>
                </a:lnTo>
                <a:lnTo>
                  <a:pt x="239" y="186"/>
                </a:lnTo>
                <a:lnTo>
                  <a:pt x="237" y="190"/>
                </a:lnTo>
                <a:lnTo>
                  <a:pt x="236" y="194"/>
                </a:lnTo>
                <a:lnTo>
                  <a:pt x="232" y="202"/>
                </a:lnTo>
                <a:lnTo>
                  <a:pt x="226" y="208"/>
                </a:lnTo>
                <a:lnTo>
                  <a:pt x="218" y="212"/>
                </a:lnTo>
                <a:lnTo>
                  <a:pt x="210" y="216"/>
                </a:lnTo>
                <a:lnTo>
                  <a:pt x="201" y="218"/>
                </a:lnTo>
                <a:lnTo>
                  <a:pt x="193" y="220"/>
                </a:lnTo>
                <a:lnTo>
                  <a:pt x="186" y="220"/>
                </a:lnTo>
                <a:lnTo>
                  <a:pt x="186" y="220"/>
                </a:lnTo>
                <a:lnTo>
                  <a:pt x="178" y="220"/>
                </a:lnTo>
                <a:lnTo>
                  <a:pt x="170" y="218"/>
                </a:lnTo>
                <a:lnTo>
                  <a:pt x="162" y="216"/>
                </a:lnTo>
                <a:lnTo>
                  <a:pt x="152" y="212"/>
                </a:lnTo>
                <a:lnTo>
                  <a:pt x="144" y="208"/>
                </a:lnTo>
                <a:lnTo>
                  <a:pt x="139" y="202"/>
                </a:lnTo>
                <a:lnTo>
                  <a:pt x="135" y="194"/>
                </a:lnTo>
                <a:lnTo>
                  <a:pt x="133" y="190"/>
                </a:lnTo>
                <a:lnTo>
                  <a:pt x="132" y="186"/>
                </a:lnTo>
                <a:lnTo>
                  <a:pt x="132" y="186"/>
                </a:lnTo>
                <a:lnTo>
                  <a:pt x="133" y="181"/>
                </a:lnTo>
                <a:lnTo>
                  <a:pt x="135" y="177"/>
                </a:lnTo>
                <a:lnTo>
                  <a:pt x="139" y="170"/>
                </a:lnTo>
                <a:lnTo>
                  <a:pt x="144" y="164"/>
                </a:lnTo>
                <a:lnTo>
                  <a:pt x="152" y="159"/>
                </a:lnTo>
                <a:lnTo>
                  <a:pt x="162" y="156"/>
                </a:lnTo>
                <a:lnTo>
                  <a:pt x="170" y="154"/>
                </a:lnTo>
                <a:lnTo>
                  <a:pt x="178" y="152"/>
                </a:lnTo>
                <a:lnTo>
                  <a:pt x="186" y="152"/>
                </a:lnTo>
                <a:lnTo>
                  <a:pt x="186" y="152"/>
                </a:lnTo>
                <a:lnTo>
                  <a:pt x="197" y="152"/>
                </a:lnTo>
                <a:lnTo>
                  <a:pt x="209" y="155"/>
                </a:lnTo>
                <a:lnTo>
                  <a:pt x="209" y="92"/>
                </a:lnTo>
                <a:lnTo>
                  <a:pt x="105" y="123"/>
                </a:lnTo>
                <a:lnTo>
                  <a:pt x="105" y="224"/>
                </a:lnTo>
                <a:lnTo>
                  <a:pt x="105" y="224"/>
                </a:lnTo>
                <a:lnTo>
                  <a:pt x="105" y="228"/>
                </a:lnTo>
                <a:lnTo>
                  <a:pt x="104" y="232"/>
                </a:lnTo>
                <a:lnTo>
                  <a:pt x="100" y="240"/>
                </a:lnTo>
                <a:lnTo>
                  <a:pt x="93" y="246"/>
                </a:lnTo>
                <a:lnTo>
                  <a:pt x="86" y="250"/>
                </a:lnTo>
                <a:lnTo>
                  <a:pt x="77" y="254"/>
                </a:lnTo>
                <a:lnTo>
                  <a:pt x="68" y="256"/>
                </a:lnTo>
                <a:lnTo>
                  <a:pt x="60" y="258"/>
                </a:lnTo>
                <a:lnTo>
                  <a:pt x="52" y="258"/>
                </a:lnTo>
                <a:lnTo>
                  <a:pt x="52" y="258"/>
                </a:lnTo>
                <a:close/>
                <a:moveTo>
                  <a:pt x="52" y="201"/>
                </a:moveTo>
                <a:lnTo>
                  <a:pt x="52" y="201"/>
                </a:lnTo>
                <a:lnTo>
                  <a:pt x="40" y="202"/>
                </a:lnTo>
                <a:lnTo>
                  <a:pt x="33" y="204"/>
                </a:lnTo>
                <a:lnTo>
                  <a:pt x="27" y="206"/>
                </a:lnTo>
                <a:lnTo>
                  <a:pt x="20" y="209"/>
                </a:lnTo>
                <a:lnTo>
                  <a:pt x="14" y="213"/>
                </a:lnTo>
                <a:lnTo>
                  <a:pt x="12" y="218"/>
                </a:lnTo>
                <a:lnTo>
                  <a:pt x="10" y="224"/>
                </a:lnTo>
                <a:lnTo>
                  <a:pt x="10" y="224"/>
                </a:lnTo>
                <a:lnTo>
                  <a:pt x="12" y="229"/>
                </a:lnTo>
                <a:lnTo>
                  <a:pt x="14" y="235"/>
                </a:lnTo>
                <a:lnTo>
                  <a:pt x="20" y="239"/>
                </a:lnTo>
                <a:lnTo>
                  <a:pt x="27" y="241"/>
                </a:lnTo>
                <a:lnTo>
                  <a:pt x="33" y="244"/>
                </a:lnTo>
                <a:lnTo>
                  <a:pt x="40" y="246"/>
                </a:lnTo>
                <a:lnTo>
                  <a:pt x="52" y="247"/>
                </a:lnTo>
                <a:lnTo>
                  <a:pt x="52" y="247"/>
                </a:lnTo>
                <a:lnTo>
                  <a:pt x="66" y="246"/>
                </a:lnTo>
                <a:lnTo>
                  <a:pt x="73" y="244"/>
                </a:lnTo>
                <a:lnTo>
                  <a:pt x="79" y="241"/>
                </a:lnTo>
                <a:lnTo>
                  <a:pt x="85" y="239"/>
                </a:lnTo>
                <a:lnTo>
                  <a:pt x="90" y="235"/>
                </a:lnTo>
                <a:lnTo>
                  <a:pt x="93" y="229"/>
                </a:lnTo>
                <a:lnTo>
                  <a:pt x="94" y="224"/>
                </a:lnTo>
                <a:lnTo>
                  <a:pt x="94" y="115"/>
                </a:lnTo>
                <a:lnTo>
                  <a:pt x="220" y="77"/>
                </a:lnTo>
                <a:lnTo>
                  <a:pt x="220" y="171"/>
                </a:lnTo>
                <a:lnTo>
                  <a:pt x="212" y="169"/>
                </a:lnTo>
                <a:lnTo>
                  <a:pt x="212" y="169"/>
                </a:lnTo>
                <a:lnTo>
                  <a:pt x="199" y="164"/>
                </a:lnTo>
                <a:lnTo>
                  <a:pt x="186" y="163"/>
                </a:lnTo>
                <a:lnTo>
                  <a:pt x="186" y="163"/>
                </a:lnTo>
                <a:lnTo>
                  <a:pt x="172" y="164"/>
                </a:lnTo>
                <a:lnTo>
                  <a:pt x="166" y="166"/>
                </a:lnTo>
                <a:lnTo>
                  <a:pt x="159" y="169"/>
                </a:lnTo>
                <a:lnTo>
                  <a:pt x="152" y="171"/>
                </a:lnTo>
                <a:lnTo>
                  <a:pt x="148" y="175"/>
                </a:lnTo>
                <a:lnTo>
                  <a:pt x="144" y="181"/>
                </a:lnTo>
                <a:lnTo>
                  <a:pt x="143" y="186"/>
                </a:lnTo>
                <a:lnTo>
                  <a:pt x="143" y="186"/>
                </a:lnTo>
                <a:lnTo>
                  <a:pt x="144" y="191"/>
                </a:lnTo>
                <a:lnTo>
                  <a:pt x="148" y="197"/>
                </a:lnTo>
                <a:lnTo>
                  <a:pt x="152" y="200"/>
                </a:lnTo>
                <a:lnTo>
                  <a:pt x="159" y="204"/>
                </a:lnTo>
                <a:lnTo>
                  <a:pt x="166" y="206"/>
                </a:lnTo>
                <a:lnTo>
                  <a:pt x="172" y="208"/>
                </a:lnTo>
                <a:lnTo>
                  <a:pt x="186" y="209"/>
                </a:lnTo>
                <a:lnTo>
                  <a:pt x="186" y="209"/>
                </a:lnTo>
                <a:lnTo>
                  <a:pt x="198" y="208"/>
                </a:lnTo>
                <a:lnTo>
                  <a:pt x="205" y="206"/>
                </a:lnTo>
                <a:lnTo>
                  <a:pt x="212" y="204"/>
                </a:lnTo>
                <a:lnTo>
                  <a:pt x="218" y="200"/>
                </a:lnTo>
                <a:lnTo>
                  <a:pt x="222" y="197"/>
                </a:lnTo>
                <a:lnTo>
                  <a:pt x="226" y="191"/>
                </a:lnTo>
                <a:lnTo>
                  <a:pt x="228" y="186"/>
                </a:lnTo>
                <a:lnTo>
                  <a:pt x="228" y="20"/>
                </a:lnTo>
                <a:lnTo>
                  <a:pt x="228" y="20"/>
                </a:lnTo>
                <a:lnTo>
                  <a:pt x="226" y="16"/>
                </a:lnTo>
                <a:lnTo>
                  <a:pt x="225" y="13"/>
                </a:lnTo>
                <a:lnTo>
                  <a:pt x="222" y="12"/>
                </a:lnTo>
                <a:lnTo>
                  <a:pt x="218" y="11"/>
                </a:lnTo>
                <a:lnTo>
                  <a:pt x="218" y="11"/>
                </a:lnTo>
                <a:lnTo>
                  <a:pt x="216" y="12"/>
                </a:lnTo>
                <a:lnTo>
                  <a:pt x="93" y="50"/>
                </a:lnTo>
                <a:lnTo>
                  <a:pt x="93" y="50"/>
                </a:lnTo>
                <a:lnTo>
                  <a:pt x="90" y="51"/>
                </a:lnTo>
                <a:lnTo>
                  <a:pt x="89" y="52"/>
                </a:lnTo>
                <a:lnTo>
                  <a:pt x="87" y="55"/>
                </a:lnTo>
                <a:lnTo>
                  <a:pt x="86" y="58"/>
                </a:lnTo>
                <a:lnTo>
                  <a:pt x="86" y="209"/>
                </a:lnTo>
                <a:lnTo>
                  <a:pt x="79" y="206"/>
                </a:lnTo>
                <a:lnTo>
                  <a:pt x="79" y="206"/>
                </a:lnTo>
                <a:lnTo>
                  <a:pt x="66" y="202"/>
                </a:lnTo>
                <a:lnTo>
                  <a:pt x="52" y="201"/>
                </a:lnTo>
                <a:lnTo>
                  <a:pt x="52" y="20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55" name="Freeform 31"/>
          <p:cNvSpPr>
            <a:spLocks noEditPoints="1"/>
          </p:cNvSpPr>
          <p:nvPr/>
        </p:nvSpPr>
        <p:spPr bwMode="auto">
          <a:xfrm>
            <a:off x="2009619" y="998449"/>
            <a:ext cx="404012" cy="294179"/>
          </a:xfrm>
          <a:custGeom>
            <a:avLst/>
            <a:gdLst/>
            <a:ahLst/>
            <a:cxnLst>
              <a:cxn ang="0">
                <a:pos x="64" y="192"/>
              </a:cxn>
              <a:cxn ang="0">
                <a:pos x="28" y="181"/>
              </a:cxn>
              <a:cxn ang="0">
                <a:pos x="6" y="152"/>
              </a:cxn>
              <a:cxn ang="0">
                <a:pos x="0" y="128"/>
              </a:cxn>
              <a:cxn ang="0">
                <a:pos x="6" y="104"/>
              </a:cxn>
              <a:cxn ang="0">
                <a:pos x="20" y="84"/>
              </a:cxn>
              <a:cxn ang="0">
                <a:pos x="34" y="73"/>
              </a:cxn>
              <a:cxn ang="0">
                <a:pos x="35" y="57"/>
              </a:cxn>
              <a:cxn ang="0">
                <a:pos x="54" y="20"/>
              </a:cxn>
              <a:cxn ang="0">
                <a:pos x="91" y="1"/>
              </a:cxn>
              <a:cxn ang="0">
                <a:pos x="115" y="0"/>
              </a:cxn>
              <a:cxn ang="0">
                <a:pos x="142" y="9"/>
              </a:cxn>
              <a:cxn ang="0">
                <a:pos x="164" y="29"/>
              </a:cxn>
              <a:cxn ang="0">
                <a:pos x="177" y="34"/>
              </a:cxn>
              <a:cxn ang="0">
                <a:pos x="195" y="34"/>
              </a:cxn>
              <a:cxn ang="0">
                <a:pos x="215" y="44"/>
              </a:cxn>
              <a:cxn ang="0">
                <a:pos x="224" y="63"/>
              </a:cxn>
              <a:cxn ang="0">
                <a:pos x="224" y="78"/>
              </a:cxn>
              <a:cxn ang="0">
                <a:pos x="231" y="89"/>
              </a:cxn>
              <a:cxn ang="0">
                <a:pos x="249" y="105"/>
              </a:cxn>
              <a:cxn ang="0">
                <a:pos x="258" y="128"/>
              </a:cxn>
              <a:cxn ang="0">
                <a:pos x="258" y="148"/>
              </a:cxn>
              <a:cxn ang="0">
                <a:pos x="243" y="175"/>
              </a:cxn>
              <a:cxn ang="0">
                <a:pos x="215" y="190"/>
              </a:cxn>
              <a:cxn ang="0">
                <a:pos x="105" y="11"/>
              </a:cxn>
              <a:cxn ang="0">
                <a:pos x="81" y="15"/>
              </a:cxn>
              <a:cxn ang="0">
                <a:pos x="55" y="38"/>
              </a:cxn>
              <a:cxn ang="0">
                <a:pos x="45" y="71"/>
              </a:cxn>
              <a:cxn ang="0">
                <a:pos x="45" y="79"/>
              </a:cxn>
              <a:cxn ang="0">
                <a:pos x="35" y="85"/>
              </a:cxn>
              <a:cxn ang="0">
                <a:pos x="20" y="101"/>
              </a:cxn>
              <a:cxn ang="0">
                <a:pos x="12" y="121"/>
              </a:cxn>
              <a:cxn ang="0">
                <a:pos x="12" y="139"/>
              </a:cxn>
              <a:cxn ang="0">
                <a:pos x="27" y="166"/>
              </a:cxn>
              <a:cxn ang="0">
                <a:pos x="53" y="179"/>
              </a:cxn>
              <a:cxn ang="0">
                <a:pos x="204" y="181"/>
              </a:cxn>
              <a:cxn ang="0">
                <a:pos x="228" y="173"/>
              </a:cxn>
              <a:cxn ang="0">
                <a:pos x="245" y="154"/>
              </a:cxn>
              <a:cxn ang="0">
                <a:pos x="247" y="136"/>
              </a:cxn>
              <a:cxn ang="0">
                <a:pos x="242" y="116"/>
              </a:cxn>
              <a:cxn ang="0">
                <a:pos x="227" y="100"/>
              </a:cxn>
              <a:cxn ang="0">
                <a:pos x="207" y="92"/>
              </a:cxn>
              <a:cxn ang="0">
                <a:pos x="213" y="78"/>
              </a:cxn>
              <a:cxn ang="0">
                <a:pos x="215" y="66"/>
              </a:cxn>
              <a:cxn ang="0">
                <a:pos x="207" y="51"/>
              </a:cxn>
              <a:cxn ang="0">
                <a:pos x="193" y="44"/>
              </a:cxn>
              <a:cxn ang="0">
                <a:pos x="182" y="44"/>
              </a:cxn>
              <a:cxn ang="0">
                <a:pos x="169" y="50"/>
              </a:cxn>
              <a:cxn ang="0">
                <a:pos x="161" y="48"/>
              </a:cxn>
              <a:cxn ang="0">
                <a:pos x="146" y="25"/>
              </a:cxn>
              <a:cxn ang="0">
                <a:pos x="123" y="13"/>
              </a:cxn>
              <a:cxn ang="0">
                <a:pos x="105" y="11"/>
              </a:cxn>
            </a:cxnLst>
            <a:rect l="0" t="0" r="r" b="b"/>
            <a:pathLst>
              <a:path w="258" h="192">
                <a:moveTo>
                  <a:pt x="204" y="192"/>
                </a:moveTo>
                <a:lnTo>
                  <a:pt x="64" y="192"/>
                </a:lnTo>
                <a:lnTo>
                  <a:pt x="64" y="192"/>
                </a:lnTo>
                <a:lnTo>
                  <a:pt x="51" y="190"/>
                </a:lnTo>
                <a:lnTo>
                  <a:pt x="39" y="186"/>
                </a:lnTo>
                <a:lnTo>
                  <a:pt x="28" y="181"/>
                </a:lnTo>
                <a:lnTo>
                  <a:pt x="19" y="173"/>
                </a:lnTo>
                <a:lnTo>
                  <a:pt x="11" y="163"/>
                </a:lnTo>
                <a:lnTo>
                  <a:pt x="6" y="152"/>
                </a:lnTo>
                <a:lnTo>
                  <a:pt x="1" y="142"/>
                </a:lnTo>
                <a:lnTo>
                  <a:pt x="0" y="128"/>
                </a:lnTo>
                <a:lnTo>
                  <a:pt x="0" y="128"/>
                </a:lnTo>
                <a:lnTo>
                  <a:pt x="1" y="120"/>
                </a:lnTo>
                <a:lnTo>
                  <a:pt x="3" y="112"/>
                </a:lnTo>
                <a:lnTo>
                  <a:pt x="6" y="104"/>
                </a:lnTo>
                <a:lnTo>
                  <a:pt x="10" y="96"/>
                </a:lnTo>
                <a:lnTo>
                  <a:pt x="15" y="89"/>
                </a:lnTo>
                <a:lnTo>
                  <a:pt x="20" y="84"/>
                </a:lnTo>
                <a:lnTo>
                  <a:pt x="27" y="78"/>
                </a:lnTo>
                <a:lnTo>
                  <a:pt x="34" y="73"/>
                </a:lnTo>
                <a:lnTo>
                  <a:pt x="34" y="73"/>
                </a:lnTo>
                <a:lnTo>
                  <a:pt x="34" y="71"/>
                </a:lnTo>
                <a:lnTo>
                  <a:pt x="34" y="71"/>
                </a:lnTo>
                <a:lnTo>
                  <a:pt x="35" y="57"/>
                </a:lnTo>
                <a:lnTo>
                  <a:pt x="39" y="43"/>
                </a:lnTo>
                <a:lnTo>
                  <a:pt x="46" y="31"/>
                </a:lnTo>
                <a:lnTo>
                  <a:pt x="54" y="20"/>
                </a:lnTo>
                <a:lnTo>
                  <a:pt x="65" y="12"/>
                </a:lnTo>
                <a:lnTo>
                  <a:pt x="77" y="5"/>
                </a:lnTo>
                <a:lnTo>
                  <a:pt x="91" y="1"/>
                </a:lnTo>
                <a:lnTo>
                  <a:pt x="105" y="0"/>
                </a:lnTo>
                <a:lnTo>
                  <a:pt x="105" y="0"/>
                </a:lnTo>
                <a:lnTo>
                  <a:pt x="115" y="0"/>
                </a:lnTo>
                <a:lnTo>
                  <a:pt x="124" y="2"/>
                </a:lnTo>
                <a:lnTo>
                  <a:pt x="134" y="5"/>
                </a:lnTo>
                <a:lnTo>
                  <a:pt x="142" y="9"/>
                </a:lnTo>
                <a:lnTo>
                  <a:pt x="150" y="16"/>
                </a:lnTo>
                <a:lnTo>
                  <a:pt x="157" y="21"/>
                </a:lnTo>
                <a:lnTo>
                  <a:pt x="164" y="29"/>
                </a:lnTo>
                <a:lnTo>
                  <a:pt x="168" y="38"/>
                </a:lnTo>
                <a:lnTo>
                  <a:pt x="168" y="38"/>
                </a:lnTo>
                <a:lnTo>
                  <a:pt x="177" y="34"/>
                </a:lnTo>
                <a:lnTo>
                  <a:pt x="188" y="32"/>
                </a:lnTo>
                <a:lnTo>
                  <a:pt x="188" y="32"/>
                </a:lnTo>
                <a:lnTo>
                  <a:pt x="195" y="34"/>
                </a:lnTo>
                <a:lnTo>
                  <a:pt x="203" y="35"/>
                </a:lnTo>
                <a:lnTo>
                  <a:pt x="208" y="39"/>
                </a:lnTo>
                <a:lnTo>
                  <a:pt x="215" y="44"/>
                </a:lnTo>
                <a:lnTo>
                  <a:pt x="219" y="50"/>
                </a:lnTo>
                <a:lnTo>
                  <a:pt x="223" y="57"/>
                </a:lnTo>
                <a:lnTo>
                  <a:pt x="224" y="63"/>
                </a:lnTo>
                <a:lnTo>
                  <a:pt x="226" y="71"/>
                </a:lnTo>
                <a:lnTo>
                  <a:pt x="226" y="71"/>
                </a:lnTo>
                <a:lnTo>
                  <a:pt x="224" y="78"/>
                </a:lnTo>
                <a:lnTo>
                  <a:pt x="223" y="85"/>
                </a:lnTo>
                <a:lnTo>
                  <a:pt x="223" y="85"/>
                </a:lnTo>
                <a:lnTo>
                  <a:pt x="231" y="89"/>
                </a:lnTo>
                <a:lnTo>
                  <a:pt x="238" y="93"/>
                </a:lnTo>
                <a:lnTo>
                  <a:pt x="243" y="98"/>
                </a:lnTo>
                <a:lnTo>
                  <a:pt x="249" y="105"/>
                </a:lnTo>
                <a:lnTo>
                  <a:pt x="253" y="112"/>
                </a:lnTo>
                <a:lnTo>
                  <a:pt x="255" y="120"/>
                </a:lnTo>
                <a:lnTo>
                  <a:pt x="258" y="128"/>
                </a:lnTo>
                <a:lnTo>
                  <a:pt x="258" y="136"/>
                </a:lnTo>
                <a:lnTo>
                  <a:pt x="258" y="136"/>
                </a:lnTo>
                <a:lnTo>
                  <a:pt x="258" y="148"/>
                </a:lnTo>
                <a:lnTo>
                  <a:pt x="254" y="158"/>
                </a:lnTo>
                <a:lnTo>
                  <a:pt x="249" y="167"/>
                </a:lnTo>
                <a:lnTo>
                  <a:pt x="243" y="175"/>
                </a:lnTo>
                <a:lnTo>
                  <a:pt x="235" y="182"/>
                </a:lnTo>
                <a:lnTo>
                  <a:pt x="226" y="187"/>
                </a:lnTo>
                <a:lnTo>
                  <a:pt x="215" y="190"/>
                </a:lnTo>
                <a:lnTo>
                  <a:pt x="204" y="192"/>
                </a:lnTo>
                <a:lnTo>
                  <a:pt x="204" y="192"/>
                </a:lnTo>
                <a:close/>
                <a:moveTo>
                  <a:pt x="105" y="11"/>
                </a:moveTo>
                <a:lnTo>
                  <a:pt x="105" y="11"/>
                </a:lnTo>
                <a:lnTo>
                  <a:pt x="93" y="12"/>
                </a:lnTo>
                <a:lnTo>
                  <a:pt x="81" y="15"/>
                </a:lnTo>
                <a:lnTo>
                  <a:pt x="72" y="21"/>
                </a:lnTo>
                <a:lnTo>
                  <a:pt x="62" y="28"/>
                </a:lnTo>
                <a:lnTo>
                  <a:pt x="55" y="38"/>
                </a:lnTo>
                <a:lnTo>
                  <a:pt x="49" y="47"/>
                </a:lnTo>
                <a:lnTo>
                  <a:pt x="46" y="59"/>
                </a:lnTo>
                <a:lnTo>
                  <a:pt x="45" y="71"/>
                </a:lnTo>
                <a:lnTo>
                  <a:pt x="45" y="71"/>
                </a:lnTo>
                <a:lnTo>
                  <a:pt x="45" y="75"/>
                </a:lnTo>
                <a:lnTo>
                  <a:pt x="45" y="79"/>
                </a:lnTo>
                <a:lnTo>
                  <a:pt x="42" y="81"/>
                </a:lnTo>
                <a:lnTo>
                  <a:pt x="42" y="81"/>
                </a:lnTo>
                <a:lnTo>
                  <a:pt x="35" y="85"/>
                </a:lnTo>
                <a:lnTo>
                  <a:pt x="30" y="89"/>
                </a:lnTo>
                <a:lnTo>
                  <a:pt x="24" y="94"/>
                </a:lnTo>
                <a:lnTo>
                  <a:pt x="20" y="101"/>
                </a:lnTo>
                <a:lnTo>
                  <a:pt x="16" y="106"/>
                </a:lnTo>
                <a:lnTo>
                  <a:pt x="14" y="113"/>
                </a:lnTo>
                <a:lnTo>
                  <a:pt x="12" y="121"/>
                </a:lnTo>
                <a:lnTo>
                  <a:pt x="11" y="128"/>
                </a:lnTo>
                <a:lnTo>
                  <a:pt x="11" y="128"/>
                </a:lnTo>
                <a:lnTo>
                  <a:pt x="12" y="139"/>
                </a:lnTo>
                <a:lnTo>
                  <a:pt x="16" y="148"/>
                </a:lnTo>
                <a:lnTo>
                  <a:pt x="20" y="158"/>
                </a:lnTo>
                <a:lnTo>
                  <a:pt x="27" y="166"/>
                </a:lnTo>
                <a:lnTo>
                  <a:pt x="35" y="171"/>
                </a:lnTo>
                <a:lnTo>
                  <a:pt x="43" y="177"/>
                </a:lnTo>
                <a:lnTo>
                  <a:pt x="53" y="179"/>
                </a:lnTo>
                <a:lnTo>
                  <a:pt x="64" y="181"/>
                </a:lnTo>
                <a:lnTo>
                  <a:pt x="204" y="181"/>
                </a:lnTo>
                <a:lnTo>
                  <a:pt x="204" y="181"/>
                </a:lnTo>
                <a:lnTo>
                  <a:pt x="212" y="179"/>
                </a:lnTo>
                <a:lnTo>
                  <a:pt x="220" y="177"/>
                </a:lnTo>
                <a:lnTo>
                  <a:pt x="228" y="173"/>
                </a:lnTo>
                <a:lnTo>
                  <a:pt x="235" y="167"/>
                </a:lnTo>
                <a:lnTo>
                  <a:pt x="240" y="162"/>
                </a:lnTo>
                <a:lnTo>
                  <a:pt x="245" y="154"/>
                </a:lnTo>
                <a:lnTo>
                  <a:pt x="247" y="146"/>
                </a:lnTo>
                <a:lnTo>
                  <a:pt x="247" y="136"/>
                </a:lnTo>
                <a:lnTo>
                  <a:pt x="247" y="136"/>
                </a:lnTo>
                <a:lnTo>
                  <a:pt x="247" y="129"/>
                </a:lnTo>
                <a:lnTo>
                  <a:pt x="246" y="123"/>
                </a:lnTo>
                <a:lnTo>
                  <a:pt x="242" y="116"/>
                </a:lnTo>
                <a:lnTo>
                  <a:pt x="238" y="109"/>
                </a:lnTo>
                <a:lnTo>
                  <a:pt x="234" y="104"/>
                </a:lnTo>
                <a:lnTo>
                  <a:pt x="227" y="100"/>
                </a:lnTo>
                <a:lnTo>
                  <a:pt x="222" y="96"/>
                </a:lnTo>
                <a:lnTo>
                  <a:pt x="213" y="94"/>
                </a:lnTo>
                <a:lnTo>
                  <a:pt x="207" y="92"/>
                </a:lnTo>
                <a:lnTo>
                  <a:pt x="211" y="86"/>
                </a:lnTo>
                <a:lnTo>
                  <a:pt x="211" y="86"/>
                </a:lnTo>
                <a:lnTo>
                  <a:pt x="213" y="78"/>
                </a:lnTo>
                <a:lnTo>
                  <a:pt x="215" y="71"/>
                </a:lnTo>
                <a:lnTo>
                  <a:pt x="215" y="71"/>
                </a:lnTo>
                <a:lnTo>
                  <a:pt x="215" y="66"/>
                </a:lnTo>
                <a:lnTo>
                  <a:pt x="212" y="61"/>
                </a:lnTo>
                <a:lnTo>
                  <a:pt x="211" y="55"/>
                </a:lnTo>
                <a:lnTo>
                  <a:pt x="207" y="51"/>
                </a:lnTo>
                <a:lnTo>
                  <a:pt x="203" y="48"/>
                </a:lnTo>
                <a:lnTo>
                  <a:pt x="199" y="46"/>
                </a:lnTo>
                <a:lnTo>
                  <a:pt x="193" y="44"/>
                </a:lnTo>
                <a:lnTo>
                  <a:pt x="188" y="43"/>
                </a:lnTo>
                <a:lnTo>
                  <a:pt x="188" y="43"/>
                </a:lnTo>
                <a:lnTo>
                  <a:pt x="182" y="44"/>
                </a:lnTo>
                <a:lnTo>
                  <a:pt x="178" y="46"/>
                </a:lnTo>
                <a:lnTo>
                  <a:pt x="173" y="47"/>
                </a:lnTo>
                <a:lnTo>
                  <a:pt x="169" y="50"/>
                </a:lnTo>
                <a:lnTo>
                  <a:pt x="164" y="55"/>
                </a:lnTo>
                <a:lnTo>
                  <a:pt x="161" y="48"/>
                </a:lnTo>
                <a:lnTo>
                  <a:pt x="161" y="48"/>
                </a:lnTo>
                <a:lnTo>
                  <a:pt x="157" y="40"/>
                </a:lnTo>
                <a:lnTo>
                  <a:pt x="151" y="32"/>
                </a:lnTo>
                <a:lnTo>
                  <a:pt x="146" y="25"/>
                </a:lnTo>
                <a:lnTo>
                  <a:pt x="139" y="20"/>
                </a:lnTo>
                <a:lnTo>
                  <a:pt x="131" y="16"/>
                </a:lnTo>
                <a:lnTo>
                  <a:pt x="123" y="13"/>
                </a:lnTo>
                <a:lnTo>
                  <a:pt x="114" y="11"/>
                </a:lnTo>
                <a:lnTo>
                  <a:pt x="105" y="11"/>
                </a:lnTo>
                <a:lnTo>
                  <a:pt x="10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56" name="Freeform 32"/>
          <p:cNvSpPr>
            <a:spLocks noEditPoints="1"/>
          </p:cNvSpPr>
          <p:nvPr/>
        </p:nvSpPr>
        <p:spPr bwMode="auto">
          <a:xfrm>
            <a:off x="2845829" y="1003047"/>
            <a:ext cx="333547" cy="326356"/>
          </a:xfrm>
          <a:custGeom>
            <a:avLst/>
            <a:gdLst/>
            <a:ahLst/>
            <a:cxnLst>
              <a:cxn ang="0">
                <a:pos x="108" y="215"/>
              </a:cxn>
              <a:cxn ang="0">
                <a:pos x="104" y="214"/>
              </a:cxn>
              <a:cxn ang="0">
                <a:pos x="96" y="210"/>
              </a:cxn>
              <a:cxn ang="0">
                <a:pos x="93" y="200"/>
              </a:cxn>
              <a:cxn ang="0">
                <a:pos x="15" y="122"/>
              </a:cxn>
              <a:cxn ang="0">
                <a:pos x="9" y="122"/>
              </a:cxn>
              <a:cxn ang="0">
                <a:pos x="3" y="115"/>
              </a:cxn>
              <a:cxn ang="0">
                <a:pos x="1" y="111"/>
              </a:cxn>
              <a:cxn ang="0">
                <a:pos x="1" y="102"/>
              </a:cxn>
              <a:cxn ang="0">
                <a:pos x="8" y="95"/>
              </a:cxn>
              <a:cxn ang="0">
                <a:pos x="193" y="2"/>
              </a:cxn>
              <a:cxn ang="0">
                <a:pos x="200" y="0"/>
              </a:cxn>
              <a:cxn ang="0">
                <a:pos x="205" y="2"/>
              </a:cxn>
              <a:cxn ang="0">
                <a:pos x="210" y="5"/>
              </a:cxn>
              <a:cxn ang="0">
                <a:pos x="214" y="13"/>
              </a:cxn>
              <a:cxn ang="0">
                <a:pos x="213" y="22"/>
              </a:cxn>
              <a:cxn ang="0">
                <a:pos x="120" y="207"/>
              </a:cxn>
              <a:cxn ang="0">
                <a:pos x="115" y="213"/>
              </a:cxn>
              <a:cxn ang="0">
                <a:pos x="108" y="215"/>
              </a:cxn>
              <a:cxn ang="0">
                <a:pos x="200" y="11"/>
              </a:cxn>
              <a:cxn ang="0">
                <a:pos x="198" y="11"/>
              </a:cxn>
              <a:cxn ang="0">
                <a:pos x="13" y="104"/>
              </a:cxn>
              <a:cxn ang="0">
                <a:pos x="11" y="109"/>
              </a:cxn>
              <a:cxn ang="0">
                <a:pos x="12" y="111"/>
              </a:cxn>
              <a:cxn ang="0">
                <a:pos x="104" y="111"/>
              </a:cxn>
              <a:cxn ang="0">
                <a:pos x="104" y="200"/>
              </a:cxn>
              <a:cxn ang="0">
                <a:pos x="106" y="204"/>
              </a:cxn>
              <a:cxn ang="0">
                <a:pos x="108" y="204"/>
              </a:cxn>
              <a:cxn ang="0">
                <a:pos x="109" y="203"/>
              </a:cxn>
              <a:cxn ang="0">
                <a:pos x="204" y="17"/>
              </a:cxn>
              <a:cxn ang="0">
                <a:pos x="204" y="14"/>
              </a:cxn>
              <a:cxn ang="0">
                <a:pos x="202" y="13"/>
              </a:cxn>
              <a:cxn ang="0">
                <a:pos x="200" y="11"/>
              </a:cxn>
            </a:cxnLst>
            <a:rect l="0" t="0" r="r" b="b"/>
            <a:pathLst>
              <a:path w="214" h="215">
                <a:moveTo>
                  <a:pt x="108" y="215"/>
                </a:moveTo>
                <a:lnTo>
                  <a:pt x="108" y="215"/>
                </a:lnTo>
                <a:lnTo>
                  <a:pt x="104" y="214"/>
                </a:lnTo>
                <a:lnTo>
                  <a:pt x="104" y="214"/>
                </a:lnTo>
                <a:lnTo>
                  <a:pt x="100" y="213"/>
                </a:lnTo>
                <a:lnTo>
                  <a:pt x="96" y="210"/>
                </a:lnTo>
                <a:lnTo>
                  <a:pt x="93" y="204"/>
                </a:lnTo>
                <a:lnTo>
                  <a:pt x="93" y="200"/>
                </a:lnTo>
                <a:lnTo>
                  <a:pt x="93" y="122"/>
                </a:lnTo>
                <a:lnTo>
                  <a:pt x="15" y="122"/>
                </a:lnTo>
                <a:lnTo>
                  <a:pt x="15" y="122"/>
                </a:lnTo>
                <a:lnTo>
                  <a:pt x="9" y="122"/>
                </a:lnTo>
                <a:lnTo>
                  <a:pt x="5" y="119"/>
                </a:lnTo>
                <a:lnTo>
                  <a:pt x="3" y="115"/>
                </a:lnTo>
                <a:lnTo>
                  <a:pt x="1" y="111"/>
                </a:lnTo>
                <a:lnTo>
                  <a:pt x="1" y="111"/>
                </a:lnTo>
                <a:lnTo>
                  <a:pt x="0" y="106"/>
                </a:lnTo>
                <a:lnTo>
                  <a:pt x="1" y="102"/>
                </a:lnTo>
                <a:lnTo>
                  <a:pt x="4" y="98"/>
                </a:lnTo>
                <a:lnTo>
                  <a:pt x="8" y="95"/>
                </a:lnTo>
                <a:lnTo>
                  <a:pt x="193" y="2"/>
                </a:lnTo>
                <a:lnTo>
                  <a:pt x="193" y="2"/>
                </a:lnTo>
                <a:lnTo>
                  <a:pt x="196" y="0"/>
                </a:lnTo>
                <a:lnTo>
                  <a:pt x="200" y="0"/>
                </a:lnTo>
                <a:lnTo>
                  <a:pt x="200" y="0"/>
                </a:lnTo>
                <a:lnTo>
                  <a:pt x="205" y="2"/>
                </a:lnTo>
                <a:lnTo>
                  <a:pt x="210" y="5"/>
                </a:lnTo>
                <a:lnTo>
                  <a:pt x="210" y="5"/>
                </a:lnTo>
                <a:lnTo>
                  <a:pt x="213" y="9"/>
                </a:lnTo>
                <a:lnTo>
                  <a:pt x="214" y="13"/>
                </a:lnTo>
                <a:lnTo>
                  <a:pt x="214" y="18"/>
                </a:lnTo>
                <a:lnTo>
                  <a:pt x="213" y="22"/>
                </a:lnTo>
                <a:lnTo>
                  <a:pt x="120" y="207"/>
                </a:lnTo>
                <a:lnTo>
                  <a:pt x="120" y="207"/>
                </a:lnTo>
                <a:lnTo>
                  <a:pt x="119" y="210"/>
                </a:lnTo>
                <a:lnTo>
                  <a:pt x="115" y="213"/>
                </a:lnTo>
                <a:lnTo>
                  <a:pt x="112" y="214"/>
                </a:lnTo>
                <a:lnTo>
                  <a:pt x="108" y="215"/>
                </a:lnTo>
                <a:lnTo>
                  <a:pt x="108" y="215"/>
                </a:lnTo>
                <a:close/>
                <a:moveTo>
                  <a:pt x="200" y="11"/>
                </a:moveTo>
                <a:lnTo>
                  <a:pt x="200" y="11"/>
                </a:lnTo>
                <a:lnTo>
                  <a:pt x="198" y="11"/>
                </a:lnTo>
                <a:lnTo>
                  <a:pt x="13" y="104"/>
                </a:lnTo>
                <a:lnTo>
                  <a:pt x="13" y="104"/>
                </a:lnTo>
                <a:lnTo>
                  <a:pt x="12" y="106"/>
                </a:lnTo>
                <a:lnTo>
                  <a:pt x="11" y="109"/>
                </a:lnTo>
                <a:lnTo>
                  <a:pt x="11" y="109"/>
                </a:lnTo>
                <a:lnTo>
                  <a:pt x="12" y="111"/>
                </a:lnTo>
                <a:lnTo>
                  <a:pt x="15" y="111"/>
                </a:lnTo>
                <a:lnTo>
                  <a:pt x="104" y="111"/>
                </a:lnTo>
                <a:lnTo>
                  <a:pt x="104" y="200"/>
                </a:lnTo>
                <a:lnTo>
                  <a:pt x="104" y="200"/>
                </a:lnTo>
                <a:lnTo>
                  <a:pt x="104" y="203"/>
                </a:lnTo>
                <a:lnTo>
                  <a:pt x="106" y="204"/>
                </a:lnTo>
                <a:lnTo>
                  <a:pt x="106" y="204"/>
                </a:lnTo>
                <a:lnTo>
                  <a:pt x="108" y="204"/>
                </a:lnTo>
                <a:lnTo>
                  <a:pt x="108" y="204"/>
                </a:lnTo>
                <a:lnTo>
                  <a:pt x="109" y="203"/>
                </a:lnTo>
                <a:lnTo>
                  <a:pt x="111" y="202"/>
                </a:lnTo>
                <a:lnTo>
                  <a:pt x="204" y="17"/>
                </a:lnTo>
                <a:lnTo>
                  <a:pt x="204" y="17"/>
                </a:lnTo>
                <a:lnTo>
                  <a:pt x="204" y="14"/>
                </a:lnTo>
                <a:lnTo>
                  <a:pt x="202" y="13"/>
                </a:lnTo>
                <a:lnTo>
                  <a:pt x="202" y="13"/>
                </a:lnTo>
                <a:lnTo>
                  <a:pt x="200" y="11"/>
                </a:lnTo>
                <a:lnTo>
                  <a:pt x="20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57" name="Freeform 33"/>
          <p:cNvSpPr>
            <a:spLocks noEditPoints="1"/>
          </p:cNvSpPr>
          <p:nvPr/>
        </p:nvSpPr>
        <p:spPr bwMode="auto">
          <a:xfrm>
            <a:off x="5274602" y="952484"/>
            <a:ext cx="375825" cy="386109"/>
          </a:xfrm>
          <a:custGeom>
            <a:avLst/>
            <a:gdLst/>
            <a:ahLst/>
            <a:cxnLst>
              <a:cxn ang="0">
                <a:pos x="57" y="251"/>
              </a:cxn>
              <a:cxn ang="0">
                <a:pos x="50" y="250"/>
              </a:cxn>
              <a:cxn ang="0">
                <a:pos x="43" y="242"/>
              </a:cxn>
              <a:cxn ang="0">
                <a:pos x="42" y="236"/>
              </a:cxn>
              <a:cxn ang="0">
                <a:pos x="46" y="226"/>
              </a:cxn>
              <a:cxn ang="0">
                <a:pos x="57" y="222"/>
              </a:cxn>
              <a:cxn ang="0">
                <a:pos x="97" y="119"/>
              </a:cxn>
              <a:cxn ang="0">
                <a:pos x="8" y="30"/>
              </a:cxn>
              <a:cxn ang="0">
                <a:pos x="0" y="18"/>
              </a:cxn>
              <a:cxn ang="0">
                <a:pos x="0" y="15"/>
              </a:cxn>
              <a:cxn ang="0">
                <a:pos x="5" y="4"/>
              </a:cxn>
              <a:cxn ang="0">
                <a:pos x="19" y="0"/>
              </a:cxn>
              <a:cxn ang="0">
                <a:pos x="223" y="0"/>
              </a:cxn>
              <a:cxn ang="0">
                <a:pos x="236" y="4"/>
              </a:cxn>
              <a:cxn ang="0">
                <a:pos x="242" y="15"/>
              </a:cxn>
              <a:cxn ang="0">
                <a:pos x="242" y="18"/>
              </a:cxn>
              <a:cxn ang="0">
                <a:pos x="233" y="30"/>
              </a:cxn>
              <a:cxn ang="0">
                <a:pos x="144" y="222"/>
              </a:cxn>
              <a:cxn ang="0">
                <a:pos x="185" y="222"/>
              </a:cxn>
              <a:cxn ang="0">
                <a:pos x="196" y="226"/>
              </a:cxn>
              <a:cxn ang="0">
                <a:pos x="200" y="236"/>
              </a:cxn>
              <a:cxn ang="0">
                <a:pos x="198" y="242"/>
              </a:cxn>
              <a:cxn ang="0">
                <a:pos x="190" y="250"/>
              </a:cxn>
              <a:cxn ang="0">
                <a:pos x="185" y="251"/>
              </a:cxn>
              <a:cxn ang="0">
                <a:pos x="57" y="232"/>
              </a:cxn>
              <a:cxn ang="0">
                <a:pos x="52" y="236"/>
              </a:cxn>
              <a:cxn ang="0">
                <a:pos x="54" y="239"/>
              </a:cxn>
              <a:cxn ang="0">
                <a:pos x="185" y="240"/>
              </a:cxn>
              <a:cxn ang="0">
                <a:pos x="188" y="239"/>
              </a:cxn>
              <a:cxn ang="0">
                <a:pos x="189" y="236"/>
              </a:cxn>
              <a:cxn ang="0">
                <a:pos x="185" y="232"/>
              </a:cxn>
              <a:cxn ang="0">
                <a:pos x="133" y="115"/>
              </a:cxn>
              <a:cxn ang="0">
                <a:pos x="227" y="22"/>
              </a:cxn>
              <a:cxn ang="0">
                <a:pos x="231" y="15"/>
              </a:cxn>
              <a:cxn ang="0">
                <a:pos x="229" y="14"/>
              </a:cxn>
              <a:cxn ang="0">
                <a:pos x="223" y="11"/>
              </a:cxn>
              <a:cxn ang="0">
                <a:pos x="19" y="11"/>
              </a:cxn>
              <a:cxn ang="0">
                <a:pos x="11" y="14"/>
              </a:cxn>
              <a:cxn ang="0">
                <a:pos x="11" y="15"/>
              </a:cxn>
              <a:cxn ang="0">
                <a:pos x="15" y="22"/>
              </a:cxn>
              <a:cxn ang="0">
                <a:pos x="108" y="232"/>
              </a:cxn>
            </a:cxnLst>
            <a:rect l="0" t="0" r="r" b="b"/>
            <a:pathLst>
              <a:path w="242" h="251">
                <a:moveTo>
                  <a:pt x="185" y="251"/>
                </a:moveTo>
                <a:lnTo>
                  <a:pt x="57" y="251"/>
                </a:lnTo>
                <a:lnTo>
                  <a:pt x="57" y="251"/>
                </a:lnTo>
                <a:lnTo>
                  <a:pt x="50" y="250"/>
                </a:lnTo>
                <a:lnTo>
                  <a:pt x="46" y="247"/>
                </a:lnTo>
                <a:lnTo>
                  <a:pt x="43" y="242"/>
                </a:lnTo>
                <a:lnTo>
                  <a:pt x="42" y="236"/>
                </a:lnTo>
                <a:lnTo>
                  <a:pt x="42" y="236"/>
                </a:lnTo>
                <a:lnTo>
                  <a:pt x="43" y="231"/>
                </a:lnTo>
                <a:lnTo>
                  <a:pt x="46" y="226"/>
                </a:lnTo>
                <a:lnTo>
                  <a:pt x="50" y="223"/>
                </a:lnTo>
                <a:lnTo>
                  <a:pt x="57" y="222"/>
                </a:lnTo>
                <a:lnTo>
                  <a:pt x="97" y="222"/>
                </a:lnTo>
                <a:lnTo>
                  <a:pt x="97" y="119"/>
                </a:lnTo>
                <a:lnTo>
                  <a:pt x="8" y="30"/>
                </a:lnTo>
                <a:lnTo>
                  <a:pt x="8" y="30"/>
                </a:lnTo>
                <a:lnTo>
                  <a:pt x="1" y="22"/>
                </a:lnTo>
                <a:lnTo>
                  <a:pt x="0" y="18"/>
                </a:lnTo>
                <a:lnTo>
                  <a:pt x="0" y="15"/>
                </a:lnTo>
                <a:lnTo>
                  <a:pt x="0" y="15"/>
                </a:lnTo>
                <a:lnTo>
                  <a:pt x="1" y="8"/>
                </a:lnTo>
                <a:lnTo>
                  <a:pt x="5" y="4"/>
                </a:lnTo>
                <a:lnTo>
                  <a:pt x="11" y="1"/>
                </a:lnTo>
                <a:lnTo>
                  <a:pt x="19" y="0"/>
                </a:lnTo>
                <a:lnTo>
                  <a:pt x="223" y="0"/>
                </a:lnTo>
                <a:lnTo>
                  <a:pt x="223" y="0"/>
                </a:lnTo>
                <a:lnTo>
                  <a:pt x="231" y="1"/>
                </a:lnTo>
                <a:lnTo>
                  <a:pt x="236" y="4"/>
                </a:lnTo>
                <a:lnTo>
                  <a:pt x="240" y="8"/>
                </a:lnTo>
                <a:lnTo>
                  <a:pt x="242" y="15"/>
                </a:lnTo>
                <a:lnTo>
                  <a:pt x="242" y="15"/>
                </a:lnTo>
                <a:lnTo>
                  <a:pt x="242" y="18"/>
                </a:lnTo>
                <a:lnTo>
                  <a:pt x="240" y="22"/>
                </a:lnTo>
                <a:lnTo>
                  <a:pt x="233" y="30"/>
                </a:lnTo>
                <a:lnTo>
                  <a:pt x="144" y="119"/>
                </a:lnTo>
                <a:lnTo>
                  <a:pt x="144" y="222"/>
                </a:lnTo>
                <a:lnTo>
                  <a:pt x="185" y="222"/>
                </a:lnTo>
                <a:lnTo>
                  <a:pt x="185" y="222"/>
                </a:lnTo>
                <a:lnTo>
                  <a:pt x="190" y="223"/>
                </a:lnTo>
                <a:lnTo>
                  <a:pt x="196" y="226"/>
                </a:lnTo>
                <a:lnTo>
                  <a:pt x="198" y="231"/>
                </a:lnTo>
                <a:lnTo>
                  <a:pt x="200" y="236"/>
                </a:lnTo>
                <a:lnTo>
                  <a:pt x="200" y="236"/>
                </a:lnTo>
                <a:lnTo>
                  <a:pt x="198" y="242"/>
                </a:lnTo>
                <a:lnTo>
                  <a:pt x="196" y="247"/>
                </a:lnTo>
                <a:lnTo>
                  <a:pt x="190" y="250"/>
                </a:lnTo>
                <a:lnTo>
                  <a:pt x="185" y="251"/>
                </a:lnTo>
                <a:lnTo>
                  <a:pt x="185" y="251"/>
                </a:lnTo>
                <a:close/>
                <a:moveTo>
                  <a:pt x="57" y="232"/>
                </a:moveTo>
                <a:lnTo>
                  <a:pt x="57" y="232"/>
                </a:lnTo>
                <a:lnTo>
                  <a:pt x="54" y="234"/>
                </a:lnTo>
                <a:lnTo>
                  <a:pt x="52" y="236"/>
                </a:lnTo>
                <a:lnTo>
                  <a:pt x="52" y="236"/>
                </a:lnTo>
                <a:lnTo>
                  <a:pt x="54" y="239"/>
                </a:lnTo>
                <a:lnTo>
                  <a:pt x="57" y="240"/>
                </a:lnTo>
                <a:lnTo>
                  <a:pt x="185" y="240"/>
                </a:lnTo>
                <a:lnTo>
                  <a:pt x="185" y="240"/>
                </a:lnTo>
                <a:lnTo>
                  <a:pt x="188" y="239"/>
                </a:lnTo>
                <a:lnTo>
                  <a:pt x="189" y="236"/>
                </a:lnTo>
                <a:lnTo>
                  <a:pt x="189" y="236"/>
                </a:lnTo>
                <a:lnTo>
                  <a:pt x="188" y="234"/>
                </a:lnTo>
                <a:lnTo>
                  <a:pt x="185" y="232"/>
                </a:lnTo>
                <a:lnTo>
                  <a:pt x="133" y="232"/>
                </a:lnTo>
                <a:lnTo>
                  <a:pt x="133" y="115"/>
                </a:lnTo>
                <a:lnTo>
                  <a:pt x="227" y="22"/>
                </a:lnTo>
                <a:lnTo>
                  <a:pt x="227" y="22"/>
                </a:lnTo>
                <a:lnTo>
                  <a:pt x="231" y="16"/>
                </a:lnTo>
                <a:lnTo>
                  <a:pt x="231" y="15"/>
                </a:lnTo>
                <a:lnTo>
                  <a:pt x="231" y="15"/>
                </a:lnTo>
                <a:lnTo>
                  <a:pt x="229" y="14"/>
                </a:lnTo>
                <a:lnTo>
                  <a:pt x="228" y="12"/>
                </a:lnTo>
                <a:lnTo>
                  <a:pt x="223" y="11"/>
                </a:lnTo>
                <a:lnTo>
                  <a:pt x="19" y="11"/>
                </a:lnTo>
                <a:lnTo>
                  <a:pt x="19" y="11"/>
                </a:lnTo>
                <a:lnTo>
                  <a:pt x="13" y="12"/>
                </a:lnTo>
                <a:lnTo>
                  <a:pt x="11" y="14"/>
                </a:lnTo>
                <a:lnTo>
                  <a:pt x="11" y="15"/>
                </a:lnTo>
                <a:lnTo>
                  <a:pt x="11" y="15"/>
                </a:lnTo>
                <a:lnTo>
                  <a:pt x="11" y="16"/>
                </a:lnTo>
                <a:lnTo>
                  <a:pt x="15" y="22"/>
                </a:lnTo>
                <a:lnTo>
                  <a:pt x="108" y="115"/>
                </a:lnTo>
                <a:lnTo>
                  <a:pt x="108" y="232"/>
                </a:lnTo>
                <a:lnTo>
                  <a:pt x="57" y="23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58" name="Freeform 34"/>
          <p:cNvSpPr>
            <a:spLocks noEditPoints="1"/>
          </p:cNvSpPr>
          <p:nvPr/>
        </p:nvSpPr>
        <p:spPr bwMode="auto">
          <a:xfrm>
            <a:off x="6063836" y="966275"/>
            <a:ext cx="394616" cy="335549"/>
          </a:xfrm>
          <a:custGeom>
            <a:avLst/>
            <a:gdLst/>
            <a:ahLst/>
            <a:cxnLst>
              <a:cxn ang="0">
                <a:pos x="126" y="217"/>
              </a:cxn>
              <a:cxn ang="0">
                <a:pos x="116" y="213"/>
              </a:cxn>
              <a:cxn ang="0">
                <a:pos x="33" y="132"/>
              </a:cxn>
              <a:cxn ang="0">
                <a:pos x="16" y="113"/>
              </a:cxn>
              <a:cxn ang="0">
                <a:pos x="6" y="93"/>
              </a:cxn>
              <a:cxn ang="0">
                <a:pos x="0" y="68"/>
              </a:cxn>
              <a:cxn ang="0">
                <a:pos x="1" y="54"/>
              </a:cxn>
              <a:cxn ang="0">
                <a:pos x="11" y="28"/>
              </a:cxn>
              <a:cxn ang="0">
                <a:pos x="30" y="10"/>
              </a:cxn>
              <a:cxn ang="0">
                <a:pos x="54" y="1"/>
              </a:cxn>
              <a:cxn ang="0">
                <a:pos x="70" y="0"/>
              </a:cxn>
              <a:cxn ang="0">
                <a:pos x="87" y="2"/>
              </a:cxn>
              <a:cxn ang="0">
                <a:pos x="101" y="9"/>
              </a:cxn>
              <a:cxn ang="0">
                <a:pos x="126" y="27"/>
              </a:cxn>
              <a:cxn ang="0">
                <a:pos x="137" y="18"/>
              </a:cxn>
              <a:cxn ang="0">
                <a:pos x="158" y="6"/>
              </a:cxn>
              <a:cxn ang="0">
                <a:pos x="174" y="1"/>
              </a:cxn>
              <a:cxn ang="0">
                <a:pos x="182" y="0"/>
              </a:cxn>
              <a:cxn ang="0">
                <a:pos x="211" y="5"/>
              </a:cxn>
              <a:cxn ang="0">
                <a:pos x="232" y="18"/>
              </a:cxn>
              <a:cxn ang="0">
                <a:pos x="247" y="40"/>
              </a:cxn>
              <a:cxn ang="0">
                <a:pos x="251" y="68"/>
              </a:cxn>
              <a:cxn ang="0">
                <a:pos x="250" y="79"/>
              </a:cxn>
              <a:cxn ang="0">
                <a:pos x="243" y="99"/>
              </a:cxn>
              <a:cxn ang="0">
                <a:pos x="227" y="124"/>
              </a:cxn>
              <a:cxn ang="0">
                <a:pos x="135" y="213"/>
              </a:cxn>
              <a:cxn ang="0">
                <a:pos x="131" y="216"/>
              </a:cxn>
              <a:cxn ang="0">
                <a:pos x="126" y="217"/>
              </a:cxn>
              <a:cxn ang="0">
                <a:pos x="70" y="10"/>
              </a:cxn>
              <a:cxn ang="0">
                <a:pos x="45" y="14"/>
              </a:cxn>
              <a:cxn ang="0">
                <a:pos x="27" y="27"/>
              </a:cxn>
              <a:cxn ang="0">
                <a:pos x="15" y="44"/>
              </a:cxn>
              <a:cxn ang="0">
                <a:pos x="11" y="68"/>
              </a:cxn>
              <a:cxn ang="0">
                <a:pos x="12" y="79"/>
              </a:cxn>
              <a:cxn ang="0">
                <a:pos x="20" y="99"/>
              </a:cxn>
              <a:cxn ang="0">
                <a:pos x="35" y="120"/>
              </a:cxn>
              <a:cxn ang="0">
                <a:pos x="124" y="205"/>
              </a:cxn>
              <a:cxn ang="0">
                <a:pos x="126" y="206"/>
              </a:cxn>
              <a:cxn ang="0">
                <a:pos x="128" y="205"/>
              </a:cxn>
              <a:cxn ang="0">
                <a:pos x="212" y="125"/>
              </a:cxn>
              <a:cxn ang="0">
                <a:pos x="228" y="104"/>
              </a:cxn>
              <a:cxn ang="0">
                <a:pos x="238" y="87"/>
              </a:cxn>
              <a:cxn ang="0">
                <a:pos x="240" y="68"/>
              </a:cxn>
              <a:cxn ang="0">
                <a:pos x="239" y="55"/>
              </a:cxn>
              <a:cxn ang="0">
                <a:pos x="232" y="35"/>
              </a:cxn>
              <a:cxn ang="0">
                <a:pos x="218" y="20"/>
              </a:cxn>
              <a:cxn ang="0">
                <a:pos x="196" y="12"/>
              </a:cxn>
              <a:cxn ang="0">
                <a:pos x="182" y="10"/>
              </a:cxn>
              <a:cxn ang="0">
                <a:pos x="166" y="14"/>
              </a:cxn>
              <a:cxn ang="0">
                <a:pos x="151" y="21"/>
              </a:cxn>
              <a:cxn ang="0">
                <a:pos x="130" y="39"/>
              </a:cxn>
              <a:cxn ang="0">
                <a:pos x="122" y="39"/>
              </a:cxn>
              <a:cxn ang="0">
                <a:pos x="112" y="29"/>
              </a:cxn>
              <a:cxn ang="0">
                <a:pos x="93" y="17"/>
              </a:cxn>
              <a:cxn ang="0">
                <a:pos x="78" y="12"/>
              </a:cxn>
              <a:cxn ang="0">
                <a:pos x="70" y="10"/>
              </a:cxn>
            </a:cxnLst>
            <a:rect l="0" t="0" r="r" b="b"/>
            <a:pathLst>
              <a:path w="251" h="217">
                <a:moveTo>
                  <a:pt x="126" y="217"/>
                </a:moveTo>
                <a:lnTo>
                  <a:pt x="126" y="217"/>
                </a:lnTo>
                <a:lnTo>
                  <a:pt x="120" y="216"/>
                </a:lnTo>
                <a:lnTo>
                  <a:pt x="116" y="213"/>
                </a:lnTo>
                <a:lnTo>
                  <a:pt x="33" y="132"/>
                </a:lnTo>
                <a:lnTo>
                  <a:pt x="33" y="132"/>
                </a:lnTo>
                <a:lnTo>
                  <a:pt x="27" y="126"/>
                </a:lnTo>
                <a:lnTo>
                  <a:pt x="16" y="113"/>
                </a:lnTo>
                <a:lnTo>
                  <a:pt x="11" y="104"/>
                </a:lnTo>
                <a:lnTo>
                  <a:pt x="6" y="93"/>
                </a:lnTo>
                <a:lnTo>
                  <a:pt x="1" y="81"/>
                </a:lnTo>
                <a:lnTo>
                  <a:pt x="0" y="68"/>
                </a:lnTo>
                <a:lnTo>
                  <a:pt x="0" y="68"/>
                </a:lnTo>
                <a:lnTo>
                  <a:pt x="1" y="54"/>
                </a:lnTo>
                <a:lnTo>
                  <a:pt x="6" y="40"/>
                </a:lnTo>
                <a:lnTo>
                  <a:pt x="11" y="28"/>
                </a:lnTo>
                <a:lnTo>
                  <a:pt x="19" y="18"/>
                </a:lnTo>
                <a:lnTo>
                  <a:pt x="30" y="10"/>
                </a:lnTo>
                <a:lnTo>
                  <a:pt x="41" y="5"/>
                </a:lnTo>
                <a:lnTo>
                  <a:pt x="54" y="1"/>
                </a:lnTo>
                <a:lnTo>
                  <a:pt x="70" y="0"/>
                </a:lnTo>
                <a:lnTo>
                  <a:pt x="70" y="0"/>
                </a:lnTo>
                <a:lnTo>
                  <a:pt x="78" y="1"/>
                </a:lnTo>
                <a:lnTo>
                  <a:pt x="87" y="2"/>
                </a:lnTo>
                <a:lnTo>
                  <a:pt x="95" y="6"/>
                </a:lnTo>
                <a:lnTo>
                  <a:pt x="101" y="9"/>
                </a:lnTo>
                <a:lnTo>
                  <a:pt x="115" y="18"/>
                </a:lnTo>
                <a:lnTo>
                  <a:pt x="126" y="27"/>
                </a:lnTo>
                <a:lnTo>
                  <a:pt x="126" y="27"/>
                </a:lnTo>
                <a:lnTo>
                  <a:pt x="137" y="18"/>
                </a:lnTo>
                <a:lnTo>
                  <a:pt x="150" y="9"/>
                </a:lnTo>
                <a:lnTo>
                  <a:pt x="158" y="6"/>
                </a:lnTo>
                <a:lnTo>
                  <a:pt x="165" y="2"/>
                </a:lnTo>
                <a:lnTo>
                  <a:pt x="174" y="1"/>
                </a:lnTo>
                <a:lnTo>
                  <a:pt x="182" y="0"/>
                </a:lnTo>
                <a:lnTo>
                  <a:pt x="182" y="0"/>
                </a:lnTo>
                <a:lnTo>
                  <a:pt x="197" y="1"/>
                </a:lnTo>
                <a:lnTo>
                  <a:pt x="211" y="5"/>
                </a:lnTo>
                <a:lnTo>
                  <a:pt x="223" y="10"/>
                </a:lnTo>
                <a:lnTo>
                  <a:pt x="232" y="18"/>
                </a:lnTo>
                <a:lnTo>
                  <a:pt x="240" y="28"/>
                </a:lnTo>
                <a:lnTo>
                  <a:pt x="247" y="40"/>
                </a:lnTo>
                <a:lnTo>
                  <a:pt x="250" y="54"/>
                </a:lnTo>
                <a:lnTo>
                  <a:pt x="251" y="68"/>
                </a:lnTo>
                <a:lnTo>
                  <a:pt x="251" y="68"/>
                </a:lnTo>
                <a:lnTo>
                  <a:pt x="250" y="79"/>
                </a:lnTo>
                <a:lnTo>
                  <a:pt x="247" y="90"/>
                </a:lnTo>
                <a:lnTo>
                  <a:pt x="243" y="99"/>
                </a:lnTo>
                <a:lnTo>
                  <a:pt x="238" y="109"/>
                </a:lnTo>
                <a:lnTo>
                  <a:pt x="227" y="124"/>
                </a:lnTo>
                <a:lnTo>
                  <a:pt x="219" y="132"/>
                </a:lnTo>
                <a:lnTo>
                  <a:pt x="135" y="213"/>
                </a:lnTo>
                <a:lnTo>
                  <a:pt x="135" y="213"/>
                </a:lnTo>
                <a:lnTo>
                  <a:pt x="131" y="216"/>
                </a:lnTo>
                <a:lnTo>
                  <a:pt x="126" y="217"/>
                </a:lnTo>
                <a:lnTo>
                  <a:pt x="126" y="217"/>
                </a:lnTo>
                <a:close/>
                <a:moveTo>
                  <a:pt x="70" y="10"/>
                </a:moveTo>
                <a:lnTo>
                  <a:pt x="70" y="10"/>
                </a:lnTo>
                <a:lnTo>
                  <a:pt x="57" y="12"/>
                </a:lnTo>
                <a:lnTo>
                  <a:pt x="45" y="14"/>
                </a:lnTo>
                <a:lnTo>
                  <a:pt x="35" y="20"/>
                </a:lnTo>
                <a:lnTo>
                  <a:pt x="27" y="27"/>
                </a:lnTo>
                <a:lnTo>
                  <a:pt x="20" y="35"/>
                </a:lnTo>
                <a:lnTo>
                  <a:pt x="15" y="44"/>
                </a:lnTo>
                <a:lnTo>
                  <a:pt x="12" y="55"/>
                </a:lnTo>
                <a:lnTo>
                  <a:pt x="11" y="68"/>
                </a:lnTo>
                <a:lnTo>
                  <a:pt x="11" y="68"/>
                </a:lnTo>
                <a:lnTo>
                  <a:pt x="12" y="79"/>
                </a:lnTo>
                <a:lnTo>
                  <a:pt x="16" y="90"/>
                </a:lnTo>
                <a:lnTo>
                  <a:pt x="20" y="99"/>
                </a:lnTo>
                <a:lnTo>
                  <a:pt x="26" y="108"/>
                </a:lnTo>
                <a:lnTo>
                  <a:pt x="35" y="120"/>
                </a:lnTo>
                <a:lnTo>
                  <a:pt x="41" y="124"/>
                </a:lnTo>
                <a:lnTo>
                  <a:pt x="124" y="205"/>
                </a:lnTo>
                <a:lnTo>
                  <a:pt x="124" y="205"/>
                </a:lnTo>
                <a:lnTo>
                  <a:pt x="126" y="206"/>
                </a:lnTo>
                <a:lnTo>
                  <a:pt x="126" y="206"/>
                </a:lnTo>
                <a:lnTo>
                  <a:pt x="128" y="205"/>
                </a:lnTo>
                <a:lnTo>
                  <a:pt x="212" y="125"/>
                </a:lnTo>
                <a:lnTo>
                  <a:pt x="212" y="125"/>
                </a:lnTo>
                <a:lnTo>
                  <a:pt x="219" y="117"/>
                </a:lnTo>
                <a:lnTo>
                  <a:pt x="228" y="104"/>
                </a:lnTo>
                <a:lnTo>
                  <a:pt x="234" y="95"/>
                </a:lnTo>
                <a:lnTo>
                  <a:pt x="238" y="87"/>
                </a:lnTo>
                <a:lnTo>
                  <a:pt x="239" y="78"/>
                </a:lnTo>
                <a:lnTo>
                  <a:pt x="240" y="68"/>
                </a:lnTo>
                <a:lnTo>
                  <a:pt x="240" y="68"/>
                </a:lnTo>
                <a:lnTo>
                  <a:pt x="239" y="55"/>
                </a:lnTo>
                <a:lnTo>
                  <a:pt x="236" y="44"/>
                </a:lnTo>
                <a:lnTo>
                  <a:pt x="232" y="35"/>
                </a:lnTo>
                <a:lnTo>
                  <a:pt x="226" y="27"/>
                </a:lnTo>
                <a:lnTo>
                  <a:pt x="218" y="20"/>
                </a:lnTo>
                <a:lnTo>
                  <a:pt x="207" y="14"/>
                </a:lnTo>
                <a:lnTo>
                  <a:pt x="196" y="12"/>
                </a:lnTo>
                <a:lnTo>
                  <a:pt x="182" y="10"/>
                </a:lnTo>
                <a:lnTo>
                  <a:pt x="182" y="10"/>
                </a:lnTo>
                <a:lnTo>
                  <a:pt x="174" y="12"/>
                </a:lnTo>
                <a:lnTo>
                  <a:pt x="166" y="14"/>
                </a:lnTo>
                <a:lnTo>
                  <a:pt x="159" y="17"/>
                </a:lnTo>
                <a:lnTo>
                  <a:pt x="151" y="21"/>
                </a:lnTo>
                <a:lnTo>
                  <a:pt x="139" y="29"/>
                </a:lnTo>
                <a:lnTo>
                  <a:pt x="130" y="39"/>
                </a:lnTo>
                <a:lnTo>
                  <a:pt x="126" y="41"/>
                </a:lnTo>
                <a:lnTo>
                  <a:pt x="122" y="39"/>
                </a:lnTo>
                <a:lnTo>
                  <a:pt x="122" y="39"/>
                </a:lnTo>
                <a:lnTo>
                  <a:pt x="112" y="29"/>
                </a:lnTo>
                <a:lnTo>
                  <a:pt x="100" y="21"/>
                </a:lnTo>
                <a:lnTo>
                  <a:pt x="93" y="17"/>
                </a:lnTo>
                <a:lnTo>
                  <a:pt x="85" y="14"/>
                </a:lnTo>
                <a:lnTo>
                  <a:pt x="78" y="12"/>
                </a:lnTo>
                <a:lnTo>
                  <a:pt x="70" y="10"/>
                </a:lnTo>
                <a:lnTo>
                  <a:pt x="70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59" name="Freeform 35"/>
          <p:cNvSpPr>
            <a:spLocks noEditPoints="1"/>
          </p:cNvSpPr>
          <p:nvPr/>
        </p:nvSpPr>
        <p:spPr bwMode="auto">
          <a:xfrm>
            <a:off x="10150939" y="4206842"/>
            <a:ext cx="342941" cy="257407"/>
          </a:xfrm>
          <a:custGeom>
            <a:avLst/>
            <a:gdLst/>
            <a:ahLst/>
            <a:cxnLst>
              <a:cxn ang="0">
                <a:pos x="85" y="170"/>
              </a:cxn>
              <a:cxn ang="0">
                <a:pos x="72" y="165"/>
              </a:cxn>
              <a:cxn ang="0">
                <a:pos x="4" y="98"/>
              </a:cxn>
              <a:cxn ang="0">
                <a:pos x="0" y="85"/>
              </a:cxn>
              <a:cxn ang="0">
                <a:pos x="1" y="78"/>
              </a:cxn>
              <a:cxn ang="0">
                <a:pos x="23" y="54"/>
              </a:cxn>
              <a:cxn ang="0">
                <a:pos x="28" y="50"/>
              </a:cxn>
              <a:cxn ang="0">
                <a:pos x="43" y="50"/>
              </a:cxn>
              <a:cxn ang="0">
                <a:pos x="85" y="89"/>
              </a:cxn>
              <a:cxn ang="0">
                <a:pos x="169" y="5"/>
              </a:cxn>
              <a:cxn ang="0">
                <a:pos x="181" y="0"/>
              </a:cxn>
              <a:cxn ang="0">
                <a:pos x="194" y="5"/>
              </a:cxn>
              <a:cxn ang="0">
                <a:pos x="213" y="24"/>
              </a:cxn>
              <a:cxn ang="0">
                <a:pos x="217" y="36"/>
              </a:cxn>
              <a:cxn ang="0">
                <a:pos x="216" y="43"/>
              </a:cxn>
              <a:cxn ang="0">
                <a:pos x="97" y="165"/>
              </a:cxn>
              <a:cxn ang="0">
                <a:pos x="92" y="169"/>
              </a:cxn>
              <a:cxn ang="0">
                <a:pos x="85" y="170"/>
              </a:cxn>
              <a:cxn ang="0">
                <a:pos x="37" y="59"/>
              </a:cxn>
              <a:cxn ang="0">
                <a:pos x="31" y="62"/>
              </a:cxn>
              <a:cxn ang="0">
                <a:pos x="12" y="80"/>
              </a:cxn>
              <a:cxn ang="0">
                <a:pos x="11" y="85"/>
              </a:cxn>
              <a:cxn ang="0">
                <a:pos x="11" y="88"/>
              </a:cxn>
              <a:cxn ang="0">
                <a:pos x="80" y="157"/>
              </a:cxn>
              <a:cxn ang="0">
                <a:pos x="81" y="159"/>
              </a:cxn>
              <a:cxn ang="0">
                <a:pos x="88" y="159"/>
              </a:cxn>
              <a:cxn ang="0">
                <a:pos x="205" y="42"/>
              </a:cxn>
              <a:cxn ang="0">
                <a:pos x="207" y="39"/>
              </a:cxn>
              <a:cxn ang="0">
                <a:pos x="207" y="36"/>
              </a:cxn>
              <a:cxn ang="0">
                <a:pos x="205" y="31"/>
              </a:cxn>
              <a:cxn ang="0">
                <a:pos x="186" y="13"/>
              </a:cxn>
              <a:cxn ang="0">
                <a:pos x="181" y="11"/>
              </a:cxn>
              <a:cxn ang="0">
                <a:pos x="176" y="13"/>
              </a:cxn>
              <a:cxn ang="0">
                <a:pos x="41" y="62"/>
              </a:cxn>
              <a:cxn ang="0">
                <a:pos x="39" y="59"/>
              </a:cxn>
              <a:cxn ang="0">
                <a:pos x="37" y="59"/>
              </a:cxn>
            </a:cxnLst>
            <a:rect l="0" t="0" r="r" b="b"/>
            <a:pathLst>
              <a:path w="217" h="170">
                <a:moveTo>
                  <a:pt x="85" y="170"/>
                </a:moveTo>
                <a:lnTo>
                  <a:pt x="85" y="170"/>
                </a:lnTo>
                <a:lnTo>
                  <a:pt x="77" y="169"/>
                </a:lnTo>
                <a:lnTo>
                  <a:pt x="72" y="165"/>
                </a:lnTo>
                <a:lnTo>
                  <a:pt x="4" y="98"/>
                </a:lnTo>
                <a:lnTo>
                  <a:pt x="4" y="98"/>
                </a:lnTo>
                <a:lnTo>
                  <a:pt x="1" y="92"/>
                </a:lnTo>
                <a:lnTo>
                  <a:pt x="0" y="85"/>
                </a:lnTo>
                <a:lnTo>
                  <a:pt x="0" y="85"/>
                </a:lnTo>
                <a:lnTo>
                  <a:pt x="1" y="78"/>
                </a:lnTo>
                <a:lnTo>
                  <a:pt x="4" y="71"/>
                </a:lnTo>
                <a:lnTo>
                  <a:pt x="23" y="54"/>
                </a:lnTo>
                <a:lnTo>
                  <a:pt x="23" y="54"/>
                </a:lnTo>
                <a:lnTo>
                  <a:pt x="28" y="50"/>
                </a:lnTo>
                <a:lnTo>
                  <a:pt x="37" y="48"/>
                </a:lnTo>
                <a:lnTo>
                  <a:pt x="43" y="50"/>
                </a:lnTo>
                <a:lnTo>
                  <a:pt x="49" y="54"/>
                </a:lnTo>
                <a:lnTo>
                  <a:pt x="85" y="89"/>
                </a:lnTo>
                <a:lnTo>
                  <a:pt x="169" y="5"/>
                </a:lnTo>
                <a:lnTo>
                  <a:pt x="169" y="5"/>
                </a:lnTo>
                <a:lnTo>
                  <a:pt x="174" y="1"/>
                </a:lnTo>
                <a:lnTo>
                  <a:pt x="181" y="0"/>
                </a:lnTo>
                <a:lnTo>
                  <a:pt x="189" y="1"/>
                </a:lnTo>
                <a:lnTo>
                  <a:pt x="194" y="5"/>
                </a:lnTo>
                <a:lnTo>
                  <a:pt x="213" y="24"/>
                </a:lnTo>
                <a:lnTo>
                  <a:pt x="213" y="24"/>
                </a:lnTo>
                <a:lnTo>
                  <a:pt x="216" y="30"/>
                </a:lnTo>
                <a:lnTo>
                  <a:pt x="217" y="36"/>
                </a:lnTo>
                <a:lnTo>
                  <a:pt x="217" y="36"/>
                </a:lnTo>
                <a:lnTo>
                  <a:pt x="216" y="43"/>
                </a:lnTo>
                <a:lnTo>
                  <a:pt x="213" y="50"/>
                </a:lnTo>
                <a:lnTo>
                  <a:pt x="97" y="165"/>
                </a:lnTo>
                <a:lnTo>
                  <a:pt x="97" y="165"/>
                </a:lnTo>
                <a:lnTo>
                  <a:pt x="92" y="169"/>
                </a:lnTo>
                <a:lnTo>
                  <a:pt x="85" y="170"/>
                </a:lnTo>
                <a:lnTo>
                  <a:pt x="85" y="170"/>
                </a:lnTo>
                <a:close/>
                <a:moveTo>
                  <a:pt x="37" y="59"/>
                </a:moveTo>
                <a:lnTo>
                  <a:pt x="37" y="59"/>
                </a:lnTo>
                <a:lnTo>
                  <a:pt x="32" y="59"/>
                </a:lnTo>
                <a:lnTo>
                  <a:pt x="31" y="62"/>
                </a:lnTo>
                <a:lnTo>
                  <a:pt x="12" y="80"/>
                </a:lnTo>
                <a:lnTo>
                  <a:pt x="12" y="80"/>
                </a:lnTo>
                <a:lnTo>
                  <a:pt x="11" y="82"/>
                </a:lnTo>
                <a:lnTo>
                  <a:pt x="11" y="85"/>
                </a:lnTo>
                <a:lnTo>
                  <a:pt x="11" y="85"/>
                </a:lnTo>
                <a:lnTo>
                  <a:pt x="11" y="88"/>
                </a:lnTo>
                <a:lnTo>
                  <a:pt x="12" y="90"/>
                </a:lnTo>
                <a:lnTo>
                  <a:pt x="80" y="157"/>
                </a:lnTo>
                <a:lnTo>
                  <a:pt x="80" y="157"/>
                </a:lnTo>
                <a:lnTo>
                  <a:pt x="81" y="159"/>
                </a:lnTo>
                <a:lnTo>
                  <a:pt x="85" y="159"/>
                </a:lnTo>
                <a:lnTo>
                  <a:pt x="88" y="159"/>
                </a:lnTo>
                <a:lnTo>
                  <a:pt x="89" y="157"/>
                </a:lnTo>
                <a:lnTo>
                  <a:pt x="205" y="42"/>
                </a:lnTo>
                <a:lnTo>
                  <a:pt x="205" y="42"/>
                </a:lnTo>
                <a:lnTo>
                  <a:pt x="207" y="39"/>
                </a:lnTo>
                <a:lnTo>
                  <a:pt x="207" y="36"/>
                </a:lnTo>
                <a:lnTo>
                  <a:pt x="207" y="36"/>
                </a:lnTo>
                <a:lnTo>
                  <a:pt x="207" y="34"/>
                </a:lnTo>
                <a:lnTo>
                  <a:pt x="205" y="31"/>
                </a:lnTo>
                <a:lnTo>
                  <a:pt x="186" y="13"/>
                </a:lnTo>
                <a:lnTo>
                  <a:pt x="186" y="13"/>
                </a:lnTo>
                <a:lnTo>
                  <a:pt x="185" y="12"/>
                </a:lnTo>
                <a:lnTo>
                  <a:pt x="181" y="11"/>
                </a:lnTo>
                <a:lnTo>
                  <a:pt x="178" y="12"/>
                </a:lnTo>
                <a:lnTo>
                  <a:pt x="176" y="13"/>
                </a:lnTo>
                <a:lnTo>
                  <a:pt x="85" y="105"/>
                </a:lnTo>
                <a:lnTo>
                  <a:pt x="41" y="62"/>
                </a:lnTo>
                <a:lnTo>
                  <a:pt x="41" y="62"/>
                </a:lnTo>
                <a:lnTo>
                  <a:pt x="39" y="59"/>
                </a:lnTo>
                <a:lnTo>
                  <a:pt x="37" y="59"/>
                </a:lnTo>
                <a:lnTo>
                  <a:pt x="37" y="5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60" name="Freeform 36"/>
          <p:cNvSpPr>
            <a:spLocks noEditPoints="1"/>
          </p:cNvSpPr>
          <p:nvPr/>
        </p:nvSpPr>
        <p:spPr bwMode="auto">
          <a:xfrm>
            <a:off x="10169728" y="957082"/>
            <a:ext cx="310056" cy="367724"/>
          </a:xfrm>
          <a:custGeom>
            <a:avLst/>
            <a:gdLst/>
            <a:ahLst/>
            <a:cxnLst>
              <a:cxn ang="0">
                <a:pos x="21" y="240"/>
              </a:cxn>
              <a:cxn ang="0">
                <a:pos x="7" y="233"/>
              </a:cxn>
              <a:cxn ang="0">
                <a:pos x="0" y="219"/>
              </a:cxn>
              <a:cxn ang="0">
                <a:pos x="0" y="121"/>
              </a:cxn>
              <a:cxn ang="0">
                <a:pos x="12" y="105"/>
              </a:cxn>
              <a:cxn ang="0">
                <a:pos x="20" y="78"/>
              </a:cxn>
              <a:cxn ang="0">
                <a:pos x="23" y="62"/>
              </a:cxn>
              <a:cxn ang="0">
                <a:pos x="44" y="23"/>
              </a:cxn>
              <a:cxn ang="0">
                <a:pos x="84" y="1"/>
              </a:cxn>
              <a:cxn ang="0">
                <a:pos x="100" y="0"/>
              </a:cxn>
              <a:cxn ang="0">
                <a:pos x="129" y="5"/>
              </a:cxn>
              <a:cxn ang="0">
                <a:pos x="165" y="35"/>
              </a:cxn>
              <a:cxn ang="0">
                <a:pos x="177" y="70"/>
              </a:cxn>
              <a:cxn ang="0">
                <a:pos x="178" y="104"/>
              </a:cxn>
              <a:cxn ang="0">
                <a:pos x="193" y="111"/>
              </a:cxn>
              <a:cxn ang="0">
                <a:pos x="198" y="125"/>
              </a:cxn>
              <a:cxn ang="0">
                <a:pos x="198" y="223"/>
              </a:cxn>
              <a:cxn ang="0">
                <a:pos x="186" y="239"/>
              </a:cxn>
              <a:cxn ang="0">
                <a:pos x="178" y="240"/>
              </a:cxn>
              <a:cxn ang="0">
                <a:pos x="17" y="116"/>
              </a:cxn>
              <a:cxn ang="0">
                <a:pos x="11" y="125"/>
              </a:cxn>
              <a:cxn ang="0">
                <a:pos x="12" y="223"/>
              </a:cxn>
              <a:cxn ang="0">
                <a:pos x="21" y="229"/>
              </a:cxn>
              <a:cxn ang="0">
                <a:pos x="182" y="228"/>
              </a:cxn>
              <a:cxn ang="0">
                <a:pos x="188" y="219"/>
              </a:cxn>
              <a:cxn ang="0">
                <a:pos x="188" y="121"/>
              </a:cxn>
              <a:cxn ang="0">
                <a:pos x="178" y="115"/>
              </a:cxn>
              <a:cxn ang="0">
                <a:pos x="167" y="78"/>
              </a:cxn>
              <a:cxn ang="0">
                <a:pos x="155" y="40"/>
              </a:cxn>
              <a:cxn ang="0">
                <a:pos x="125" y="16"/>
              </a:cxn>
              <a:cxn ang="0">
                <a:pos x="100" y="11"/>
              </a:cxn>
              <a:cxn ang="0">
                <a:pos x="62" y="21"/>
              </a:cxn>
              <a:cxn ang="0">
                <a:pos x="36" y="52"/>
              </a:cxn>
              <a:cxn ang="0">
                <a:pos x="31" y="115"/>
              </a:cxn>
              <a:cxn ang="0">
                <a:pos x="53" y="115"/>
              </a:cxn>
              <a:cxn ang="0">
                <a:pos x="53" y="69"/>
              </a:cxn>
              <a:cxn ang="0">
                <a:pos x="66" y="44"/>
              </a:cxn>
              <a:cxn ang="0">
                <a:pos x="90" y="32"/>
              </a:cxn>
              <a:cxn ang="0">
                <a:pos x="109" y="32"/>
              </a:cxn>
              <a:cxn ang="0">
                <a:pos x="132" y="44"/>
              </a:cxn>
              <a:cxn ang="0">
                <a:pos x="146" y="69"/>
              </a:cxn>
              <a:cxn ang="0">
                <a:pos x="63" y="104"/>
              </a:cxn>
              <a:cxn ang="0">
                <a:pos x="136" y="78"/>
              </a:cxn>
              <a:cxn ang="0">
                <a:pos x="129" y="58"/>
              </a:cxn>
              <a:cxn ang="0">
                <a:pos x="113" y="44"/>
              </a:cxn>
              <a:cxn ang="0">
                <a:pos x="100" y="42"/>
              </a:cxn>
              <a:cxn ang="0">
                <a:pos x="80" y="48"/>
              </a:cxn>
              <a:cxn ang="0">
                <a:pos x="66" y="65"/>
              </a:cxn>
              <a:cxn ang="0">
                <a:pos x="63" y="104"/>
              </a:cxn>
            </a:cxnLst>
            <a:rect l="0" t="0" r="r" b="b"/>
            <a:pathLst>
              <a:path w="198" h="240">
                <a:moveTo>
                  <a:pt x="178" y="240"/>
                </a:moveTo>
                <a:lnTo>
                  <a:pt x="21" y="240"/>
                </a:lnTo>
                <a:lnTo>
                  <a:pt x="21" y="240"/>
                </a:lnTo>
                <a:lnTo>
                  <a:pt x="16" y="240"/>
                </a:lnTo>
                <a:lnTo>
                  <a:pt x="13" y="239"/>
                </a:lnTo>
                <a:lnTo>
                  <a:pt x="7" y="233"/>
                </a:lnTo>
                <a:lnTo>
                  <a:pt x="1" y="227"/>
                </a:lnTo>
                <a:lnTo>
                  <a:pt x="0" y="223"/>
                </a:lnTo>
                <a:lnTo>
                  <a:pt x="0" y="219"/>
                </a:lnTo>
                <a:lnTo>
                  <a:pt x="0" y="125"/>
                </a:lnTo>
                <a:lnTo>
                  <a:pt x="0" y="125"/>
                </a:lnTo>
                <a:lnTo>
                  <a:pt x="0" y="121"/>
                </a:lnTo>
                <a:lnTo>
                  <a:pt x="1" y="117"/>
                </a:lnTo>
                <a:lnTo>
                  <a:pt x="7" y="111"/>
                </a:lnTo>
                <a:lnTo>
                  <a:pt x="12" y="105"/>
                </a:lnTo>
                <a:lnTo>
                  <a:pt x="16" y="105"/>
                </a:lnTo>
                <a:lnTo>
                  <a:pt x="20" y="104"/>
                </a:lnTo>
                <a:lnTo>
                  <a:pt x="20" y="78"/>
                </a:lnTo>
                <a:lnTo>
                  <a:pt x="20" y="78"/>
                </a:lnTo>
                <a:lnTo>
                  <a:pt x="21" y="70"/>
                </a:lnTo>
                <a:lnTo>
                  <a:pt x="23" y="62"/>
                </a:lnTo>
                <a:lnTo>
                  <a:pt x="27" y="47"/>
                </a:lnTo>
                <a:lnTo>
                  <a:pt x="34" y="35"/>
                </a:lnTo>
                <a:lnTo>
                  <a:pt x="44" y="23"/>
                </a:lnTo>
                <a:lnTo>
                  <a:pt x="55" y="13"/>
                </a:lnTo>
                <a:lnTo>
                  <a:pt x="69" y="5"/>
                </a:lnTo>
                <a:lnTo>
                  <a:pt x="84" y="1"/>
                </a:lnTo>
                <a:lnTo>
                  <a:pt x="92" y="0"/>
                </a:lnTo>
                <a:lnTo>
                  <a:pt x="100" y="0"/>
                </a:lnTo>
                <a:lnTo>
                  <a:pt x="100" y="0"/>
                </a:lnTo>
                <a:lnTo>
                  <a:pt x="108" y="0"/>
                </a:lnTo>
                <a:lnTo>
                  <a:pt x="115" y="1"/>
                </a:lnTo>
                <a:lnTo>
                  <a:pt x="129" y="5"/>
                </a:lnTo>
                <a:lnTo>
                  <a:pt x="143" y="13"/>
                </a:lnTo>
                <a:lnTo>
                  <a:pt x="155" y="23"/>
                </a:lnTo>
                <a:lnTo>
                  <a:pt x="165" y="35"/>
                </a:lnTo>
                <a:lnTo>
                  <a:pt x="171" y="47"/>
                </a:lnTo>
                <a:lnTo>
                  <a:pt x="177" y="62"/>
                </a:lnTo>
                <a:lnTo>
                  <a:pt x="177" y="70"/>
                </a:lnTo>
                <a:lnTo>
                  <a:pt x="178" y="78"/>
                </a:lnTo>
                <a:lnTo>
                  <a:pt x="178" y="104"/>
                </a:lnTo>
                <a:lnTo>
                  <a:pt x="178" y="104"/>
                </a:lnTo>
                <a:lnTo>
                  <a:pt x="182" y="105"/>
                </a:lnTo>
                <a:lnTo>
                  <a:pt x="186" y="105"/>
                </a:lnTo>
                <a:lnTo>
                  <a:pt x="193" y="111"/>
                </a:lnTo>
                <a:lnTo>
                  <a:pt x="197" y="117"/>
                </a:lnTo>
                <a:lnTo>
                  <a:pt x="198" y="121"/>
                </a:lnTo>
                <a:lnTo>
                  <a:pt x="198" y="125"/>
                </a:lnTo>
                <a:lnTo>
                  <a:pt x="198" y="219"/>
                </a:lnTo>
                <a:lnTo>
                  <a:pt x="198" y="219"/>
                </a:lnTo>
                <a:lnTo>
                  <a:pt x="198" y="223"/>
                </a:lnTo>
                <a:lnTo>
                  <a:pt x="197" y="227"/>
                </a:lnTo>
                <a:lnTo>
                  <a:pt x="193" y="233"/>
                </a:lnTo>
                <a:lnTo>
                  <a:pt x="186" y="239"/>
                </a:lnTo>
                <a:lnTo>
                  <a:pt x="182" y="240"/>
                </a:lnTo>
                <a:lnTo>
                  <a:pt x="178" y="240"/>
                </a:lnTo>
                <a:lnTo>
                  <a:pt x="178" y="240"/>
                </a:lnTo>
                <a:close/>
                <a:moveTo>
                  <a:pt x="21" y="115"/>
                </a:moveTo>
                <a:lnTo>
                  <a:pt x="21" y="115"/>
                </a:lnTo>
                <a:lnTo>
                  <a:pt x="17" y="116"/>
                </a:lnTo>
                <a:lnTo>
                  <a:pt x="13" y="117"/>
                </a:lnTo>
                <a:lnTo>
                  <a:pt x="12" y="121"/>
                </a:lnTo>
                <a:lnTo>
                  <a:pt x="11" y="125"/>
                </a:lnTo>
                <a:lnTo>
                  <a:pt x="11" y="219"/>
                </a:lnTo>
                <a:lnTo>
                  <a:pt x="11" y="219"/>
                </a:lnTo>
                <a:lnTo>
                  <a:pt x="12" y="223"/>
                </a:lnTo>
                <a:lnTo>
                  <a:pt x="13" y="227"/>
                </a:lnTo>
                <a:lnTo>
                  <a:pt x="17" y="228"/>
                </a:lnTo>
                <a:lnTo>
                  <a:pt x="21" y="229"/>
                </a:lnTo>
                <a:lnTo>
                  <a:pt x="178" y="229"/>
                </a:lnTo>
                <a:lnTo>
                  <a:pt x="178" y="229"/>
                </a:lnTo>
                <a:lnTo>
                  <a:pt x="182" y="228"/>
                </a:lnTo>
                <a:lnTo>
                  <a:pt x="185" y="227"/>
                </a:lnTo>
                <a:lnTo>
                  <a:pt x="188" y="223"/>
                </a:lnTo>
                <a:lnTo>
                  <a:pt x="188" y="219"/>
                </a:lnTo>
                <a:lnTo>
                  <a:pt x="188" y="125"/>
                </a:lnTo>
                <a:lnTo>
                  <a:pt x="188" y="125"/>
                </a:lnTo>
                <a:lnTo>
                  <a:pt x="188" y="121"/>
                </a:lnTo>
                <a:lnTo>
                  <a:pt x="185" y="117"/>
                </a:lnTo>
                <a:lnTo>
                  <a:pt x="182" y="116"/>
                </a:lnTo>
                <a:lnTo>
                  <a:pt x="178" y="115"/>
                </a:lnTo>
                <a:lnTo>
                  <a:pt x="167" y="115"/>
                </a:lnTo>
                <a:lnTo>
                  <a:pt x="167" y="78"/>
                </a:lnTo>
                <a:lnTo>
                  <a:pt x="167" y="78"/>
                </a:lnTo>
                <a:lnTo>
                  <a:pt x="166" y="65"/>
                </a:lnTo>
                <a:lnTo>
                  <a:pt x="162" y="52"/>
                </a:lnTo>
                <a:lnTo>
                  <a:pt x="155" y="40"/>
                </a:lnTo>
                <a:lnTo>
                  <a:pt x="147" y="31"/>
                </a:lnTo>
                <a:lnTo>
                  <a:pt x="138" y="21"/>
                </a:lnTo>
                <a:lnTo>
                  <a:pt x="125" y="16"/>
                </a:lnTo>
                <a:lnTo>
                  <a:pt x="113" y="12"/>
                </a:lnTo>
                <a:lnTo>
                  <a:pt x="100" y="11"/>
                </a:lnTo>
                <a:lnTo>
                  <a:pt x="100" y="11"/>
                </a:lnTo>
                <a:lnTo>
                  <a:pt x="86" y="12"/>
                </a:lnTo>
                <a:lnTo>
                  <a:pt x="73" y="16"/>
                </a:lnTo>
                <a:lnTo>
                  <a:pt x="62" y="21"/>
                </a:lnTo>
                <a:lnTo>
                  <a:pt x="51" y="31"/>
                </a:lnTo>
                <a:lnTo>
                  <a:pt x="43" y="40"/>
                </a:lnTo>
                <a:lnTo>
                  <a:pt x="36" y="52"/>
                </a:lnTo>
                <a:lnTo>
                  <a:pt x="34" y="65"/>
                </a:lnTo>
                <a:lnTo>
                  <a:pt x="31" y="78"/>
                </a:lnTo>
                <a:lnTo>
                  <a:pt x="31" y="115"/>
                </a:lnTo>
                <a:lnTo>
                  <a:pt x="21" y="115"/>
                </a:lnTo>
                <a:close/>
                <a:moveTo>
                  <a:pt x="147" y="115"/>
                </a:moveTo>
                <a:lnTo>
                  <a:pt x="53" y="115"/>
                </a:lnTo>
                <a:lnTo>
                  <a:pt x="53" y="78"/>
                </a:lnTo>
                <a:lnTo>
                  <a:pt x="53" y="78"/>
                </a:lnTo>
                <a:lnTo>
                  <a:pt x="53" y="69"/>
                </a:lnTo>
                <a:lnTo>
                  <a:pt x="55" y="59"/>
                </a:lnTo>
                <a:lnTo>
                  <a:pt x="61" y="51"/>
                </a:lnTo>
                <a:lnTo>
                  <a:pt x="66" y="44"/>
                </a:lnTo>
                <a:lnTo>
                  <a:pt x="73" y="39"/>
                </a:lnTo>
                <a:lnTo>
                  <a:pt x="81" y="35"/>
                </a:lnTo>
                <a:lnTo>
                  <a:pt x="90" y="32"/>
                </a:lnTo>
                <a:lnTo>
                  <a:pt x="100" y="31"/>
                </a:lnTo>
                <a:lnTo>
                  <a:pt x="100" y="31"/>
                </a:lnTo>
                <a:lnTo>
                  <a:pt x="109" y="32"/>
                </a:lnTo>
                <a:lnTo>
                  <a:pt x="117" y="35"/>
                </a:lnTo>
                <a:lnTo>
                  <a:pt x="125" y="39"/>
                </a:lnTo>
                <a:lnTo>
                  <a:pt x="132" y="44"/>
                </a:lnTo>
                <a:lnTo>
                  <a:pt x="139" y="51"/>
                </a:lnTo>
                <a:lnTo>
                  <a:pt x="143" y="59"/>
                </a:lnTo>
                <a:lnTo>
                  <a:pt x="146" y="69"/>
                </a:lnTo>
                <a:lnTo>
                  <a:pt x="147" y="78"/>
                </a:lnTo>
                <a:lnTo>
                  <a:pt x="147" y="115"/>
                </a:lnTo>
                <a:close/>
                <a:moveTo>
                  <a:pt x="63" y="104"/>
                </a:moveTo>
                <a:lnTo>
                  <a:pt x="136" y="104"/>
                </a:lnTo>
                <a:lnTo>
                  <a:pt x="136" y="78"/>
                </a:lnTo>
                <a:lnTo>
                  <a:pt x="136" y="78"/>
                </a:lnTo>
                <a:lnTo>
                  <a:pt x="135" y="71"/>
                </a:lnTo>
                <a:lnTo>
                  <a:pt x="132" y="65"/>
                </a:lnTo>
                <a:lnTo>
                  <a:pt x="129" y="58"/>
                </a:lnTo>
                <a:lnTo>
                  <a:pt x="125" y="52"/>
                </a:lnTo>
                <a:lnTo>
                  <a:pt x="120" y="48"/>
                </a:lnTo>
                <a:lnTo>
                  <a:pt x="113" y="44"/>
                </a:lnTo>
                <a:lnTo>
                  <a:pt x="107" y="43"/>
                </a:lnTo>
                <a:lnTo>
                  <a:pt x="100" y="42"/>
                </a:lnTo>
                <a:lnTo>
                  <a:pt x="100" y="42"/>
                </a:lnTo>
                <a:lnTo>
                  <a:pt x="92" y="43"/>
                </a:lnTo>
                <a:lnTo>
                  <a:pt x="85" y="44"/>
                </a:lnTo>
                <a:lnTo>
                  <a:pt x="80" y="48"/>
                </a:lnTo>
                <a:lnTo>
                  <a:pt x="74" y="52"/>
                </a:lnTo>
                <a:lnTo>
                  <a:pt x="69" y="58"/>
                </a:lnTo>
                <a:lnTo>
                  <a:pt x="66" y="65"/>
                </a:lnTo>
                <a:lnTo>
                  <a:pt x="63" y="71"/>
                </a:lnTo>
                <a:lnTo>
                  <a:pt x="63" y="78"/>
                </a:lnTo>
                <a:lnTo>
                  <a:pt x="63" y="1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61" name="Freeform 37"/>
          <p:cNvSpPr>
            <a:spLocks noEditPoints="1"/>
          </p:cNvSpPr>
          <p:nvPr/>
        </p:nvSpPr>
        <p:spPr bwMode="auto">
          <a:xfrm>
            <a:off x="10987148" y="952484"/>
            <a:ext cx="291264" cy="376917"/>
          </a:xfrm>
          <a:custGeom>
            <a:avLst/>
            <a:gdLst/>
            <a:ahLst/>
            <a:cxnLst>
              <a:cxn ang="0">
                <a:pos x="21" y="246"/>
              </a:cxn>
              <a:cxn ang="0">
                <a:pos x="6" y="240"/>
              </a:cxn>
              <a:cxn ang="0">
                <a:pos x="0" y="226"/>
              </a:cxn>
              <a:cxn ang="0">
                <a:pos x="2" y="130"/>
              </a:cxn>
              <a:cxn ang="0">
                <a:pos x="19" y="118"/>
              </a:cxn>
              <a:cxn ang="0">
                <a:pos x="21" y="59"/>
              </a:cxn>
              <a:cxn ang="0">
                <a:pos x="41" y="22"/>
              </a:cxn>
              <a:cxn ang="0">
                <a:pos x="79" y="3"/>
              </a:cxn>
              <a:cxn ang="0">
                <a:pos x="108" y="3"/>
              </a:cxn>
              <a:cxn ang="0">
                <a:pos x="145" y="22"/>
              </a:cxn>
              <a:cxn ang="0">
                <a:pos x="165" y="59"/>
              </a:cxn>
              <a:cxn ang="0">
                <a:pos x="166" y="80"/>
              </a:cxn>
              <a:cxn ang="0">
                <a:pos x="152" y="89"/>
              </a:cxn>
              <a:cxn ang="0">
                <a:pos x="137" y="88"/>
              </a:cxn>
              <a:cxn ang="0">
                <a:pos x="127" y="74"/>
              </a:cxn>
              <a:cxn ang="0">
                <a:pos x="125" y="61"/>
              </a:cxn>
              <a:cxn ang="0">
                <a:pos x="112" y="46"/>
              </a:cxn>
              <a:cxn ang="0">
                <a:pos x="94" y="41"/>
              </a:cxn>
              <a:cxn ang="0">
                <a:pos x="80" y="43"/>
              </a:cxn>
              <a:cxn ang="0">
                <a:pos x="65" y="55"/>
              </a:cxn>
              <a:cxn ang="0">
                <a:pos x="60" y="74"/>
              </a:cxn>
              <a:cxn ang="0">
                <a:pos x="166" y="118"/>
              </a:cxn>
              <a:cxn ang="0">
                <a:pos x="181" y="124"/>
              </a:cxn>
              <a:cxn ang="0">
                <a:pos x="187" y="138"/>
              </a:cxn>
              <a:cxn ang="0">
                <a:pos x="187" y="230"/>
              </a:cxn>
              <a:cxn ang="0">
                <a:pos x="175" y="245"/>
              </a:cxn>
              <a:cxn ang="0">
                <a:pos x="166" y="246"/>
              </a:cxn>
              <a:cxn ang="0">
                <a:pos x="17" y="130"/>
              </a:cxn>
              <a:cxn ang="0">
                <a:pos x="11" y="138"/>
              </a:cxn>
              <a:cxn ang="0">
                <a:pos x="11" y="230"/>
              </a:cxn>
              <a:cxn ang="0">
                <a:pos x="21" y="235"/>
              </a:cxn>
              <a:cxn ang="0">
                <a:pos x="171" y="234"/>
              </a:cxn>
              <a:cxn ang="0">
                <a:pos x="176" y="226"/>
              </a:cxn>
              <a:cxn ang="0">
                <a:pos x="175" y="134"/>
              </a:cxn>
              <a:cxn ang="0">
                <a:pos x="166" y="128"/>
              </a:cxn>
              <a:cxn ang="0">
                <a:pos x="49" y="74"/>
              </a:cxn>
              <a:cxn ang="0">
                <a:pos x="57" y="50"/>
              </a:cxn>
              <a:cxn ang="0">
                <a:pos x="76" y="34"/>
              </a:cxn>
              <a:cxn ang="0">
                <a:pos x="94" y="30"/>
              </a:cxn>
              <a:cxn ang="0">
                <a:pos x="118" y="38"/>
              </a:cxn>
              <a:cxn ang="0">
                <a:pos x="134" y="57"/>
              </a:cxn>
              <a:cxn ang="0">
                <a:pos x="138" y="74"/>
              </a:cxn>
              <a:cxn ang="0">
                <a:pos x="152" y="78"/>
              </a:cxn>
              <a:cxn ang="0">
                <a:pos x="156" y="74"/>
              </a:cxn>
              <a:cxn ang="0">
                <a:pos x="152" y="50"/>
              </a:cxn>
              <a:cxn ang="0">
                <a:pos x="129" y="22"/>
              </a:cxn>
              <a:cxn ang="0">
                <a:pos x="94" y="11"/>
              </a:cxn>
              <a:cxn ang="0">
                <a:pos x="69" y="16"/>
              </a:cxn>
              <a:cxn ang="0">
                <a:pos x="41" y="39"/>
              </a:cxn>
              <a:cxn ang="0">
                <a:pos x="30" y="74"/>
              </a:cxn>
            </a:cxnLst>
            <a:rect l="0" t="0" r="r" b="b"/>
            <a:pathLst>
              <a:path w="187" h="246">
                <a:moveTo>
                  <a:pt x="166" y="246"/>
                </a:moveTo>
                <a:lnTo>
                  <a:pt x="21" y="246"/>
                </a:lnTo>
                <a:lnTo>
                  <a:pt x="21" y="246"/>
                </a:lnTo>
                <a:lnTo>
                  <a:pt x="17" y="246"/>
                </a:lnTo>
                <a:lnTo>
                  <a:pt x="13" y="245"/>
                </a:lnTo>
                <a:lnTo>
                  <a:pt x="6" y="240"/>
                </a:lnTo>
                <a:lnTo>
                  <a:pt x="2" y="234"/>
                </a:lnTo>
                <a:lnTo>
                  <a:pt x="0" y="230"/>
                </a:lnTo>
                <a:lnTo>
                  <a:pt x="0" y="226"/>
                </a:lnTo>
                <a:lnTo>
                  <a:pt x="0" y="138"/>
                </a:lnTo>
                <a:lnTo>
                  <a:pt x="0" y="138"/>
                </a:lnTo>
                <a:lnTo>
                  <a:pt x="2" y="130"/>
                </a:lnTo>
                <a:lnTo>
                  <a:pt x="6" y="124"/>
                </a:lnTo>
                <a:lnTo>
                  <a:pt x="13" y="119"/>
                </a:lnTo>
                <a:lnTo>
                  <a:pt x="19" y="118"/>
                </a:lnTo>
                <a:lnTo>
                  <a:pt x="19" y="74"/>
                </a:lnTo>
                <a:lnTo>
                  <a:pt x="19" y="74"/>
                </a:lnTo>
                <a:lnTo>
                  <a:pt x="21" y="59"/>
                </a:lnTo>
                <a:lnTo>
                  <a:pt x="25" y="46"/>
                </a:lnTo>
                <a:lnTo>
                  <a:pt x="33" y="34"/>
                </a:lnTo>
                <a:lnTo>
                  <a:pt x="41" y="22"/>
                </a:lnTo>
                <a:lnTo>
                  <a:pt x="52" y="14"/>
                </a:lnTo>
                <a:lnTo>
                  <a:pt x="65" y="7"/>
                </a:lnTo>
                <a:lnTo>
                  <a:pt x="79" y="3"/>
                </a:lnTo>
                <a:lnTo>
                  <a:pt x="94" y="0"/>
                </a:lnTo>
                <a:lnTo>
                  <a:pt x="94" y="0"/>
                </a:lnTo>
                <a:lnTo>
                  <a:pt x="108" y="3"/>
                </a:lnTo>
                <a:lnTo>
                  <a:pt x="122" y="7"/>
                </a:lnTo>
                <a:lnTo>
                  <a:pt x="134" y="14"/>
                </a:lnTo>
                <a:lnTo>
                  <a:pt x="145" y="22"/>
                </a:lnTo>
                <a:lnTo>
                  <a:pt x="154" y="34"/>
                </a:lnTo>
                <a:lnTo>
                  <a:pt x="161" y="46"/>
                </a:lnTo>
                <a:lnTo>
                  <a:pt x="165" y="59"/>
                </a:lnTo>
                <a:lnTo>
                  <a:pt x="166" y="74"/>
                </a:lnTo>
                <a:lnTo>
                  <a:pt x="166" y="74"/>
                </a:lnTo>
                <a:lnTo>
                  <a:pt x="166" y="80"/>
                </a:lnTo>
                <a:lnTo>
                  <a:pt x="162" y="85"/>
                </a:lnTo>
                <a:lnTo>
                  <a:pt x="158" y="88"/>
                </a:lnTo>
                <a:lnTo>
                  <a:pt x="152" y="89"/>
                </a:lnTo>
                <a:lnTo>
                  <a:pt x="142" y="89"/>
                </a:lnTo>
                <a:lnTo>
                  <a:pt x="142" y="89"/>
                </a:lnTo>
                <a:lnTo>
                  <a:pt x="137" y="88"/>
                </a:lnTo>
                <a:lnTo>
                  <a:pt x="131" y="85"/>
                </a:lnTo>
                <a:lnTo>
                  <a:pt x="129" y="80"/>
                </a:lnTo>
                <a:lnTo>
                  <a:pt x="127" y="74"/>
                </a:lnTo>
                <a:lnTo>
                  <a:pt x="127" y="74"/>
                </a:lnTo>
                <a:lnTo>
                  <a:pt x="126" y="68"/>
                </a:lnTo>
                <a:lnTo>
                  <a:pt x="125" y="61"/>
                </a:lnTo>
                <a:lnTo>
                  <a:pt x="121" y="55"/>
                </a:lnTo>
                <a:lnTo>
                  <a:pt x="116" y="50"/>
                </a:lnTo>
                <a:lnTo>
                  <a:pt x="112" y="46"/>
                </a:lnTo>
                <a:lnTo>
                  <a:pt x="107" y="43"/>
                </a:lnTo>
                <a:lnTo>
                  <a:pt x="100" y="42"/>
                </a:lnTo>
                <a:lnTo>
                  <a:pt x="94" y="41"/>
                </a:lnTo>
                <a:lnTo>
                  <a:pt x="94" y="41"/>
                </a:lnTo>
                <a:lnTo>
                  <a:pt x="87" y="42"/>
                </a:lnTo>
                <a:lnTo>
                  <a:pt x="80" y="43"/>
                </a:lnTo>
                <a:lnTo>
                  <a:pt x="75" y="46"/>
                </a:lnTo>
                <a:lnTo>
                  <a:pt x="69" y="50"/>
                </a:lnTo>
                <a:lnTo>
                  <a:pt x="65" y="55"/>
                </a:lnTo>
                <a:lnTo>
                  <a:pt x="62" y="61"/>
                </a:lnTo>
                <a:lnTo>
                  <a:pt x="60" y="68"/>
                </a:lnTo>
                <a:lnTo>
                  <a:pt x="60" y="74"/>
                </a:lnTo>
                <a:lnTo>
                  <a:pt x="60" y="118"/>
                </a:lnTo>
                <a:lnTo>
                  <a:pt x="166" y="118"/>
                </a:lnTo>
                <a:lnTo>
                  <a:pt x="166" y="118"/>
                </a:lnTo>
                <a:lnTo>
                  <a:pt x="171" y="118"/>
                </a:lnTo>
                <a:lnTo>
                  <a:pt x="175" y="119"/>
                </a:lnTo>
                <a:lnTo>
                  <a:pt x="181" y="124"/>
                </a:lnTo>
                <a:lnTo>
                  <a:pt x="185" y="130"/>
                </a:lnTo>
                <a:lnTo>
                  <a:pt x="187" y="134"/>
                </a:lnTo>
                <a:lnTo>
                  <a:pt x="187" y="138"/>
                </a:lnTo>
                <a:lnTo>
                  <a:pt x="187" y="226"/>
                </a:lnTo>
                <a:lnTo>
                  <a:pt x="187" y="226"/>
                </a:lnTo>
                <a:lnTo>
                  <a:pt x="187" y="230"/>
                </a:lnTo>
                <a:lnTo>
                  <a:pt x="185" y="234"/>
                </a:lnTo>
                <a:lnTo>
                  <a:pt x="181" y="240"/>
                </a:lnTo>
                <a:lnTo>
                  <a:pt x="175" y="245"/>
                </a:lnTo>
                <a:lnTo>
                  <a:pt x="171" y="246"/>
                </a:lnTo>
                <a:lnTo>
                  <a:pt x="166" y="246"/>
                </a:lnTo>
                <a:lnTo>
                  <a:pt x="166" y="246"/>
                </a:lnTo>
                <a:close/>
                <a:moveTo>
                  <a:pt x="21" y="128"/>
                </a:moveTo>
                <a:lnTo>
                  <a:pt x="21" y="128"/>
                </a:lnTo>
                <a:lnTo>
                  <a:pt x="17" y="130"/>
                </a:lnTo>
                <a:lnTo>
                  <a:pt x="14" y="131"/>
                </a:lnTo>
                <a:lnTo>
                  <a:pt x="11" y="134"/>
                </a:lnTo>
                <a:lnTo>
                  <a:pt x="11" y="138"/>
                </a:lnTo>
                <a:lnTo>
                  <a:pt x="11" y="226"/>
                </a:lnTo>
                <a:lnTo>
                  <a:pt x="11" y="226"/>
                </a:lnTo>
                <a:lnTo>
                  <a:pt x="11" y="230"/>
                </a:lnTo>
                <a:lnTo>
                  <a:pt x="14" y="232"/>
                </a:lnTo>
                <a:lnTo>
                  <a:pt x="17" y="234"/>
                </a:lnTo>
                <a:lnTo>
                  <a:pt x="21" y="235"/>
                </a:lnTo>
                <a:lnTo>
                  <a:pt x="166" y="235"/>
                </a:lnTo>
                <a:lnTo>
                  <a:pt x="166" y="235"/>
                </a:lnTo>
                <a:lnTo>
                  <a:pt x="171" y="234"/>
                </a:lnTo>
                <a:lnTo>
                  <a:pt x="173" y="232"/>
                </a:lnTo>
                <a:lnTo>
                  <a:pt x="175" y="230"/>
                </a:lnTo>
                <a:lnTo>
                  <a:pt x="176" y="226"/>
                </a:lnTo>
                <a:lnTo>
                  <a:pt x="176" y="138"/>
                </a:lnTo>
                <a:lnTo>
                  <a:pt x="176" y="138"/>
                </a:lnTo>
                <a:lnTo>
                  <a:pt x="175" y="134"/>
                </a:lnTo>
                <a:lnTo>
                  <a:pt x="173" y="131"/>
                </a:lnTo>
                <a:lnTo>
                  <a:pt x="171" y="130"/>
                </a:lnTo>
                <a:lnTo>
                  <a:pt x="166" y="128"/>
                </a:lnTo>
                <a:lnTo>
                  <a:pt x="49" y="128"/>
                </a:lnTo>
                <a:lnTo>
                  <a:pt x="49" y="74"/>
                </a:lnTo>
                <a:lnTo>
                  <a:pt x="49" y="74"/>
                </a:lnTo>
                <a:lnTo>
                  <a:pt x="50" y="65"/>
                </a:lnTo>
                <a:lnTo>
                  <a:pt x="52" y="57"/>
                </a:lnTo>
                <a:lnTo>
                  <a:pt x="57" y="50"/>
                </a:lnTo>
                <a:lnTo>
                  <a:pt x="62" y="43"/>
                </a:lnTo>
                <a:lnTo>
                  <a:pt x="68" y="38"/>
                </a:lnTo>
                <a:lnTo>
                  <a:pt x="76" y="34"/>
                </a:lnTo>
                <a:lnTo>
                  <a:pt x="84" y="31"/>
                </a:lnTo>
                <a:lnTo>
                  <a:pt x="94" y="30"/>
                </a:lnTo>
                <a:lnTo>
                  <a:pt x="94" y="30"/>
                </a:lnTo>
                <a:lnTo>
                  <a:pt x="102" y="31"/>
                </a:lnTo>
                <a:lnTo>
                  <a:pt x="111" y="34"/>
                </a:lnTo>
                <a:lnTo>
                  <a:pt x="118" y="38"/>
                </a:lnTo>
                <a:lnTo>
                  <a:pt x="125" y="43"/>
                </a:lnTo>
                <a:lnTo>
                  <a:pt x="130" y="50"/>
                </a:lnTo>
                <a:lnTo>
                  <a:pt x="134" y="57"/>
                </a:lnTo>
                <a:lnTo>
                  <a:pt x="137" y="65"/>
                </a:lnTo>
                <a:lnTo>
                  <a:pt x="138" y="74"/>
                </a:lnTo>
                <a:lnTo>
                  <a:pt x="138" y="74"/>
                </a:lnTo>
                <a:lnTo>
                  <a:pt x="139" y="77"/>
                </a:lnTo>
                <a:lnTo>
                  <a:pt x="142" y="78"/>
                </a:lnTo>
                <a:lnTo>
                  <a:pt x="152" y="78"/>
                </a:lnTo>
                <a:lnTo>
                  <a:pt x="152" y="78"/>
                </a:lnTo>
                <a:lnTo>
                  <a:pt x="154" y="77"/>
                </a:lnTo>
                <a:lnTo>
                  <a:pt x="156" y="74"/>
                </a:lnTo>
                <a:lnTo>
                  <a:pt x="156" y="74"/>
                </a:lnTo>
                <a:lnTo>
                  <a:pt x="154" y="62"/>
                </a:lnTo>
                <a:lnTo>
                  <a:pt x="152" y="50"/>
                </a:lnTo>
                <a:lnTo>
                  <a:pt x="145" y="39"/>
                </a:lnTo>
                <a:lnTo>
                  <a:pt x="138" y="30"/>
                </a:lnTo>
                <a:lnTo>
                  <a:pt x="129" y="22"/>
                </a:lnTo>
                <a:lnTo>
                  <a:pt x="118" y="16"/>
                </a:lnTo>
                <a:lnTo>
                  <a:pt x="106" y="12"/>
                </a:lnTo>
                <a:lnTo>
                  <a:pt x="94" y="11"/>
                </a:lnTo>
                <a:lnTo>
                  <a:pt x="94" y="11"/>
                </a:lnTo>
                <a:lnTo>
                  <a:pt x="80" y="12"/>
                </a:lnTo>
                <a:lnTo>
                  <a:pt x="69" y="16"/>
                </a:lnTo>
                <a:lnTo>
                  <a:pt x="58" y="22"/>
                </a:lnTo>
                <a:lnTo>
                  <a:pt x="49" y="30"/>
                </a:lnTo>
                <a:lnTo>
                  <a:pt x="41" y="39"/>
                </a:lnTo>
                <a:lnTo>
                  <a:pt x="35" y="50"/>
                </a:lnTo>
                <a:lnTo>
                  <a:pt x="31" y="62"/>
                </a:lnTo>
                <a:lnTo>
                  <a:pt x="30" y="74"/>
                </a:lnTo>
                <a:lnTo>
                  <a:pt x="30" y="128"/>
                </a:lnTo>
                <a:lnTo>
                  <a:pt x="21" y="12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62" name="Freeform 38"/>
          <p:cNvSpPr>
            <a:spLocks noEditPoints="1"/>
          </p:cNvSpPr>
          <p:nvPr/>
        </p:nvSpPr>
        <p:spPr bwMode="auto">
          <a:xfrm>
            <a:off x="9310028" y="957082"/>
            <a:ext cx="441595" cy="367724"/>
          </a:xfrm>
          <a:custGeom>
            <a:avLst/>
            <a:gdLst/>
            <a:ahLst/>
            <a:cxnLst>
              <a:cxn ang="0">
                <a:pos x="22" y="240"/>
              </a:cxn>
              <a:cxn ang="0">
                <a:pos x="7" y="233"/>
              </a:cxn>
              <a:cxn ang="0">
                <a:pos x="0" y="219"/>
              </a:cxn>
              <a:cxn ang="0">
                <a:pos x="2" y="121"/>
              </a:cxn>
              <a:cxn ang="0">
                <a:pos x="14" y="105"/>
              </a:cxn>
              <a:cxn ang="0">
                <a:pos x="126" y="104"/>
              </a:cxn>
              <a:cxn ang="0">
                <a:pos x="126" y="70"/>
              </a:cxn>
              <a:cxn ang="0">
                <a:pos x="139" y="35"/>
              </a:cxn>
              <a:cxn ang="0">
                <a:pos x="175" y="5"/>
              </a:cxn>
              <a:cxn ang="0">
                <a:pos x="204" y="0"/>
              </a:cxn>
              <a:cxn ang="0">
                <a:pos x="220" y="1"/>
              </a:cxn>
              <a:cxn ang="0">
                <a:pos x="260" y="23"/>
              </a:cxn>
              <a:cxn ang="0">
                <a:pos x="281" y="62"/>
              </a:cxn>
              <a:cxn ang="0">
                <a:pos x="283" y="120"/>
              </a:cxn>
              <a:cxn ang="0">
                <a:pos x="278" y="131"/>
              </a:cxn>
              <a:cxn ang="0">
                <a:pos x="257" y="136"/>
              </a:cxn>
              <a:cxn ang="0">
                <a:pos x="246" y="131"/>
              </a:cxn>
              <a:cxn ang="0">
                <a:pos x="241" y="78"/>
              </a:cxn>
              <a:cxn ang="0">
                <a:pos x="238" y="65"/>
              </a:cxn>
              <a:cxn ang="0">
                <a:pos x="224" y="48"/>
              </a:cxn>
              <a:cxn ang="0">
                <a:pos x="204" y="42"/>
              </a:cxn>
              <a:cxn ang="0">
                <a:pos x="191" y="44"/>
              </a:cxn>
              <a:cxn ang="0">
                <a:pos x="175" y="58"/>
              </a:cxn>
              <a:cxn ang="0">
                <a:pos x="168" y="78"/>
              </a:cxn>
              <a:cxn ang="0">
                <a:pos x="179" y="104"/>
              </a:cxn>
              <a:cxn ang="0">
                <a:pos x="193" y="111"/>
              </a:cxn>
              <a:cxn ang="0">
                <a:pos x="200" y="125"/>
              </a:cxn>
              <a:cxn ang="0">
                <a:pos x="199" y="223"/>
              </a:cxn>
              <a:cxn ang="0">
                <a:pos x="187" y="239"/>
              </a:cxn>
              <a:cxn ang="0">
                <a:pos x="179" y="240"/>
              </a:cxn>
              <a:cxn ang="0">
                <a:pos x="18" y="116"/>
              </a:cxn>
              <a:cxn ang="0">
                <a:pos x="11" y="125"/>
              </a:cxn>
              <a:cxn ang="0">
                <a:pos x="12" y="223"/>
              </a:cxn>
              <a:cxn ang="0">
                <a:pos x="22" y="229"/>
              </a:cxn>
              <a:cxn ang="0">
                <a:pos x="183" y="228"/>
              </a:cxn>
              <a:cxn ang="0">
                <a:pos x="189" y="219"/>
              </a:cxn>
              <a:cxn ang="0">
                <a:pos x="188" y="121"/>
              </a:cxn>
              <a:cxn ang="0">
                <a:pos x="179" y="115"/>
              </a:cxn>
              <a:cxn ang="0">
                <a:pos x="157" y="78"/>
              </a:cxn>
              <a:cxn ang="0">
                <a:pos x="165" y="51"/>
              </a:cxn>
              <a:cxn ang="0">
                <a:pos x="187" y="35"/>
              </a:cxn>
              <a:cxn ang="0">
                <a:pos x="204" y="31"/>
              </a:cxn>
              <a:cxn ang="0">
                <a:pos x="231" y="39"/>
              </a:cxn>
              <a:cxn ang="0">
                <a:pos x="247" y="59"/>
              </a:cxn>
              <a:cxn ang="0">
                <a:pos x="251" y="120"/>
              </a:cxn>
              <a:cxn ang="0">
                <a:pos x="257" y="125"/>
              </a:cxn>
              <a:cxn ang="0">
                <a:pos x="270" y="124"/>
              </a:cxn>
              <a:cxn ang="0">
                <a:pos x="272" y="78"/>
              </a:cxn>
              <a:cxn ang="0">
                <a:pos x="261" y="40"/>
              </a:cxn>
              <a:cxn ang="0">
                <a:pos x="231" y="16"/>
              </a:cxn>
              <a:cxn ang="0">
                <a:pos x="204" y="11"/>
              </a:cxn>
              <a:cxn ang="0">
                <a:pos x="166" y="21"/>
              </a:cxn>
              <a:cxn ang="0">
                <a:pos x="142" y="52"/>
              </a:cxn>
              <a:cxn ang="0">
                <a:pos x="137" y="115"/>
              </a:cxn>
            </a:cxnLst>
            <a:rect l="0" t="0" r="r" b="b"/>
            <a:pathLst>
              <a:path w="283" h="240">
                <a:moveTo>
                  <a:pt x="179" y="240"/>
                </a:moveTo>
                <a:lnTo>
                  <a:pt x="22" y="240"/>
                </a:lnTo>
                <a:lnTo>
                  <a:pt x="22" y="240"/>
                </a:lnTo>
                <a:lnTo>
                  <a:pt x="18" y="240"/>
                </a:lnTo>
                <a:lnTo>
                  <a:pt x="14" y="239"/>
                </a:lnTo>
                <a:lnTo>
                  <a:pt x="7" y="233"/>
                </a:lnTo>
                <a:lnTo>
                  <a:pt x="3" y="227"/>
                </a:lnTo>
                <a:lnTo>
                  <a:pt x="2" y="223"/>
                </a:lnTo>
                <a:lnTo>
                  <a:pt x="0" y="219"/>
                </a:lnTo>
                <a:lnTo>
                  <a:pt x="0" y="125"/>
                </a:lnTo>
                <a:lnTo>
                  <a:pt x="0" y="125"/>
                </a:lnTo>
                <a:lnTo>
                  <a:pt x="2" y="121"/>
                </a:lnTo>
                <a:lnTo>
                  <a:pt x="3" y="117"/>
                </a:lnTo>
                <a:lnTo>
                  <a:pt x="7" y="111"/>
                </a:lnTo>
                <a:lnTo>
                  <a:pt x="14" y="105"/>
                </a:lnTo>
                <a:lnTo>
                  <a:pt x="18" y="105"/>
                </a:lnTo>
                <a:lnTo>
                  <a:pt x="22" y="104"/>
                </a:lnTo>
                <a:lnTo>
                  <a:pt x="126" y="104"/>
                </a:lnTo>
                <a:lnTo>
                  <a:pt x="126" y="78"/>
                </a:lnTo>
                <a:lnTo>
                  <a:pt x="126" y="78"/>
                </a:lnTo>
                <a:lnTo>
                  <a:pt x="126" y="70"/>
                </a:lnTo>
                <a:lnTo>
                  <a:pt x="127" y="62"/>
                </a:lnTo>
                <a:lnTo>
                  <a:pt x="133" y="47"/>
                </a:lnTo>
                <a:lnTo>
                  <a:pt x="139" y="35"/>
                </a:lnTo>
                <a:lnTo>
                  <a:pt x="149" y="23"/>
                </a:lnTo>
                <a:lnTo>
                  <a:pt x="161" y="13"/>
                </a:lnTo>
                <a:lnTo>
                  <a:pt x="175" y="5"/>
                </a:lnTo>
                <a:lnTo>
                  <a:pt x="189" y="1"/>
                </a:lnTo>
                <a:lnTo>
                  <a:pt x="196" y="0"/>
                </a:lnTo>
                <a:lnTo>
                  <a:pt x="204" y="0"/>
                </a:lnTo>
                <a:lnTo>
                  <a:pt x="204" y="0"/>
                </a:lnTo>
                <a:lnTo>
                  <a:pt x="212" y="0"/>
                </a:lnTo>
                <a:lnTo>
                  <a:pt x="220" y="1"/>
                </a:lnTo>
                <a:lnTo>
                  <a:pt x="235" y="5"/>
                </a:lnTo>
                <a:lnTo>
                  <a:pt x="249" y="13"/>
                </a:lnTo>
                <a:lnTo>
                  <a:pt x="260" y="23"/>
                </a:lnTo>
                <a:lnTo>
                  <a:pt x="269" y="35"/>
                </a:lnTo>
                <a:lnTo>
                  <a:pt x="277" y="47"/>
                </a:lnTo>
                <a:lnTo>
                  <a:pt x="281" y="62"/>
                </a:lnTo>
                <a:lnTo>
                  <a:pt x="283" y="70"/>
                </a:lnTo>
                <a:lnTo>
                  <a:pt x="283" y="78"/>
                </a:lnTo>
                <a:lnTo>
                  <a:pt x="283" y="120"/>
                </a:lnTo>
                <a:lnTo>
                  <a:pt x="283" y="120"/>
                </a:lnTo>
                <a:lnTo>
                  <a:pt x="281" y="125"/>
                </a:lnTo>
                <a:lnTo>
                  <a:pt x="278" y="131"/>
                </a:lnTo>
                <a:lnTo>
                  <a:pt x="273" y="135"/>
                </a:lnTo>
                <a:lnTo>
                  <a:pt x="268" y="136"/>
                </a:lnTo>
                <a:lnTo>
                  <a:pt x="257" y="136"/>
                </a:lnTo>
                <a:lnTo>
                  <a:pt x="257" y="136"/>
                </a:lnTo>
                <a:lnTo>
                  <a:pt x="250" y="135"/>
                </a:lnTo>
                <a:lnTo>
                  <a:pt x="246" y="131"/>
                </a:lnTo>
                <a:lnTo>
                  <a:pt x="242" y="125"/>
                </a:lnTo>
                <a:lnTo>
                  <a:pt x="241" y="120"/>
                </a:lnTo>
                <a:lnTo>
                  <a:pt x="241" y="78"/>
                </a:lnTo>
                <a:lnTo>
                  <a:pt x="241" y="78"/>
                </a:lnTo>
                <a:lnTo>
                  <a:pt x="241" y="71"/>
                </a:lnTo>
                <a:lnTo>
                  <a:pt x="238" y="65"/>
                </a:lnTo>
                <a:lnTo>
                  <a:pt x="235" y="58"/>
                </a:lnTo>
                <a:lnTo>
                  <a:pt x="230" y="52"/>
                </a:lnTo>
                <a:lnTo>
                  <a:pt x="224" y="48"/>
                </a:lnTo>
                <a:lnTo>
                  <a:pt x="219" y="44"/>
                </a:lnTo>
                <a:lnTo>
                  <a:pt x="212" y="43"/>
                </a:lnTo>
                <a:lnTo>
                  <a:pt x="204" y="42"/>
                </a:lnTo>
                <a:lnTo>
                  <a:pt x="204" y="42"/>
                </a:lnTo>
                <a:lnTo>
                  <a:pt x="197" y="43"/>
                </a:lnTo>
                <a:lnTo>
                  <a:pt x="191" y="44"/>
                </a:lnTo>
                <a:lnTo>
                  <a:pt x="184" y="48"/>
                </a:lnTo>
                <a:lnTo>
                  <a:pt x="179" y="52"/>
                </a:lnTo>
                <a:lnTo>
                  <a:pt x="175" y="58"/>
                </a:lnTo>
                <a:lnTo>
                  <a:pt x="170" y="65"/>
                </a:lnTo>
                <a:lnTo>
                  <a:pt x="169" y="71"/>
                </a:lnTo>
                <a:lnTo>
                  <a:pt x="168" y="78"/>
                </a:lnTo>
                <a:lnTo>
                  <a:pt x="168" y="104"/>
                </a:lnTo>
                <a:lnTo>
                  <a:pt x="179" y="104"/>
                </a:lnTo>
                <a:lnTo>
                  <a:pt x="179" y="104"/>
                </a:lnTo>
                <a:lnTo>
                  <a:pt x="183" y="105"/>
                </a:lnTo>
                <a:lnTo>
                  <a:pt x="187" y="105"/>
                </a:lnTo>
                <a:lnTo>
                  <a:pt x="193" y="111"/>
                </a:lnTo>
                <a:lnTo>
                  <a:pt x="197" y="117"/>
                </a:lnTo>
                <a:lnTo>
                  <a:pt x="199" y="121"/>
                </a:lnTo>
                <a:lnTo>
                  <a:pt x="200" y="125"/>
                </a:lnTo>
                <a:lnTo>
                  <a:pt x="200" y="219"/>
                </a:lnTo>
                <a:lnTo>
                  <a:pt x="200" y="219"/>
                </a:lnTo>
                <a:lnTo>
                  <a:pt x="199" y="223"/>
                </a:lnTo>
                <a:lnTo>
                  <a:pt x="197" y="227"/>
                </a:lnTo>
                <a:lnTo>
                  <a:pt x="193" y="233"/>
                </a:lnTo>
                <a:lnTo>
                  <a:pt x="187" y="239"/>
                </a:lnTo>
                <a:lnTo>
                  <a:pt x="183" y="240"/>
                </a:lnTo>
                <a:lnTo>
                  <a:pt x="179" y="240"/>
                </a:lnTo>
                <a:lnTo>
                  <a:pt x="179" y="240"/>
                </a:lnTo>
                <a:close/>
                <a:moveTo>
                  <a:pt x="22" y="115"/>
                </a:moveTo>
                <a:lnTo>
                  <a:pt x="22" y="115"/>
                </a:lnTo>
                <a:lnTo>
                  <a:pt x="18" y="116"/>
                </a:lnTo>
                <a:lnTo>
                  <a:pt x="15" y="117"/>
                </a:lnTo>
                <a:lnTo>
                  <a:pt x="12" y="121"/>
                </a:lnTo>
                <a:lnTo>
                  <a:pt x="11" y="125"/>
                </a:lnTo>
                <a:lnTo>
                  <a:pt x="11" y="219"/>
                </a:lnTo>
                <a:lnTo>
                  <a:pt x="11" y="219"/>
                </a:lnTo>
                <a:lnTo>
                  <a:pt x="12" y="223"/>
                </a:lnTo>
                <a:lnTo>
                  <a:pt x="15" y="227"/>
                </a:lnTo>
                <a:lnTo>
                  <a:pt x="18" y="228"/>
                </a:lnTo>
                <a:lnTo>
                  <a:pt x="22" y="229"/>
                </a:lnTo>
                <a:lnTo>
                  <a:pt x="179" y="229"/>
                </a:lnTo>
                <a:lnTo>
                  <a:pt x="179" y="229"/>
                </a:lnTo>
                <a:lnTo>
                  <a:pt x="183" y="228"/>
                </a:lnTo>
                <a:lnTo>
                  <a:pt x="185" y="227"/>
                </a:lnTo>
                <a:lnTo>
                  <a:pt x="188" y="223"/>
                </a:lnTo>
                <a:lnTo>
                  <a:pt x="189" y="219"/>
                </a:lnTo>
                <a:lnTo>
                  <a:pt x="189" y="125"/>
                </a:lnTo>
                <a:lnTo>
                  <a:pt x="189" y="125"/>
                </a:lnTo>
                <a:lnTo>
                  <a:pt x="188" y="121"/>
                </a:lnTo>
                <a:lnTo>
                  <a:pt x="185" y="117"/>
                </a:lnTo>
                <a:lnTo>
                  <a:pt x="183" y="116"/>
                </a:lnTo>
                <a:lnTo>
                  <a:pt x="179" y="115"/>
                </a:lnTo>
                <a:lnTo>
                  <a:pt x="157" y="115"/>
                </a:lnTo>
                <a:lnTo>
                  <a:pt x="157" y="78"/>
                </a:lnTo>
                <a:lnTo>
                  <a:pt x="157" y="78"/>
                </a:lnTo>
                <a:lnTo>
                  <a:pt x="158" y="69"/>
                </a:lnTo>
                <a:lnTo>
                  <a:pt x="161" y="59"/>
                </a:lnTo>
                <a:lnTo>
                  <a:pt x="165" y="51"/>
                </a:lnTo>
                <a:lnTo>
                  <a:pt x="172" y="44"/>
                </a:lnTo>
                <a:lnTo>
                  <a:pt x="179" y="39"/>
                </a:lnTo>
                <a:lnTo>
                  <a:pt x="187" y="35"/>
                </a:lnTo>
                <a:lnTo>
                  <a:pt x="195" y="32"/>
                </a:lnTo>
                <a:lnTo>
                  <a:pt x="204" y="31"/>
                </a:lnTo>
                <a:lnTo>
                  <a:pt x="204" y="31"/>
                </a:lnTo>
                <a:lnTo>
                  <a:pt x="214" y="32"/>
                </a:lnTo>
                <a:lnTo>
                  <a:pt x="223" y="35"/>
                </a:lnTo>
                <a:lnTo>
                  <a:pt x="231" y="39"/>
                </a:lnTo>
                <a:lnTo>
                  <a:pt x="238" y="44"/>
                </a:lnTo>
                <a:lnTo>
                  <a:pt x="243" y="51"/>
                </a:lnTo>
                <a:lnTo>
                  <a:pt x="247" y="59"/>
                </a:lnTo>
                <a:lnTo>
                  <a:pt x="250" y="69"/>
                </a:lnTo>
                <a:lnTo>
                  <a:pt x="251" y="78"/>
                </a:lnTo>
                <a:lnTo>
                  <a:pt x="251" y="120"/>
                </a:lnTo>
                <a:lnTo>
                  <a:pt x="251" y="120"/>
                </a:lnTo>
                <a:lnTo>
                  <a:pt x="253" y="124"/>
                </a:lnTo>
                <a:lnTo>
                  <a:pt x="257" y="125"/>
                </a:lnTo>
                <a:lnTo>
                  <a:pt x="268" y="125"/>
                </a:lnTo>
                <a:lnTo>
                  <a:pt x="268" y="125"/>
                </a:lnTo>
                <a:lnTo>
                  <a:pt x="270" y="124"/>
                </a:lnTo>
                <a:lnTo>
                  <a:pt x="272" y="120"/>
                </a:lnTo>
                <a:lnTo>
                  <a:pt x="272" y="78"/>
                </a:lnTo>
                <a:lnTo>
                  <a:pt x="272" y="78"/>
                </a:lnTo>
                <a:lnTo>
                  <a:pt x="270" y="65"/>
                </a:lnTo>
                <a:lnTo>
                  <a:pt x="266" y="52"/>
                </a:lnTo>
                <a:lnTo>
                  <a:pt x="261" y="40"/>
                </a:lnTo>
                <a:lnTo>
                  <a:pt x="253" y="31"/>
                </a:lnTo>
                <a:lnTo>
                  <a:pt x="242" y="21"/>
                </a:lnTo>
                <a:lnTo>
                  <a:pt x="231" y="16"/>
                </a:lnTo>
                <a:lnTo>
                  <a:pt x="218" y="12"/>
                </a:lnTo>
                <a:lnTo>
                  <a:pt x="204" y="11"/>
                </a:lnTo>
                <a:lnTo>
                  <a:pt x="204" y="11"/>
                </a:lnTo>
                <a:lnTo>
                  <a:pt x="191" y="12"/>
                </a:lnTo>
                <a:lnTo>
                  <a:pt x="179" y="16"/>
                </a:lnTo>
                <a:lnTo>
                  <a:pt x="166" y="21"/>
                </a:lnTo>
                <a:lnTo>
                  <a:pt x="157" y="31"/>
                </a:lnTo>
                <a:lnTo>
                  <a:pt x="149" y="40"/>
                </a:lnTo>
                <a:lnTo>
                  <a:pt x="142" y="52"/>
                </a:lnTo>
                <a:lnTo>
                  <a:pt x="138" y="65"/>
                </a:lnTo>
                <a:lnTo>
                  <a:pt x="137" y="78"/>
                </a:lnTo>
                <a:lnTo>
                  <a:pt x="137" y="115"/>
                </a:lnTo>
                <a:lnTo>
                  <a:pt x="22" y="1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63" name="Freeform 39"/>
          <p:cNvSpPr>
            <a:spLocks noEditPoints="1"/>
          </p:cNvSpPr>
          <p:nvPr/>
        </p:nvSpPr>
        <p:spPr bwMode="auto">
          <a:xfrm>
            <a:off x="2070693" y="4142490"/>
            <a:ext cx="248985" cy="372321"/>
          </a:xfrm>
          <a:custGeom>
            <a:avLst/>
            <a:gdLst/>
            <a:ahLst/>
            <a:cxnLst>
              <a:cxn ang="0">
                <a:pos x="140" y="244"/>
              </a:cxn>
              <a:cxn ang="0">
                <a:pos x="128" y="239"/>
              </a:cxn>
              <a:cxn ang="0">
                <a:pos x="17" y="177"/>
              </a:cxn>
              <a:cxn ang="0">
                <a:pos x="10" y="176"/>
              </a:cxn>
              <a:cxn ang="0">
                <a:pos x="1" y="166"/>
              </a:cxn>
              <a:cxn ang="0">
                <a:pos x="0" y="85"/>
              </a:cxn>
              <a:cxn ang="0">
                <a:pos x="1" y="78"/>
              </a:cxn>
              <a:cxn ang="0">
                <a:pos x="10" y="69"/>
              </a:cxn>
              <a:cxn ang="0">
                <a:pos x="64" y="68"/>
              </a:cxn>
              <a:cxn ang="0">
                <a:pos x="128" y="5"/>
              </a:cxn>
              <a:cxn ang="0">
                <a:pos x="140" y="0"/>
              </a:cxn>
              <a:cxn ang="0">
                <a:pos x="147" y="1"/>
              </a:cxn>
              <a:cxn ang="0">
                <a:pos x="156" y="11"/>
              </a:cxn>
              <a:cxn ang="0">
                <a:pos x="158" y="227"/>
              </a:cxn>
              <a:cxn ang="0">
                <a:pos x="156" y="234"/>
              </a:cxn>
              <a:cxn ang="0">
                <a:pos x="147" y="243"/>
              </a:cxn>
              <a:cxn ang="0">
                <a:pos x="140" y="244"/>
              </a:cxn>
              <a:cxn ang="0">
                <a:pos x="17" y="78"/>
              </a:cxn>
              <a:cxn ang="0">
                <a:pos x="12" y="81"/>
              </a:cxn>
              <a:cxn ang="0">
                <a:pos x="10" y="85"/>
              </a:cxn>
              <a:cxn ang="0">
                <a:pos x="10" y="159"/>
              </a:cxn>
              <a:cxn ang="0">
                <a:pos x="12" y="165"/>
              </a:cxn>
              <a:cxn ang="0">
                <a:pos x="17" y="166"/>
              </a:cxn>
              <a:cxn ang="0">
                <a:pos x="135" y="232"/>
              </a:cxn>
              <a:cxn ang="0">
                <a:pos x="137" y="234"/>
              </a:cxn>
              <a:cxn ang="0">
                <a:pos x="140" y="234"/>
              </a:cxn>
              <a:cxn ang="0">
                <a:pos x="144" y="232"/>
              </a:cxn>
              <a:cxn ang="0">
                <a:pos x="147" y="227"/>
              </a:cxn>
              <a:cxn ang="0">
                <a:pos x="147" y="18"/>
              </a:cxn>
              <a:cxn ang="0">
                <a:pos x="144" y="14"/>
              </a:cxn>
              <a:cxn ang="0">
                <a:pos x="140" y="11"/>
              </a:cxn>
              <a:cxn ang="0">
                <a:pos x="137" y="12"/>
              </a:cxn>
              <a:cxn ang="0">
                <a:pos x="70" y="78"/>
              </a:cxn>
            </a:cxnLst>
            <a:rect l="0" t="0" r="r" b="b"/>
            <a:pathLst>
              <a:path w="158" h="244">
                <a:moveTo>
                  <a:pt x="140" y="244"/>
                </a:moveTo>
                <a:lnTo>
                  <a:pt x="140" y="244"/>
                </a:lnTo>
                <a:lnTo>
                  <a:pt x="133" y="243"/>
                </a:lnTo>
                <a:lnTo>
                  <a:pt x="128" y="239"/>
                </a:lnTo>
                <a:lnTo>
                  <a:pt x="64" y="177"/>
                </a:lnTo>
                <a:lnTo>
                  <a:pt x="17" y="177"/>
                </a:lnTo>
                <a:lnTo>
                  <a:pt x="17" y="177"/>
                </a:lnTo>
                <a:lnTo>
                  <a:pt x="10" y="176"/>
                </a:lnTo>
                <a:lnTo>
                  <a:pt x="5" y="172"/>
                </a:lnTo>
                <a:lnTo>
                  <a:pt x="1" y="166"/>
                </a:lnTo>
                <a:lnTo>
                  <a:pt x="0" y="159"/>
                </a:lnTo>
                <a:lnTo>
                  <a:pt x="0" y="85"/>
                </a:lnTo>
                <a:lnTo>
                  <a:pt x="0" y="85"/>
                </a:lnTo>
                <a:lnTo>
                  <a:pt x="1" y="78"/>
                </a:lnTo>
                <a:lnTo>
                  <a:pt x="5" y="73"/>
                </a:lnTo>
                <a:lnTo>
                  <a:pt x="10" y="69"/>
                </a:lnTo>
                <a:lnTo>
                  <a:pt x="17" y="68"/>
                </a:lnTo>
                <a:lnTo>
                  <a:pt x="64" y="68"/>
                </a:lnTo>
                <a:lnTo>
                  <a:pt x="128" y="5"/>
                </a:lnTo>
                <a:lnTo>
                  <a:pt x="128" y="5"/>
                </a:lnTo>
                <a:lnTo>
                  <a:pt x="133" y="1"/>
                </a:lnTo>
                <a:lnTo>
                  <a:pt x="140" y="0"/>
                </a:lnTo>
                <a:lnTo>
                  <a:pt x="140" y="0"/>
                </a:lnTo>
                <a:lnTo>
                  <a:pt x="147" y="1"/>
                </a:lnTo>
                <a:lnTo>
                  <a:pt x="152" y="5"/>
                </a:lnTo>
                <a:lnTo>
                  <a:pt x="156" y="11"/>
                </a:lnTo>
                <a:lnTo>
                  <a:pt x="158" y="18"/>
                </a:lnTo>
                <a:lnTo>
                  <a:pt x="158" y="227"/>
                </a:lnTo>
                <a:lnTo>
                  <a:pt x="158" y="227"/>
                </a:lnTo>
                <a:lnTo>
                  <a:pt x="156" y="234"/>
                </a:lnTo>
                <a:lnTo>
                  <a:pt x="152" y="239"/>
                </a:lnTo>
                <a:lnTo>
                  <a:pt x="147" y="243"/>
                </a:lnTo>
                <a:lnTo>
                  <a:pt x="140" y="244"/>
                </a:lnTo>
                <a:lnTo>
                  <a:pt x="140" y="244"/>
                </a:lnTo>
                <a:close/>
                <a:moveTo>
                  <a:pt x="17" y="78"/>
                </a:moveTo>
                <a:lnTo>
                  <a:pt x="17" y="78"/>
                </a:lnTo>
                <a:lnTo>
                  <a:pt x="14" y="80"/>
                </a:lnTo>
                <a:lnTo>
                  <a:pt x="12" y="81"/>
                </a:lnTo>
                <a:lnTo>
                  <a:pt x="10" y="82"/>
                </a:lnTo>
                <a:lnTo>
                  <a:pt x="10" y="85"/>
                </a:lnTo>
                <a:lnTo>
                  <a:pt x="10" y="159"/>
                </a:lnTo>
                <a:lnTo>
                  <a:pt x="10" y="159"/>
                </a:lnTo>
                <a:lnTo>
                  <a:pt x="10" y="162"/>
                </a:lnTo>
                <a:lnTo>
                  <a:pt x="12" y="165"/>
                </a:lnTo>
                <a:lnTo>
                  <a:pt x="14" y="166"/>
                </a:lnTo>
                <a:lnTo>
                  <a:pt x="17" y="166"/>
                </a:lnTo>
                <a:lnTo>
                  <a:pt x="70" y="166"/>
                </a:lnTo>
                <a:lnTo>
                  <a:pt x="135" y="232"/>
                </a:lnTo>
                <a:lnTo>
                  <a:pt x="135" y="232"/>
                </a:lnTo>
                <a:lnTo>
                  <a:pt x="137" y="234"/>
                </a:lnTo>
                <a:lnTo>
                  <a:pt x="140" y="234"/>
                </a:lnTo>
                <a:lnTo>
                  <a:pt x="140" y="234"/>
                </a:lnTo>
                <a:lnTo>
                  <a:pt x="143" y="234"/>
                </a:lnTo>
                <a:lnTo>
                  <a:pt x="144" y="232"/>
                </a:lnTo>
                <a:lnTo>
                  <a:pt x="145" y="230"/>
                </a:lnTo>
                <a:lnTo>
                  <a:pt x="147" y="227"/>
                </a:lnTo>
                <a:lnTo>
                  <a:pt x="147" y="18"/>
                </a:lnTo>
                <a:lnTo>
                  <a:pt x="147" y="18"/>
                </a:lnTo>
                <a:lnTo>
                  <a:pt x="145" y="15"/>
                </a:lnTo>
                <a:lnTo>
                  <a:pt x="144" y="14"/>
                </a:lnTo>
                <a:lnTo>
                  <a:pt x="143" y="12"/>
                </a:lnTo>
                <a:lnTo>
                  <a:pt x="140" y="11"/>
                </a:lnTo>
                <a:lnTo>
                  <a:pt x="140" y="11"/>
                </a:lnTo>
                <a:lnTo>
                  <a:pt x="137" y="12"/>
                </a:lnTo>
                <a:lnTo>
                  <a:pt x="135" y="14"/>
                </a:lnTo>
                <a:lnTo>
                  <a:pt x="70" y="78"/>
                </a:lnTo>
                <a:lnTo>
                  <a:pt x="17" y="7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64" name="Freeform 40"/>
          <p:cNvSpPr>
            <a:spLocks noEditPoints="1"/>
          </p:cNvSpPr>
          <p:nvPr/>
        </p:nvSpPr>
        <p:spPr bwMode="auto">
          <a:xfrm>
            <a:off x="8539585" y="952484"/>
            <a:ext cx="333547" cy="386109"/>
          </a:xfrm>
          <a:custGeom>
            <a:avLst/>
            <a:gdLst/>
            <a:ahLst/>
            <a:cxnLst>
              <a:cxn ang="0">
                <a:pos x="23" y="251"/>
              </a:cxn>
              <a:cxn ang="0">
                <a:pos x="13" y="250"/>
              </a:cxn>
              <a:cxn ang="0">
                <a:pos x="8" y="246"/>
              </a:cxn>
              <a:cxn ang="0">
                <a:pos x="0" y="235"/>
              </a:cxn>
              <a:cxn ang="0">
                <a:pos x="0" y="23"/>
              </a:cxn>
              <a:cxn ang="0">
                <a:pos x="0" y="16"/>
              </a:cxn>
              <a:cxn ang="0">
                <a:pos x="8" y="5"/>
              </a:cxn>
              <a:cxn ang="0">
                <a:pos x="15" y="1"/>
              </a:cxn>
              <a:cxn ang="0">
                <a:pos x="23" y="0"/>
              </a:cxn>
              <a:cxn ang="0">
                <a:pos x="190" y="0"/>
              </a:cxn>
              <a:cxn ang="0">
                <a:pos x="198" y="3"/>
              </a:cxn>
              <a:cxn ang="0">
                <a:pos x="205" y="5"/>
              </a:cxn>
              <a:cxn ang="0">
                <a:pos x="212" y="16"/>
              </a:cxn>
              <a:cxn ang="0">
                <a:pos x="213" y="228"/>
              </a:cxn>
              <a:cxn ang="0">
                <a:pos x="212" y="235"/>
              </a:cxn>
              <a:cxn ang="0">
                <a:pos x="205" y="246"/>
              </a:cxn>
              <a:cxn ang="0">
                <a:pos x="198" y="250"/>
              </a:cxn>
              <a:cxn ang="0">
                <a:pos x="190" y="251"/>
              </a:cxn>
              <a:cxn ang="0">
                <a:pos x="185" y="251"/>
              </a:cxn>
              <a:cxn ang="0">
                <a:pos x="177" y="247"/>
              </a:cxn>
              <a:cxn ang="0">
                <a:pos x="107" y="181"/>
              </a:cxn>
              <a:cxn ang="0">
                <a:pos x="40" y="245"/>
              </a:cxn>
              <a:cxn ang="0">
                <a:pos x="32" y="250"/>
              </a:cxn>
              <a:cxn ang="0">
                <a:pos x="23" y="251"/>
              </a:cxn>
              <a:cxn ang="0">
                <a:pos x="23" y="11"/>
              </a:cxn>
              <a:cxn ang="0">
                <a:pos x="19" y="12"/>
              </a:cxn>
              <a:cxn ang="0">
                <a:pos x="15" y="14"/>
              </a:cxn>
              <a:cxn ang="0">
                <a:pos x="11" y="20"/>
              </a:cxn>
              <a:cxn ang="0">
                <a:pos x="11" y="228"/>
              </a:cxn>
              <a:cxn ang="0">
                <a:pos x="11" y="232"/>
              </a:cxn>
              <a:cxn ang="0">
                <a:pos x="15" y="238"/>
              </a:cxn>
              <a:cxn ang="0">
                <a:pos x="17" y="239"/>
              </a:cxn>
              <a:cxn ang="0">
                <a:pos x="26" y="240"/>
              </a:cxn>
              <a:cxn ang="0">
                <a:pos x="32" y="236"/>
              </a:cxn>
              <a:cxn ang="0">
                <a:pos x="181" y="236"/>
              </a:cxn>
              <a:cxn ang="0">
                <a:pos x="185" y="239"/>
              </a:cxn>
              <a:cxn ang="0">
                <a:pos x="190" y="240"/>
              </a:cxn>
              <a:cxn ang="0">
                <a:pos x="194" y="239"/>
              </a:cxn>
              <a:cxn ang="0">
                <a:pos x="201" y="235"/>
              </a:cxn>
              <a:cxn ang="0">
                <a:pos x="202" y="228"/>
              </a:cxn>
              <a:cxn ang="0">
                <a:pos x="202" y="23"/>
              </a:cxn>
              <a:cxn ang="0">
                <a:pos x="201" y="16"/>
              </a:cxn>
              <a:cxn ang="0">
                <a:pos x="194" y="12"/>
              </a:cxn>
              <a:cxn ang="0">
                <a:pos x="190" y="11"/>
              </a:cxn>
            </a:cxnLst>
            <a:rect l="0" t="0" r="r" b="b"/>
            <a:pathLst>
              <a:path w="213" h="251">
                <a:moveTo>
                  <a:pt x="23" y="251"/>
                </a:moveTo>
                <a:lnTo>
                  <a:pt x="23" y="251"/>
                </a:lnTo>
                <a:lnTo>
                  <a:pt x="19" y="251"/>
                </a:lnTo>
                <a:lnTo>
                  <a:pt x="13" y="250"/>
                </a:lnTo>
                <a:lnTo>
                  <a:pt x="13" y="250"/>
                </a:lnTo>
                <a:lnTo>
                  <a:pt x="8" y="246"/>
                </a:lnTo>
                <a:lnTo>
                  <a:pt x="4" y="242"/>
                </a:lnTo>
                <a:lnTo>
                  <a:pt x="0" y="235"/>
                </a:lnTo>
                <a:lnTo>
                  <a:pt x="0" y="228"/>
                </a:lnTo>
                <a:lnTo>
                  <a:pt x="0" y="23"/>
                </a:lnTo>
                <a:lnTo>
                  <a:pt x="0" y="23"/>
                </a:lnTo>
                <a:lnTo>
                  <a:pt x="0" y="16"/>
                </a:lnTo>
                <a:lnTo>
                  <a:pt x="4" y="11"/>
                </a:lnTo>
                <a:lnTo>
                  <a:pt x="8" y="5"/>
                </a:lnTo>
                <a:lnTo>
                  <a:pt x="15" y="1"/>
                </a:lnTo>
                <a:lnTo>
                  <a:pt x="15" y="1"/>
                </a:lnTo>
                <a:lnTo>
                  <a:pt x="19" y="1"/>
                </a:lnTo>
                <a:lnTo>
                  <a:pt x="23" y="0"/>
                </a:lnTo>
                <a:lnTo>
                  <a:pt x="190" y="0"/>
                </a:lnTo>
                <a:lnTo>
                  <a:pt x="190" y="0"/>
                </a:lnTo>
                <a:lnTo>
                  <a:pt x="194" y="1"/>
                </a:lnTo>
                <a:lnTo>
                  <a:pt x="198" y="3"/>
                </a:lnTo>
                <a:lnTo>
                  <a:pt x="198" y="3"/>
                </a:lnTo>
                <a:lnTo>
                  <a:pt x="205" y="5"/>
                </a:lnTo>
                <a:lnTo>
                  <a:pt x="209" y="11"/>
                </a:lnTo>
                <a:lnTo>
                  <a:pt x="212" y="16"/>
                </a:lnTo>
                <a:lnTo>
                  <a:pt x="213" y="23"/>
                </a:lnTo>
                <a:lnTo>
                  <a:pt x="213" y="228"/>
                </a:lnTo>
                <a:lnTo>
                  <a:pt x="213" y="228"/>
                </a:lnTo>
                <a:lnTo>
                  <a:pt x="212" y="235"/>
                </a:lnTo>
                <a:lnTo>
                  <a:pt x="209" y="242"/>
                </a:lnTo>
                <a:lnTo>
                  <a:pt x="205" y="246"/>
                </a:lnTo>
                <a:lnTo>
                  <a:pt x="198" y="250"/>
                </a:lnTo>
                <a:lnTo>
                  <a:pt x="198" y="250"/>
                </a:lnTo>
                <a:lnTo>
                  <a:pt x="194" y="251"/>
                </a:lnTo>
                <a:lnTo>
                  <a:pt x="190" y="251"/>
                </a:lnTo>
                <a:lnTo>
                  <a:pt x="190" y="251"/>
                </a:lnTo>
                <a:lnTo>
                  <a:pt x="185" y="251"/>
                </a:lnTo>
                <a:lnTo>
                  <a:pt x="181" y="250"/>
                </a:lnTo>
                <a:lnTo>
                  <a:pt x="177" y="247"/>
                </a:lnTo>
                <a:lnTo>
                  <a:pt x="173" y="245"/>
                </a:lnTo>
                <a:lnTo>
                  <a:pt x="107" y="181"/>
                </a:lnTo>
                <a:lnTo>
                  <a:pt x="40" y="245"/>
                </a:lnTo>
                <a:lnTo>
                  <a:pt x="40" y="245"/>
                </a:lnTo>
                <a:lnTo>
                  <a:pt x="36" y="247"/>
                </a:lnTo>
                <a:lnTo>
                  <a:pt x="32" y="250"/>
                </a:lnTo>
                <a:lnTo>
                  <a:pt x="28" y="251"/>
                </a:lnTo>
                <a:lnTo>
                  <a:pt x="23" y="251"/>
                </a:lnTo>
                <a:lnTo>
                  <a:pt x="23" y="251"/>
                </a:lnTo>
                <a:close/>
                <a:moveTo>
                  <a:pt x="23" y="11"/>
                </a:moveTo>
                <a:lnTo>
                  <a:pt x="23" y="11"/>
                </a:lnTo>
                <a:lnTo>
                  <a:pt x="19" y="12"/>
                </a:lnTo>
                <a:lnTo>
                  <a:pt x="19" y="12"/>
                </a:lnTo>
                <a:lnTo>
                  <a:pt x="15" y="14"/>
                </a:lnTo>
                <a:lnTo>
                  <a:pt x="12" y="16"/>
                </a:lnTo>
                <a:lnTo>
                  <a:pt x="11" y="20"/>
                </a:lnTo>
                <a:lnTo>
                  <a:pt x="11" y="23"/>
                </a:lnTo>
                <a:lnTo>
                  <a:pt x="11" y="228"/>
                </a:lnTo>
                <a:lnTo>
                  <a:pt x="11" y="228"/>
                </a:lnTo>
                <a:lnTo>
                  <a:pt x="11" y="232"/>
                </a:lnTo>
                <a:lnTo>
                  <a:pt x="12" y="235"/>
                </a:lnTo>
                <a:lnTo>
                  <a:pt x="15" y="238"/>
                </a:lnTo>
                <a:lnTo>
                  <a:pt x="17" y="239"/>
                </a:lnTo>
                <a:lnTo>
                  <a:pt x="17" y="239"/>
                </a:lnTo>
                <a:lnTo>
                  <a:pt x="21" y="240"/>
                </a:lnTo>
                <a:lnTo>
                  <a:pt x="26" y="240"/>
                </a:lnTo>
                <a:lnTo>
                  <a:pt x="30" y="239"/>
                </a:lnTo>
                <a:lnTo>
                  <a:pt x="32" y="236"/>
                </a:lnTo>
                <a:lnTo>
                  <a:pt x="107" y="166"/>
                </a:lnTo>
                <a:lnTo>
                  <a:pt x="181" y="236"/>
                </a:lnTo>
                <a:lnTo>
                  <a:pt x="181" y="236"/>
                </a:lnTo>
                <a:lnTo>
                  <a:pt x="185" y="239"/>
                </a:lnTo>
                <a:lnTo>
                  <a:pt x="190" y="240"/>
                </a:lnTo>
                <a:lnTo>
                  <a:pt x="190" y="240"/>
                </a:lnTo>
                <a:lnTo>
                  <a:pt x="194" y="239"/>
                </a:lnTo>
                <a:lnTo>
                  <a:pt x="194" y="239"/>
                </a:lnTo>
                <a:lnTo>
                  <a:pt x="198" y="238"/>
                </a:lnTo>
                <a:lnTo>
                  <a:pt x="201" y="235"/>
                </a:lnTo>
                <a:lnTo>
                  <a:pt x="202" y="232"/>
                </a:lnTo>
                <a:lnTo>
                  <a:pt x="202" y="228"/>
                </a:lnTo>
                <a:lnTo>
                  <a:pt x="202" y="23"/>
                </a:lnTo>
                <a:lnTo>
                  <a:pt x="202" y="23"/>
                </a:lnTo>
                <a:lnTo>
                  <a:pt x="202" y="20"/>
                </a:lnTo>
                <a:lnTo>
                  <a:pt x="201" y="16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0" y="11"/>
                </a:lnTo>
                <a:lnTo>
                  <a:pt x="2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65" name="Freeform 41"/>
          <p:cNvSpPr>
            <a:spLocks noEditPoints="1"/>
          </p:cNvSpPr>
          <p:nvPr/>
        </p:nvSpPr>
        <p:spPr bwMode="auto">
          <a:xfrm>
            <a:off x="7693979" y="952484"/>
            <a:ext cx="389920" cy="381515"/>
          </a:xfrm>
          <a:custGeom>
            <a:avLst/>
            <a:gdLst/>
            <a:ahLst/>
            <a:cxnLst>
              <a:cxn ang="0">
                <a:pos x="142" y="249"/>
              </a:cxn>
              <a:cxn ang="0">
                <a:pos x="128" y="242"/>
              </a:cxn>
              <a:cxn ang="0">
                <a:pos x="9" y="122"/>
              </a:cxn>
              <a:cxn ang="0">
                <a:pos x="0" y="91"/>
              </a:cxn>
              <a:cxn ang="0">
                <a:pos x="0" y="20"/>
              </a:cxn>
              <a:cxn ang="0">
                <a:pos x="7" y="7"/>
              </a:cxn>
              <a:cxn ang="0">
                <a:pos x="20" y="0"/>
              </a:cxn>
              <a:cxn ang="0">
                <a:pos x="90" y="0"/>
              </a:cxn>
              <a:cxn ang="0">
                <a:pos x="121" y="10"/>
              </a:cxn>
              <a:cxn ang="0">
                <a:pos x="241" y="128"/>
              </a:cxn>
              <a:cxn ang="0">
                <a:pos x="248" y="142"/>
              </a:cxn>
              <a:cxn ang="0">
                <a:pos x="248" y="151"/>
              </a:cxn>
              <a:cxn ang="0">
                <a:pos x="241" y="165"/>
              </a:cxn>
              <a:cxn ang="0">
                <a:pos x="160" y="245"/>
              </a:cxn>
              <a:cxn ang="0">
                <a:pos x="146" y="250"/>
              </a:cxn>
              <a:cxn ang="0">
                <a:pos x="25" y="11"/>
              </a:cxn>
              <a:cxn ang="0">
                <a:pos x="12" y="20"/>
              </a:cxn>
              <a:cxn ang="0">
                <a:pos x="11" y="91"/>
              </a:cxn>
              <a:cxn ang="0">
                <a:pos x="17" y="115"/>
              </a:cxn>
              <a:cxn ang="0">
                <a:pos x="136" y="234"/>
              </a:cxn>
              <a:cxn ang="0">
                <a:pos x="151" y="238"/>
              </a:cxn>
              <a:cxn ang="0">
                <a:pos x="233" y="157"/>
              </a:cxn>
              <a:cxn ang="0">
                <a:pos x="237" y="146"/>
              </a:cxn>
              <a:cxn ang="0">
                <a:pos x="121" y="23"/>
              </a:cxn>
              <a:cxn ang="0">
                <a:pos x="106" y="15"/>
              </a:cxn>
              <a:cxn ang="0">
                <a:pos x="25" y="11"/>
              </a:cxn>
              <a:cxn ang="0">
                <a:pos x="50" y="81"/>
              </a:cxn>
              <a:cxn ang="0">
                <a:pos x="38" y="74"/>
              </a:cxn>
              <a:cxn ang="0">
                <a:pos x="29" y="61"/>
              </a:cxn>
              <a:cxn ang="0">
                <a:pos x="29" y="50"/>
              </a:cxn>
              <a:cxn ang="0">
                <a:pos x="38" y="38"/>
              </a:cxn>
              <a:cxn ang="0">
                <a:pos x="50" y="31"/>
              </a:cxn>
              <a:cxn ang="0">
                <a:pos x="61" y="31"/>
              </a:cxn>
              <a:cxn ang="0">
                <a:pos x="73" y="38"/>
              </a:cxn>
              <a:cxn ang="0">
                <a:pos x="81" y="50"/>
              </a:cxn>
              <a:cxn ang="0">
                <a:pos x="81" y="61"/>
              </a:cxn>
              <a:cxn ang="0">
                <a:pos x="73" y="74"/>
              </a:cxn>
              <a:cxn ang="0">
                <a:pos x="61" y="81"/>
              </a:cxn>
              <a:cxn ang="0">
                <a:pos x="55" y="41"/>
              </a:cxn>
              <a:cxn ang="0">
                <a:pos x="44" y="45"/>
              </a:cxn>
              <a:cxn ang="0">
                <a:pos x="40" y="55"/>
              </a:cxn>
              <a:cxn ang="0">
                <a:pos x="50" y="69"/>
              </a:cxn>
              <a:cxn ang="0">
                <a:pos x="61" y="69"/>
              </a:cxn>
              <a:cxn ang="0">
                <a:pos x="70" y="55"/>
              </a:cxn>
              <a:cxn ang="0">
                <a:pos x="66" y="45"/>
              </a:cxn>
              <a:cxn ang="0">
                <a:pos x="55" y="41"/>
              </a:cxn>
            </a:cxnLst>
            <a:rect l="0" t="0" r="r" b="b"/>
            <a:pathLst>
              <a:path w="248" h="250">
                <a:moveTo>
                  <a:pt x="146" y="250"/>
                </a:moveTo>
                <a:lnTo>
                  <a:pt x="146" y="250"/>
                </a:lnTo>
                <a:lnTo>
                  <a:pt x="142" y="249"/>
                </a:lnTo>
                <a:lnTo>
                  <a:pt x="136" y="247"/>
                </a:lnTo>
                <a:lnTo>
                  <a:pt x="132" y="245"/>
                </a:lnTo>
                <a:lnTo>
                  <a:pt x="128" y="242"/>
                </a:lnTo>
                <a:lnTo>
                  <a:pt x="15" y="130"/>
                </a:lnTo>
                <a:lnTo>
                  <a:pt x="15" y="130"/>
                </a:lnTo>
                <a:lnTo>
                  <a:pt x="9" y="122"/>
                </a:lnTo>
                <a:lnTo>
                  <a:pt x="4" y="111"/>
                </a:lnTo>
                <a:lnTo>
                  <a:pt x="1" y="101"/>
                </a:lnTo>
                <a:lnTo>
                  <a:pt x="0" y="91"/>
                </a:lnTo>
                <a:lnTo>
                  <a:pt x="0" y="26"/>
                </a:lnTo>
                <a:lnTo>
                  <a:pt x="0" y="26"/>
                </a:lnTo>
                <a:lnTo>
                  <a:pt x="0" y="20"/>
                </a:lnTo>
                <a:lnTo>
                  <a:pt x="1" y="15"/>
                </a:lnTo>
                <a:lnTo>
                  <a:pt x="4" y="11"/>
                </a:lnTo>
                <a:lnTo>
                  <a:pt x="7" y="7"/>
                </a:lnTo>
                <a:lnTo>
                  <a:pt x="11" y="4"/>
                </a:lnTo>
                <a:lnTo>
                  <a:pt x="15" y="1"/>
                </a:lnTo>
                <a:lnTo>
                  <a:pt x="20" y="0"/>
                </a:lnTo>
                <a:lnTo>
                  <a:pt x="25" y="0"/>
                </a:lnTo>
                <a:lnTo>
                  <a:pt x="90" y="0"/>
                </a:lnTo>
                <a:lnTo>
                  <a:pt x="90" y="0"/>
                </a:lnTo>
                <a:lnTo>
                  <a:pt x="101" y="1"/>
                </a:lnTo>
                <a:lnTo>
                  <a:pt x="111" y="4"/>
                </a:lnTo>
                <a:lnTo>
                  <a:pt x="121" y="10"/>
                </a:lnTo>
                <a:lnTo>
                  <a:pt x="129" y="16"/>
                </a:lnTo>
                <a:lnTo>
                  <a:pt x="241" y="128"/>
                </a:lnTo>
                <a:lnTo>
                  <a:pt x="241" y="128"/>
                </a:lnTo>
                <a:lnTo>
                  <a:pt x="244" y="132"/>
                </a:lnTo>
                <a:lnTo>
                  <a:pt x="247" y="136"/>
                </a:lnTo>
                <a:lnTo>
                  <a:pt x="248" y="142"/>
                </a:lnTo>
                <a:lnTo>
                  <a:pt x="248" y="146"/>
                </a:lnTo>
                <a:lnTo>
                  <a:pt x="248" y="146"/>
                </a:lnTo>
                <a:lnTo>
                  <a:pt x="248" y="151"/>
                </a:lnTo>
                <a:lnTo>
                  <a:pt x="247" y="157"/>
                </a:lnTo>
                <a:lnTo>
                  <a:pt x="244" y="161"/>
                </a:lnTo>
                <a:lnTo>
                  <a:pt x="241" y="165"/>
                </a:lnTo>
                <a:lnTo>
                  <a:pt x="165" y="242"/>
                </a:lnTo>
                <a:lnTo>
                  <a:pt x="165" y="242"/>
                </a:lnTo>
                <a:lnTo>
                  <a:pt x="160" y="245"/>
                </a:lnTo>
                <a:lnTo>
                  <a:pt x="155" y="247"/>
                </a:lnTo>
                <a:lnTo>
                  <a:pt x="151" y="249"/>
                </a:lnTo>
                <a:lnTo>
                  <a:pt x="146" y="250"/>
                </a:lnTo>
                <a:lnTo>
                  <a:pt x="146" y="250"/>
                </a:lnTo>
                <a:close/>
                <a:moveTo>
                  <a:pt x="25" y="11"/>
                </a:moveTo>
                <a:lnTo>
                  <a:pt x="25" y="11"/>
                </a:lnTo>
                <a:lnTo>
                  <a:pt x="19" y="12"/>
                </a:lnTo>
                <a:lnTo>
                  <a:pt x="15" y="15"/>
                </a:lnTo>
                <a:lnTo>
                  <a:pt x="12" y="20"/>
                </a:lnTo>
                <a:lnTo>
                  <a:pt x="11" y="26"/>
                </a:lnTo>
                <a:lnTo>
                  <a:pt x="11" y="91"/>
                </a:lnTo>
                <a:lnTo>
                  <a:pt x="11" y="91"/>
                </a:lnTo>
                <a:lnTo>
                  <a:pt x="11" y="99"/>
                </a:lnTo>
                <a:lnTo>
                  <a:pt x="13" y="107"/>
                </a:lnTo>
                <a:lnTo>
                  <a:pt x="17" y="115"/>
                </a:lnTo>
                <a:lnTo>
                  <a:pt x="23" y="122"/>
                </a:lnTo>
                <a:lnTo>
                  <a:pt x="136" y="234"/>
                </a:lnTo>
                <a:lnTo>
                  <a:pt x="136" y="234"/>
                </a:lnTo>
                <a:lnTo>
                  <a:pt x="140" y="238"/>
                </a:lnTo>
                <a:lnTo>
                  <a:pt x="146" y="238"/>
                </a:lnTo>
                <a:lnTo>
                  <a:pt x="151" y="238"/>
                </a:lnTo>
                <a:lnTo>
                  <a:pt x="156" y="234"/>
                </a:lnTo>
                <a:lnTo>
                  <a:pt x="233" y="157"/>
                </a:lnTo>
                <a:lnTo>
                  <a:pt x="233" y="157"/>
                </a:lnTo>
                <a:lnTo>
                  <a:pt x="237" y="153"/>
                </a:lnTo>
                <a:lnTo>
                  <a:pt x="237" y="146"/>
                </a:lnTo>
                <a:lnTo>
                  <a:pt x="237" y="146"/>
                </a:lnTo>
                <a:lnTo>
                  <a:pt x="237" y="141"/>
                </a:lnTo>
                <a:lnTo>
                  <a:pt x="233" y="136"/>
                </a:lnTo>
                <a:lnTo>
                  <a:pt x="121" y="23"/>
                </a:lnTo>
                <a:lnTo>
                  <a:pt x="121" y="23"/>
                </a:lnTo>
                <a:lnTo>
                  <a:pt x="115" y="19"/>
                </a:lnTo>
                <a:lnTo>
                  <a:pt x="106" y="15"/>
                </a:lnTo>
                <a:lnTo>
                  <a:pt x="98" y="12"/>
                </a:lnTo>
                <a:lnTo>
                  <a:pt x="90" y="11"/>
                </a:lnTo>
                <a:lnTo>
                  <a:pt x="25" y="11"/>
                </a:lnTo>
                <a:close/>
                <a:moveTo>
                  <a:pt x="55" y="81"/>
                </a:moveTo>
                <a:lnTo>
                  <a:pt x="55" y="81"/>
                </a:lnTo>
                <a:lnTo>
                  <a:pt x="50" y="81"/>
                </a:lnTo>
                <a:lnTo>
                  <a:pt x="46" y="80"/>
                </a:lnTo>
                <a:lnTo>
                  <a:pt x="40" y="77"/>
                </a:lnTo>
                <a:lnTo>
                  <a:pt x="38" y="74"/>
                </a:lnTo>
                <a:lnTo>
                  <a:pt x="34" y="70"/>
                </a:lnTo>
                <a:lnTo>
                  <a:pt x="32" y="65"/>
                </a:lnTo>
                <a:lnTo>
                  <a:pt x="29" y="61"/>
                </a:lnTo>
                <a:lnTo>
                  <a:pt x="29" y="55"/>
                </a:lnTo>
                <a:lnTo>
                  <a:pt x="29" y="55"/>
                </a:lnTo>
                <a:lnTo>
                  <a:pt x="29" y="50"/>
                </a:lnTo>
                <a:lnTo>
                  <a:pt x="32" y="46"/>
                </a:lnTo>
                <a:lnTo>
                  <a:pt x="34" y="42"/>
                </a:lnTo>
                <a:lnTo>
                  <a:pt x="38" y="38"/>
                </a:lnTo>
                <a:lnTo>
                  <a:pt x="40" y="34"/>
                </a:lnTo>
                <a:lnTo>
                  <a:pt x="46" y="32"/>
                </a:lnTo>
                <a:lnTo>
                  <a:pt x="50" y="31"/>
                </a:lnTo>
                <a:lnTo>
                  <a:pt x="55" y="30"/>
                </a:lnTo>
                <a:lnTo>
                  <a:pt x="55" y="30"/>
                </a:lnTo>
                <a:lnTo>
                  <a:pt x="61" y="31"/>
                </a:lnTo>
                <a:lnTo>
                  <a:pt x="65" y="32"/>
                </a:lnTo>
                <a:lnTo>
                  <a:pt x="70" y="34"/>
                </a:lnTo>
                <a:lnTo>
                  <a:pt x="73" y="38"/>
                </a:lnTo>
                <a:lnTo>
                  <a:pt x="77" y="42"/>
                </a:lnTo>
                <a:lnTo>
                  <a:pt x="78" y="46"/>
                </a:lnTo>
                <a:lnTo>
                  <a:pt x="81" y="50"/>
                </a:lnTo>
                <a:lnTo>
                  <a:pt x="81" y="55"/>
                </a:lnTo>
                <a:lnTo>
                  <a:pt x="81" y="55"/>
                </a:lnTo>
                <a:lnTo>
                  <a:pt x="81" y="61"/>
                </a:lnTo>
                <a:lnTo>
                  <a:pt x="78" y="65"/>
                </a:lnTo>
                <a:lnTo>
                  <a:pt x="77" y="70"/>
                </a:lnTo>
                <a:lnTo>
                  <a:pt x="73" y="74"/>
                </a:lnTo>
                <a:lnTo>
                  <a:pt x="70" y="77"/>
                </a:lnTo>
                <a:lnTo>
                  <a:pt x="65" y="80"/>
                </a:lnTo>
                <a:lnTo>
                  <a:pt x="61" y="81"/>
                </a:lnTo>
                <a:lnTo>
                  <a:pt x="55" y="81"/>
                </a:lnTo>
                <a:lnTo>
                  <a:pt x="55" y="81"/>
                </a:lnTo>
                <a:close/>
                <a:moveTo>
                  <a:pt x="55" y="41"/>
                </a:moveTo>
                <a:lnTo>
                  <a:pt x="55" y="41"/>
                </a:lnTo>
                <a:lnTo>
                  <a:pt x="50" y="42"/>
                </a:lnTo>
                <a:lnTo>
                  <a:pt x="44" y="45"/>
                </a:lnTo>
                <a:lnTo>
                  <a:pt x="42" y="50"/>
                </a:lnTo>
                <a:lnTo>
                  <a:pt x="40" y="55"/>
                </a:lnTo>
                <a:lnTo>
                  <a:pt x="40" y="55"/>
                </a:lnTo>
                <a:lnTo>
                  <a:pt x="42" y="61"/>
                </a:lnTo>
                <a:lnTo>
                  <a:pt x="44" y="66"/>
                </a:lnTo>
                <a:lnTo>
                  <a:pt x="50" y="69"/>
                </a:lnTo>
                <a:lnTo>
                  <a:pt x="55" y="70"/>
                </a:lnTo>
                <a:lnTo>
                  <a:pt x="55" y="70"/>
                </a:lnTo>
                <a:lnTo>
                  <a:pt x="61" y="69"/>
                </a:lnTo>
                <a:lnTo>
                  <a:pt x="66" y="66"/>
                </a:lnTo>
                <a:lnTo>
                  <a:pt x="69" y="61"/>
                </a:lnTo>
                <a:lnTo>
                  <a:pt x="70" y="55"/>
                </a:lnTo>
                <a:lnTo>
                  <a:pt x="70" y="55"/>
                </a:lnTo>
                <a:lnTo>
                  <a:pt x="69" y="50"/>
                </a:lnTo>
                <a:lnTo>
                  <a:pt x="66" y="45"/>
                </a:lnTo>
                <a:lnTo>
                  <a:pt x="61" y="42"/>
                </a:lnTo>
                <a:lnTo>
                  <a:pt x="55" y="41"/>
                </a:lnTo>
                <a:lnTo>
                  <a:pt x="55" y="4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66" name="Freeform 42"/>
          <p:cNvSpPr>
            <a:spLocks noEditPoints="1"/>
          </p:cNvSpPr>
          <p:nvPr/>
        </p:nvSpPr>
        <p:spPr bwMode="auto">
          <a:xfrm>
            <a:off x="8506701" y="3356479"/>
            <a:ext cx="375825" cy="321759"/>
          </a:xfrm>
          <a:custGeom>
            <a:avLst/>
            <a:gdLst/>
            <a:ahLst/>
            <a:cxnLst>
              <a:cxn ang="0">
                <a:pos x="37" y="211"/>
              </a:cxn>
              <a:cxn ang="0">
                <a:pos x="29" y="210"/>
              </a:cxn>
              <a:cxn ang="0">
                <a:pos x="16" y="204"/>
              </a:cxn>
              <a:cxn ang="0">
                <a:pos x="7" y="195"/>
              </a:cxn>
              <a:cxn ang="0">
                <a:pos x="0" y="183"/>
              </a:cxn>
              <a:cxn ang="0">
                <a:pos x="0" y="66"/>
              </a:cxn>
              <a:cxn ang="0">
                <a:pos x="0" y="60"/>
              </a:cxn>
              <a:cxn ang="0">
                <a:pos x="7" y="46"/>
              </a:cxn>
              <a:cxn ang="0">
                <a:pos x="16" y="37"/>
              </a:cxn>
              <a:cxn ang="0">
                <a:pos x="29" y="31"/>
              </a:cxn>
              <a:cxn ang="0">
                <a:pos x="60" y="30"/>
              </a:cxn>
              <a:cxn ang="0">
                <a:pos x="65" y="18"/>
              </a:cxn>
              <a:cxn ang="0">
                <a:pos x="75" y="6"/>
              </a:cxn>
              <a:cxn ang="0">
                <a:pos x="91" y="0"/>
              </a:cxn>
              <a:cxn ang="0">
                <a:pos x="151" y="0"/>
              </a:cxn>
              <a:cxn ang="0">
                <a:pos x="168" y="6"/>
              </a:cxn>
              <a:cxn ang="0">
                <a:pos x="177" y="18"/>
              </a:cxn>
              <a:cxn ang="0">
                <a:pos x="205" y="30"/>
              </a:cxn>
              <a:cxn ang="0">
                <a:pos x="214" y="31"/>
              </a:cxn>
              <a:cxn ang="0">
                <a:pos x="226" y="37"/>
              </a:cxn>
              <a:cxn ang="0">
                <a:pos x="235" y="46"/>
              </a:cxn>
              <a:cxn ang="0">
                <a:pos x="242" y="60"/>
              </a:cxn>
              <a:cxn ang="0">
                <a:pos x="242" y="174"/>
              </a:cxn>
              <a:cxn ang="0">
                <a:pos x="242" y="183"/>
              </a:cxn>
              <a:cxn ang="0">
                <a:pos x="235" y="195"/>
              </a:cxn>
              <a:cxn ang="0">
                <a:pos x="226" y="204"/>
              </a:cxn>
              <a:cxn ang="0">
                <a:pos x="214" y="210"/>
              </a:cxn>
              <a:cxn ang="0">
                <a:pos x="205" y="211"/>
              </a:cxn>
              <a:cxn ang="0">
                <a:pos x="37" y="41"/>
              </a:cxn>
              <a:cxn ang="0">
                <a:pos x="26" y="43"/>
              </a:cxn>
              <a:cxn ang="0">
                <a:pos x="18" y="49"/>
              </a:cxn>
              <a:cxn ang="0">
                <a:pos x="12" y="57"/>
              </a:cxn>
              <a:cxn ang="0">
                <a:pos x="11" y="66"/>
              </a:cxn>
              <a:cxn ang="0">
                <a:pos x="11" y="174"/>
              </a:cxn>
              <a:cxn ang="0">
                <a:pos x="12" y="184"/>
              </a:cxn>
              <a:cxn ang="0">
                <a:pos x="18" y="192"/>
              </a:cxn>
              <a:cxn ang="0">
                <a:pos x="26" y="197"/>
              </a:cxn>
              <a:cxn ang="0">
                <a:pos x="37" y="200"/>
              </a:cxn>
              <a:cxn ang="0">
                <a:pos x="205" y="200"/>
              </a:cxn>
              <a:cxn ang="0">
                <a:pos x="216" y="197"/>
              </a:cxn>
              <a:cxn ang="0">
                <a:pos x="224" y="192"/>
              </a:cxn>
              <a:cxn ang="0">
                <a:pos x="230" y="184"/>
              </a:cxn>
              <a:cxn ang="0">
                <a:pos x="231" y="174"/>
              </a:cxn>
              <a:cxn ang="0">
                <a:pos x="231" y="66"/>
              </a:cxn>
              <a:cxn ang="0">
                <a:pos x="230" y="57"/>
              </a:cxn>
              <a:cxn ang="0">
                <a:pos x="224" y="49"/>
              </a:cxn>
              <a:cxn ang="0">
                <a:pos x="216" y="43"/>
              </a:cxn>
              <a:cxn ang="0">
                <a:pos x="205" y="41"/>
              </a:cxn>
              <a:cxn ang="0">
                <a:pos x="168" y="22"/>
              </a:cxn>
              <a:cxn ang="0">
                <a:pos x="165" y="18"/>
              </a:cxn>
              <a:cxn ang="0">
                <a:pos x="157" y="11"/>
              </a:cxn>
              <a:cxn ang="0">
                <a:pos x="91" y="11"/>
              </a:cxn>
              <a:cxn ang="0">
                <a:pos x="85" y="11"/>
              </a:cxn>
              <a:cxn ang="0">
                <a:pos x="77" y="18"/>
              </a:cxn>
              <a:cxn ang="0">
                <a:pos x="68" y="41"/>
              </a:cxn>
            </a:cxnLst>
            <a:rect l="0" t="0" r="r" b="b"/>
            <a:pathLst>
              <a:path w="242" h="211">
                <a:moveTo>
                  <a:pt x="205" y="211"/>
                </a:moveTo>
                <a:lnTo>
                  <a:pt x="37" y="211"/>
                </a:lnTo>
                <a:lnTo>
                  <a:pt x="37" y="211"/>
                </a:lnTo>
                <a:lnTo>
                  <a:pt x="29" y="210"/>
                </a:lnTo>
                <a:lnTo>
                  <a:pt x="22" y="208"/>
                </a:lnTo>
                <a:lnTo>
                  <a:pt x="16" y="204"/>
                </a:lnTo>
                <a:lnTo>
                  <a:pt x="11" y="200"/>
                </a:lnTo>
                <a:lnTo>
                  <a:pt x="7" y="195"/>
                </a:lnTo>
                <a:lnTo>
                  <a:pt x="3" y="189"/>
                </a:lnTo>
                <a:lnTo>
                  <a:pt x="0" y="183"/>
                </a:lnTo>
                <a:lnTo>
                  <a:pt x="0" y="174"/>
                </a:lnTo>
                <a:lnTo>
                  <a:pt x="0" y="66"/>
                </a:lnTo>
                <a:lnTo>
                  <a:pt x="0" y="66"/>
                </a:lnTo>
                <a:lnTo>
                  <a:pt x="0" y="60"/>
                </a:lnTo>
                <a:lnTo>
                  <a:pt x="3" y="53"/>
                </a:lnTo>
                <a:lnTo>
                  <a:pt x="7" y="46"/>
                </a:lnTo>
                <a:lnTo>
                  <a:pt x="11" y="41"/>
                </a:lnTo>
                <a:lnTo>
                  <a:pt x="16" y="37"/>
                </a:lnTo>
                <a:lnTo>
                  <a:pt x="22" y="34"/>
                </a:lnTo>
                <a:lnTo>
                  <a:pt x="29" y="31"/>
                </a:lnTo>
                <a:lnTo>
                  <a:pt x="37" y="30"/>
                </a:lnTo>
                <a:lnTo>
                  <a:pt x="60" y="30"/>
                </a:lnTo>
                <a:lnTo>
                  <a:pt x="65" y="18"/>
                </a:lnTo>
                <a:lnTo>
                  <a:pt x="65" y="18"/>
                </a:lnTo>
                <a:lnTo>
                  <a:pt x="69" y="11"/>
                </a:lnTo>
                <a:lnTo>
                  <a:pt x="75" y="6"/>
                </a:lnTo>
                <a:lnTo>
                  <a:pt x="83" y="2"/>
                </a:lnTo>
                <a:lnTo>
                  <a:pt x="91" y="0"/>
                </a:lnTo>
                <a:lnTo>
                  <a:pt x="151" y="0"/>
                </a:lnTo>
                <a:lnTo>
                  <a:pt x="151" y="0"/>
                </a:lnTo>
                <a:lnTo>
                  <a:pt x="160" y="2"/>
                </a:lnTo>
                <a:lnTo>
                  <a:pt x="168" y="6"/>
                </a:lnTo>
                <a:lnTo>
                  <a:pt x="173" y="11"/>
                </a:lnTo>
                <a:lnTo>
                  <a:pt x="177" y="18"/>
                </a:lnTo>
                <a:lnTo>
                  <a:pt x="183" y="30"/>
                </a:lnTo>
                <a:lnTo>
                  <a:pt x="205" y="30"/>
                </a:lnTo>
                <a:lnTo>
                  <a:pt x="205" y="30"/>
                </a:lnTo>
                <a:lnTo>
                  <a:pt x="214" y="31"/>
                </a:lnTo>
                <a:lnTo>
                  <a:pt x="220" y="34"/>
                </a:lnTo>
                <a:lnTo>
                  <a:pt x="226" y="37"/>
                </a:lnTo>
                <a:lnTo>
                  <a:pt x="231" y="41"/>
                </a:lnTo>
                <a:lnTo>
                  <a:pt x="235" y="46"/>
                </a:lnTo>
                <a:lnTo>
                  <a:pt x="239" y="53"/>
                </a:lnTo>
                <a:lnTo>
                  <a:pt x="242" y="60"/>
                </a:lnTo>
                <a:lnTo>
                  <a:pt x="242" y="66"/>
                </a:lnTo>
                <a:lnTo>
                  <a:pt x="242" y="174"/>
                </a:lnTo>
                <a:lnTo>
                  <a:pt x="242" y="174"/>
                </a:lnTo>
                <a:lnTo>
                  <a:pt x="242" y="183"/>
                </a:lnTo>
                <a:lnTo>
                  <a:pt x="239" y="189"/>
                </a:lnTo>
                <a:lnTo>
                  <a:pt x="235" y="195"/>
                </a:lnTo>
                <a:lnTo>
                  <a:pt x="231" y="200"/>
                </a:lnTo>
                <a:lnTo>
                  <a:pt x="226" y="204"/>
                </a:lnTo>
                <a:lnTo>
                  <a:pt x="220" y="208"/>
                </a:lnTo>
                <a:lnTo>
                  <a:pt x="214" y="210"/>
                </a:lnTo>
                <a:lnTo>
                  <a:pt x="205" y="211"/>
                </a:lnTo>
                <a:lnTo>
                  <a:pt x="205" y="211"/>
                </a:lnTo>
                <a:close/>
                <a:moveTo>
                  <a:pt x="37" y="41"/>
                </a:moveTo>
                <a:lnTo>
                  <a:pt x="37" y="41"/>
                </a:lnTo>
                <a:lnTo>
                  <a:pt x="31" y="42"/>
                </a:lnTo>
                <a:lnTo>
                  <a:pt x="26" y="43"/>
                </a:lnTo>
                <a:lnTo>
                  <a:pt x="22" y="46"/>
                </a:lnTo>
                <a:lnTo>
                  <a:pt x="18" y="49"/>
                </a:lnTo>
                <a:lnTo>
                  <a:pt x="15" y="53"/>
                </a:lnTo>
                <a:lnTo>
                  <a:pt x="12" y="57"/>
                </a:lnTo>
                <a:lnTo>
                  <a:pt x="11" y="62"/>
                </a:lnTo>
                <a:lnTo>
                  <a:pt x="11" y="66"/>
                </a:lnTo>
                <a:lnTo>
                  <a:pt x="11" y="174"/>
                </a:lnTo>
                <a:lnTo>
                  <a:pt x="11" y="174"/>
                </a:lnTo>
                <a:lnTo>
                  <a:pt x="11" y="180"/>
                </a:lnTo>
                <a:lnTo>
                  <a:pt x="12" y="184"/>
                </a:lnTo>
                <a:lnTo>
                  <a:pt x="15" y="189"/>
                </a:lnTo>
                <a:lnTo>
                  <a:pt x="18" y="192"/>
                </a:lnTo>
                <a:lnTo>
                  <a:pt x="22" y="196"/>
                </a:lnTo>
                <a:lnTo>
                  <a:pt x="26" y="197"/>
                </a:lnTo>
                <a:lnTo>
                  <a:pt x="31" y="200"/>
                </a:lnTo>
                <a:lnTo>
                  <a:pt x="37" y="200"/>
                </a:lnTo>
                <a:lnTo>
                  <a:pt x="205" y="200"/>
                </a:lnTo>
                <a:lnTo>
                  <a:pt x="205" y="200"/>
                </a:lnTo>
                <a:lnTo>
                  <a:pt x="211" y="200"/>
                </a:lnTo>
                <a:lnTo>
                  <a:pt x="216" y="197"/>
                </a:lnTo>
                <a:lnTo>
                  <a:pt x="220" y="196"/>
                </a:lnTo>
                <a:lnTo>
                  <a:pt x="224" y="192"/>
                </a:lnTo>
                <a:lnTo>
                  <a:pt x="227" y="189"/>
                </a:lnTo>
                <a:lnTo>
                  <a:pt x="230" y="184"/>
                </a:lnTo>
                <a:lnTo>
                  <a:pt x="231" y="180"/>
                </a:lnTo>
                <a:lnTo>
                  <a:pt x="231" y="174"/>
                </a:lnTo>
                <a:lnTo>
                  <a:pt x="231" y="66"/>
                </a:lnTo>
                <a:lnTo>
                  <a:pt x="231" y="66"/>
                </a:lnTo>
                <a:lnTo>
                  <a:pt x="231" y="62"/>
                </a:lnTo>
                <a:lnTo>
                  <a:pt x="230" y="57"/>
                </a:lnTo>
                <a:lnTo>
                  <a:pt x="227" y="53"/>
                </a:lnTo>
                <a:lnTo>
                  <a:pt x="224" y="49"/>
                </a:lnTo>
                <a:lnTo>
                  <a:pt x="220" y="46"/>
                </a:lnTo>
                <a:lnTo>
                  <a:pt x="216" y="43"/>
                </a:lnTo>
                <a:lnTo>
                  <a:pt x="211" y="42"/>
                </a:lnTo>
                <a:lnTo>
                  <a:pt x="205" y="41"/>
                </a:lnTo>
                <a:lnTo>
                  <a:pt x="176" y="41"/>
                </a:lnTo>
                <a:lnTo>
                  <a:pt x="168" y="22"/>
                </a:lnTo>
                <a:lnTo>
                  <a:pt x="168" y="22"/>
                </a:lnTo>
                <a:lnTo>
                  <a:pt x="165" y="18"/>
                </a:lnTo>
                <a:lnTo>
                  <a:pt x="161" y="14"/>
                </a:lnTo>
                <a:lnTo>
                  <a:pt x="157" y="11"/>
                </a:lnTo>
                <a:lnTo>
                  <a:pt x="151" y="11"/>
                </a:lnTo>
                <a:lnTo>
                  <a:pt x="91" y="11"/>
                </a:lnTo>
                <a:lnTo>
                  <a:pt x="91" y="11"/>
                </a:lnTo>
                <a:lnTo>
                  <a:pt x="85" y="11"/>
                </a:lnTo>
                <a:lnTo>
                  <a:pt x="81" y="14"/>
                </a:lnTo>
                <a:lnTo>
                  <a:pt x="77" y="18"/>
                </a:lnTo>
                <a:lnTo>
                  <a:pt x="75" y="22"/>
                </a:lnTo>
                <a:lnTo>
                  <a:pt x="68" y="41"/>
                </a:lnTo>
                <a:lnTo>
                  <a:pt x="37" y="4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67" name="Freeform 43"/>
          <p:cNvSpPr>
            <a:spLocks noEditPoints="1"/>
          </p:cNvSpPr>
          <p:nvPr/>
        </p:nvSpPr>
        <p:spPr bwMode="auto">
          <a:xfrm>
            <a:off x="7679884" y="3393252"/>
            <a:ext cx="389920" cy="275793"/>
          </a:xfrm>
          <a:custGeom>
            <a:avLst/>
            <a:gdLst/>
            <a:ahLst/>
            <a:cxnLst>
              <a:cxn ang="0">
                <a:pos x="43" y="179"/>
              </a:cxn>
              <a:cxn ang="0">
                <a:pos x="35" y="178"/>
              </a:cxn>
              <a:cxn ang="0">
                <a:pos x="19" y="172"/>
              </a:cxn>
              <a:cxn ang="0">
                <a:pos x="8" y="160"/>
              </a:cxn>
              <a:cxn ang="0">
                <a:pos x="1" y="144"/>
              </a:cxn>
              <a:cxn ang="0">
                <a:pos x="0" y="43"/>
              </a:cxn>
              <a:cxn ang="0">
                <a:pos x="1" y="35"/>
              </a:cxn>
              <a:cxn ang="0">
                <a:pos x="8" y="18"/>
              </a:cxn>
              <a:cxn ang="0">
                <a:pos x="19" y="8"/>
              </a:cxn>
              <a:cxn ang="0">
                <a:pos x="35" y="1"/>
              </a:cxn>
              <a:cxn ang="0">
                <a:pos x="136" y="0"/>
              </a:cxn>
              <a:cxn ang="0">
                <a:pos x="144" y="1"/>
              </a:cxn>
              <a:cxn ang="0">
                <a:pos x="160" y="8"/>
              </a:cxn>
              <a:cxn ang="0">
                <a:pos x="171" y="18"/>
              </a:cxn>
              <a:cxn ang="0">
                <a:pos x="178" y="35"/>
              </a:cxn>
              <a:cxn ang="0">
                <a:pos x="179" y="52"/>
              </a:cxn>
              <a:cxn ang="0">
                <a:pos x="222" y="8"/>
              </a:cxn>
              <a:cxn ang="0">
                <a:pos x="233" y="4"/>
              </a:cxn>
              <a:cxn ang="0">
                <a:pos x="239" y="5"/>
              </a:cxn>
              <a:cxn ang="0">
                <a:pos x="241" y="8"/>
              </a:cxn>
              <a:cxn ang="0">
                <a:pos x="245" y="14"/>
              </a:cxn>
              <a:cxn ang="0">
                <a:pos x="247" y="162"/>
              </a:cxn>
              <a:cxn ang="0">
                <a:pos x="245" y="166"/>
              </a:cxn>
              <a:cxn ang="0">
                <a:pos x="241" y="172"/>
              </a:cxn>
              <a:cxn ang="0">
                <a:pos x="239" y="174"/>
              </a:cxn>
              <a:cxn ang="0">
                <a:pos x="233" y="175"/>
              </a:cxn>
              <a:cxn ang="0">
                <a:pos x="222" y="171"/>
              </a:cxn>
              <a:cxn ang="0">
                <a:pos x="179" y="136"/>
              </a:cxn>
              <a:cxn ang="0">
                <a:pos x="178" y="144"/>
              </a:cxn>
              <a:cxn ang="0">
                <a:pos x="171" y="160"/>
              </a:cxn>
              <a:cxn ang="0">
                <a:pos x="160" y="172"/>
              </a:cxn>
              <a:cxn ang="0">
                <a:pos x="144" y="178"/>
              </a:cxn>
              <a:cxn ang="0">
                <a:pos x="136" y="179"/>
              </a:cxn>
              <a:cxn ang="0">
                <a:pos x="43" y="10"/>
              </a:cxn>
              <a:cxn ang="0">
                <a:pos x="31" y="13"/>
              </a:cxn>
              <a:cxn ang="0">
                <a:pos x="20" y="20"/>
              </a:cxn>
              <a:cxn ang="0">
                <a:pos x="13" y="31"/>
              </a:cxn>
              <a:cxn ang="0">
                <a:pos x="10" y="43"/>
              </a:cxn>
              <a:cxn ang="0">
                <a:pos x="10" y="136"/>
              </a:cxn>
              <a:cxn ang="0">
                <a:pos x="13" y="148"/>
              </a:cxn>
              <a:cxn ang="0">
                <a:pos x="20" y="159"/>
              </a:cxn>
              <a:cxn ang="0">
                <a:pos x="31" y="166"/>
              </a:cxn>
              <a:cxn ang="0">
                <a:pos x="43" y="168"/>
              </a:cxn>
              <a:cxn ang="0">
                <a:pos x="136" y="168"/>
              </a:cxn>
              <a:cxn ang="0">
                <a:pos x="148" y="166"/>
              </a:cxn>
              <a:cxn ang="0">
                <a:pos x="159" y="159"/>
              </a:cxn>
              <a:cxn ang="0">
                <a:pos x="166" y="148"/>
              </a:cxn>
              <a:cxn ang="0">
                <a:pos x="168" y="136"/>
              </a:cxn>
              <a:cxn ang="0">
                <a:pos x="231" y="163"/>
              </a:cxn>
              <a:cxn ang="0">
                <a:pos x="233" y="164"/>
              </a:cxn>
              <a:cxn ang="0">
                <a:pos x="235" y="164"/>
              </a:cxn>
              <a:cxn ang="0">
                <a:pos x="236" y="163"/>
              </a:cxn>
              <a:cxn ang="0">
                <a:pos x="236" y="18"/>
              </a:cxn>
              <a:cxn ang="0">
                <a:pos x="236" y="16"/>
              </a:cxn>
              <a:cxn ang="0">
                <a:pos x="235" y="14"/>
              </a:cxn>
              <a:cxn ang="0">
                <a:pos x="231" y="16"/>
              </a:cxn>
              <a:cxn ang="0">
                <a:pos x="168" y="43"/>
              </a:cxn>
              <a:cxn ang="0">
                <a:pos x="167" y="36"/>
              </a:cxn>
              <a:cxn ang="0">
                <a:pos x="163" y="25"/>
              </a:cxn>
              <a:cxn ang="0">
                <a:pos x="154" y="16"/>
              </a:cxn>
              <a:cxn ang="0">
                <a:pos x="143" y="12"/>
              </a:cxn>
              <a:cxn ang="0">
                <a:pos x="43" y="10"/>
              </a:cxn>
            </a:cxnLst>
            <a:rect l="0" t="0" r="r" b="b"/>
            <a:pathLst>
              <a:path w="247" h="179">
                <a:moveTo>
                  <a:pt x="136" y="179"/>
                </a:moveTo>
                <a:lnTo>
                  <a:pt x="43" y="179"/>
                </a:lnTo>
                <a:lnTo>
                  <a:pt x="43" y="179"/>
                </a:lnTo>
                <a:lnTo>
                  <a:pt x="35" y="178"/>
                </a:lnTo>
                <a:lnTo>
                  <a:pt x="27" y="176"/>
                </a:lnTo>
                <a:lnTo>
                  <a:pt x="19" y="172"/>
                </a:lnTo>
                <a:lnTo>
                  <a:pt x="13" y="167"/>
                </a:lnTo>
                <a:lnTo>
                  <a:pt x="8" y="160"/>
                </a:lnTo>
                <a:lnTo>
                  <a:pt x="4" y="152"/>
                </a:lnTo>
                <a:lnTo>
                  <a:pt x="1" y="144"/>
                </a:lnTo>
                <a:lnTo>
                  <a:pt x="0" y="136"/>
                </a:lnTo>
                <a:lnTo>
                  <a:pt x="0" y="4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8"/>
                </a:lnTo>
                <a:lnTo>
                  <a:pt x="13" y="13"/>
                </a:lnTo>
                <a:lnTo>
                  <a:pt x="19" y="8"/>
                </a:lnTo>
                <a:lnTo>
                  <a:pt x="27" y="4"/>
                </a:lnTo>
                <a:lnTo>
                  <a:pt x="35" y="1"/>
                </a:lnTo>
                <a:lnTo>
                  <a:pt x="43" y="0"/>
                </a:lnTo>
                <a:lnTo>
                  <a:pt x="136" y="0"/>
                </a:lnTo>
                <a:lnTo>
                  <a:pt x="136" y="0"/>
                </a:lnTo>
                <a:lnTo>
                  <a:pt x="144" y="1"/>
                </a:lnTo>
                <a:lnTo>
                  <a:pt x="152" y="4"/>
                </a:lnTo>
                <a:lnTo>
                  <a:pt x="160" y="8"/>
                </a:lnTo>
                <a:lnTo>
                  <a:pt x="167" y="13"/>
                </a:lnTo>
                <a:lnTo>
                  <a:pt x="171" y="18"/>
                </a:lnTo>
                <a:lnTo>
                  <a:pt x="175" y="27"/>
                </a:lnTo>
                <a:lnTo>
                  <a:pt x="178" y="35"/>
                </a:lnTo>
                <a:lnTo>
                  <a:pt x="179" y="43"/>
                </a:lnTo>
                <a:lnTo>
                  <a:pt x="179" y="52"/>
                </a:lnTo>
                <a:lnTo>
                  <a:pt x="222" y="8"/>
                </a:lnTo>
                <a:lnTo>
                  <a:pt x="222" y="8"/>
                </a:lnTo>
                <a:lnTo>
                  <a:pt x="228" y="5"/>
                </a:lnTo>
                <a:lnTo>
                  <a:pt x="233" y="4"/>
                </a:lnTo>
                <a:lnTo>
                  <a:pt x="233" y="4"/>
                </a:lnTo>
                <a:lnTo>
                  <a:pt x="239" y="5"/>
                </a:lnTo>
                <a:lnTo>
                  <a:pt x="239" y="5"/>
                </a:lnTo>
                <a:lnTo>
                  <a:pt x="241" y="8"/>
                </a:lnTo>
                <a:lnTo>
                  <a:pt x="244" y="10"/>
                </a:lnTo>
                <a:lnTo>
                  <a:pt x="245" y="14"/>
                </a:lnTo>
                <a:lnTo>
                  <a:pt x="247" y="18"/>
                </a:lnTo>
                <a:lnTo>
                  <a:pt x="247" y="162"/>
                </a:lnTo>
                <a:lnTo>
                  <a:pt x="247" y="162"/>
                </a:lnTo>
                <a:lnTo>
                  <a:pt x="245" y="166"/>
                </a:lnTo>
                <a:lnTo>
                  <a:pt x="244" y="168"/>
                </a:lnTo>
                <a:lnTo>
                  <a:pt x="241" y="172"/>
                </a:lnTo>
                <a:lnTo>
                  <a:pt x="239" y="174"/>
                </a:lnTo>
                <a:lnTo>
                  <a:pt x="239" y="174"/>
                </a:lnTo>
                <a:lnTo>
                  <a:pt x="233" y="175"/>
                </a:lnTo>
                <a:lnTo>
                  <a:pt x="233" y="175"/>
                </a:lnTo>
                <a:lnTo>
                  <a:pt x="228" y="174"/>
                </a:lnTo>
                <a:lnTo>
                  <a:pt x="222" y="171"/>
                </a:lnTo>
                <a:lnTo>
                  <a:pt x="179" y="126"/>
                </a:lnTo>
                <a:lnTo>
                  <a:pt x="179" y="136"/>
                </a:lnTo>
                <a:lnTo>
                  <a:pt x="179" y="136"/>
                </a:lnTo>
                <a:lnTo>
                  <a:pt x="178" y="144"/>
                </a:lnTo>
                <a:lnTo>
                  <a:pt x="175" y="152"/>
                </a:lnTo>
                <a:lnTo>
                  <a:pt x="171" y="160"/>
                </a:lnTo>
                <a:lnTo>
                  <a:pt x="167" y="167"/>
                </a:lnTo>
                <a:lnTo>
                  <a:pt x="160" y="172"/>
                </a:lnTo>
                <a:lnTo>
                  <a:pt x="152" y="176"/>
                </a:lnTo>
                <a:lnTo>
                  <a:pt x="144" y="178"/>
                </a:lnTo>
                <a:lnTo>
                  <a:pt x="136" y="179"/>
                </a:lnTo>
                <a:lnTo>
                  <a:pt x="136" y="179"/>
                </a:lnTo>
                <a:close/>
                <a:moveTo>
                  <a:pt x="43" y="10"/>
                </a:moveTo>
                <a:lnTo>
                  <a:pt x="43" y="10"/>
                </a:lnTo>
                <a:lnTo>
                  <a:pt x="36" y="12"/>
                </a:lnTo>
                <a:lnTo>
                  <a:pt x="31" y="13"/>
                </a:lnTo>
                <a:lnTo>
                  <a:pt x="25" y="16"/>
                </a:lnTo>
                <a:lnTo>
                  <a:pt x="20" y="20"/>
                </a:lnTo>
                <a:lnTo>
                  <a:pt x="16" y="25"/>
                </a:lnTo>
                <a:lnTo>
                  <a:pt x="13" y="31"/>
                </a:lnTo>
                <a:lnTo>
                  <a:pt x="12" y="36"/>
                </a:lnTo>
                <a:lnTo>
                  <a:pt x="10" y="43"/>
                </a:lnTo>
                <a:lnTo>
                  <a:pt x="10" y="136"/>
                </a:lnTo>
                <a:lnTo>
                  <a:pt x="10" y="136"/>
                </a:lnTo>
                <a:lnTo>
                  <a:pt x="12" y="143"/>
                </a:lnTo>
                <a:lnTo>
                  <a:pt x="13" y="148"/>
                </a:lnTo>
                <a:lnTo>
                  <a:pt x="16" y="153"/>
                </a:lnTo>
                <a:lnTo>
                  <a:pt x="20" y="159"/>
                </a:lnTo>
                <a:lnTo>
                  <a:pt x="25" y="163"/>
                </a:lnTo>
                <a:lnTo>
                  <a:pt x="31" y="166"/>
                </a:lnTo>
                <a:lnTo>
                  <a:pt x="36" y="168"/>
                </a:lnTo>
                <a:lnTo>
                  <a:pt x="43" y="168"/>
                </a:lnTo>
                <a:lnTo>
                  <a:pt x="136" y="168"/>
                </a:lnTo>
                <a:lnTo>
                  <a:pt x="136" y="168"/>
                </a:lnTo>
                <a:lnTo>
                  <a:pt x="143" y="168"/>
                </a:lnTo>
                <a:lnTo>
                  <a:pt x="148" y="166"/>
                </a:lnTo>
                <a:lnTo>
                  <a:pt x="154" y="163"/>
                </a:lnTo>
                <a:lnTo>
                  <a:pt x="159" y="159"/>
                </a:lnTo>
                <a:lnTo>
                  <a:pt x="163" y="153"/>
                </a:lnTo>
                <a:lnTo>
                  <a:pt x="166" y="148"/>
                </a:lnTo>
                <a:lnTo>
                  <a:pt x="167" y="143"/>
                </a:lnTo>
                <a:lnTo>
                  <a:pt x="168" y="136"/>
                </a:lnTo>
                <a:lnTo>
                  <a:pt x="168" y="101"/>
                </a:lnTo>
                <a:lnTo>
                  <a:pt x="231" y="163"/>
                </a:lnTo>
                <a:lnTo>
                  <a:pt x="231" y="163"/>
                </a:lnTo>
                <a:lnTo>
                  <a:pt x="233" y="164"/>
                </a:lnTo>
                <a:lnTo>
                  <a:pt x="233" y="164"/>
                </a:lnTo>
                <a:lnTo>
                  <a:pt x="235" y="164"/>
                </a:lnTo>
                <a:lnTo>
                  <a:pt x="235" y="164"/>
                </a:lnTo>
                <a:lnTo>
                  <a:pt x="236" y="163"/>
                </a:lnTo>
                <a:lnTo>
                  <a:pt x="236" y="162"/>
                </a:lnTo>
                <a:lnTo>
                  <a:pt x="236" y="18"/>
                </a:lnTo>
                <a:lnTo>
                  <a:pt x="236" y="18"/>
                </a:lnTo>
                <a:lnTo>
                  <a:pt x="236" y="16"/>
                </a:lnTo>
                <a:lnTo>
                  <a:pt x="235" y="14"/>
                </a:lnTo>
                <a:lnTo>
                  <a:pt x="235" y="14"/>
                </a:lnTo>
                <a:lnTo>
                  <a:pt x="232" y="14"/>
                </a:lnTo>
                <a:lnTo>
                  <a:pt x="231" y="16"/>
                </a:lnTo>
                <a:lnTo>
                  <a:pt x="168" y="78"/>
                </a:lnTo>
                <a:lnTo>
                  <a:pt x="168" y="43"/>
                </a:lnTo>
                <a:lnTo>
                  <a:pt x="168" y="43"/>
                </a:lnTo>
                <a:lnTo>
                  <a:pt x="167" y="36"/>
                </a:lnTo>
                <a:lnTo>
                  <a:pt x="166" y="31"/>
                </a:lnTo>
                <a:lnTo>
                  <a:pt x="163" y="25"/>
                </a:lnTo>
                <a:lnTo>
                  <a:pt x="159" y="20"/>
                </a:lnTo>
                <a:lnTo>
                  <a:pt x="154" y="16"/>
                </a:lnTo>
                <a:lnTo>
                  <a:pt x="148" y="13"/>
                </a:lnTo>
                <a:lnTo>
                  <a:pt x="143" y="12"/>
                </a:lnTo>
                <a:lnTo>
                  <a:pt x="136" y="10"/>
                </a:lnTo>
                <a:lnTo>
                  <a:pt x="43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68" name="Freeform 44"/>
          <p:cNvSpPr>
            <a:spLocks noEditPoints="1"/>
          </p:cNvSpPr>
          <p:nvPr/>
        </p:nvSpPr>
        <p:spPr bwMode="auto">
          <a:xfrm>
            <a:off x="9389890" y="1752281"/>
            <a:ext cx="253681" cy="363128"/>
          </a:xfrm>
          <a:custGeom>
            <a:avLst/>
            <a:gdLst/>
            <a:ahLst/>
            <a:cxnLst>
              <a:cxn ang="0">
                <a:pos x="74" y="237"/>
              </a:cxn>
              <a:cxn ang="0">
                <a:pos x="59" y="224"/>
              </a:cxn>
              <a:cxn ang="0">
                <a:pos x="2" y="104"/>
              </a:cxn>
              <a:cxn ang="0">
                <a:pos x="0" y="81"/>
              </a:cxn>
              <a:cxn ang="0">
                <a:pos x="5" y="50"/>
              </a:cxn>
              <a:cxn ang="0">
                <a:pos x="35" y="15"/>
              </a:cxn>
              <a:cxn ang="0">
                <a:pos x="73" y="2"/>
              </a:cxn>
              <a:cxn ang="0">
                <a:pos x="89" y="2"/>
              </a:cxn>
              <a:cxn ang="0">
                <a:pos x="125" y="15"/>
              </a:cxn>
              <a:cxn ang="0">
                <a:pos x="155" y="50"/>
              </a:cxn>
              <a:cxn ang="0">
                <a:pos x="162" y="81"/>
              </a:cxn>
              <a:cxn ang="0">
                <a:pos x="158" y="104"/>
              </a:cxn>
              <a:cxn ang="0">
                <a:pos x="102" y="224"/>
              </a:cxn>
              <a:cxn ang="0">
                <a:pos x="87" y="237"/>
              </a:cxn>
              <a:cxn ang="0">
                <a:pos x="81" y="11"/>
              </a:cxn>
              <a:cxn ang="0">
                <a:pos x="54" y="17"/>
              </a:cxn>
              <a:cxn ang="0">
                <a:pos x="23" y="42"/>
              </a:cxn>
              <a:cxn ang="0">
                <a:pos x="10" y="81"/>
              </a:cxn>
              <a:cxn ang="0">
                <a:pos x="14" y="106"/>
              </a:cxn>
              <a:cxn ang="0">
                <a:pos x="70" y="223"/>
              </a:cxn>
              <a:cxn ang="0">
                <a:pos x="81" y="227"/>
              </a:cxn>
              <a:cxn ang="0">
                <a:pos x="87" y="226"/>
              </a:cxn>
              <a:cxn ang="0">
                <a:pos x="145" y="106"/>
              </a:cxn>
              <a:cxn ang="0">
                <a:pos x="151" y="81"/>
              </a:cxn>
              <a:cxn ang="0">
                <a:pos x="145" y="54"/>
              </a:cxn>
              <a:cxn ang="0">
                <a:pos x="120" y="23"/>
              </a:cxn>
              <a:cxn ang="0">
                <a:pos x="81" y="11"/>
              </a:cxn>
              <a:cxn ang="0">
                <a:pos x="81" y="125"/>
              </a:cxn>
              <a:cxn ang="0">
                <a:pos x="56" y="118"/>
              </a:cxn>
              <a:cxn ang="0">
                <a:pos x="40" y="99"/>
              </a:cxn>
              <a:cxn ang="0">
                <a:pos x="37" y="81"/>
              </a:cxn>
              <a:cxn ang="0">
                <a:pos x="44" y="57"/>
              </a:cxn>
              <a:cxn ang="0">
                <a:pos x="63" y="42"/>
              </a:cxn>
              <a:cxn ang="0">
                <a:pos x="81" y="38"/>
              </a:cxn>
              <a:cxn ang="0">
                <a:pos x="105" y="46"/>
              </a:cxn>
              <a:cxn ang="0">
                <a:pos x="120" y="65"/>
              </a:cxn>
              <a:cxn ang="0">
                <a:pos x="124" y="81"/>
              </a:cxn>
              <a:cxn ang="0">
                <a:pos x="116" y="106"/>
              </a:cxn>
              <a:cxn ang="0">
                <a:pos x="97" y="122"/>
              </a:cxn>
              <a:cxn ang="0">
                <a:pos x="81" y="125"/>
              </a:cxn>
              <a:cxn ang="0">
                <a:pos x="74" y="50"/>
              </a:cxn>
              <a:cxn ang="0">
                <a:pos x="58" y="58"/>
              </a:cxn>
              <a:cxn ang="0">
                <a:pos x="48" y="75"/>
              </a:cxn>
              <a:cxn ang="0">
                <a:pos x="48" y="88"/>
              </a:cxn>
              <a:cxn ang="0">
                <a:pos x="58" y="104"/>
              </a:cxn>
              <a:cxn ang="0">
                <a:pos x="74" y="114"/>
              </a:cxn>
              <a:cxn ang="0">
                <a:pos x="87" y="114"/>
              </a:cxn>
              <a:cxn ang="0">
                <a:pos x="104" y="104"/>
              </a:cxn>
              <a:cxn ang="0">
                <a:pos x="112" y="88"/>
              </a:cxn>
              <a:cxn ang="0">
                <a:pos x="112" y="75"/>
              </a:cxn>
              <a:cxn ang="0">
                <a:pos x="104" y="58"/>
              </a:cxn>
              <a:cxn ang="0">
                <a:pos x="87" y="50"/>
              </a:cxn>
            </a:cxnLst>
            <a:rect l="0" t="0" r="r" b="b"/>
            <a:pathLst>
              <a:path w="162" h="238">
                <a:moveTo>
                  <a:pt x="81" y="238"/>
                </a:moveTo>
                <a:lnTo>
                  <a:pt x="81" y="238"/>
                </a:lnTo>
                <a:lnTo>
                  <a:pt x="74" y="237"/>
                </a:lnTo>
                <a:lnTo>
                  <a:pt x="67" y="234"/>
                </a:lnTo>
                <a:lnTo>
                  <a:pt x="62" y="230"/>
                </a:lnTo>
                <a:lnTo>
                  <a:pt x="59" y="224"/>
                </a:lnTo>
                <a:lnTo>
                  <a:pt x="5" y="110"/>
                </a:lnTo>
                <a:lnTo>
                  <a:pt x="5" y="110"/>
                </a:lnTo>
                <a:lnTo>
                  <a:pt x="2" y="104"/>
                </a:lnTo>
                <a:lnTo>
                  <a:pt x="1" y="98"/>
                </a:lnTo>
                <a:lnTo>
                  <a:pt x="0" y="81"/>
                </a:lnTo>
                <a:lnTo>
                  <a:pt x="0" y="81"/>
                </a:lnTo>
                <a:lnTo>
                  <a:pt x="0" y="73"/>
                </a:lnTo>
                <a:lnTo>
                  <a:pt x="1" y="65"/>
                </a:lnTo>
                <a:lnTo>
                  <a:pt x="5" y="50"/>
                </a:lnTo>
                <a:lnTo>
                  <a:pt x="13" y="37"/>
                </a:lnTo>
                <a:lnTo>
                  <a:pt x="23" y="25"/>
                </a:lnTo>
                <a:lnTo>
                  <a:pt x="35" y="15"/>
                </a:lnTo>
                <a:lnTo>
                  <a:pt x="48" y="7"/>
                </a:lnTo>
                <a:lnTo>
                  <a:pt x="64" y="3"/>
                </a:lnTo>
                <a:lnTo>
                  <a:pt x="73" y="2"/>
                </a:lnTo>
                <a:lnTo>
                  <a:pt x="81" y="0"/>
                </a:lnTo>
                <a:lnTo>
                  <a:pt x="81" y="0"/>
                </a:lnTo>
                <a:lnTo>
                  <a:pt x="89" y="2"/>
                </a:lnTo>
                <a:lnTo>
                  <a:pt x="97" y="3"/>
                </a:lnTo>
                <a:lnTo>
                  <a:pt x="112" y="7"/>
                </a:lnTo>
                <a:lnTo>
                  <a:pt x="125" y="15"/>
                </a:lnTo>
                <a:lnTo>
                  <a:pt x="137" y="25"/>
                </a:lnTo>
                <a:lnTo>
                  <a:pt x="147" y="37"/>
                </a:lnTo>
                <a:lnTo>
                  <a:pt x="155" y="50"/>
                </a:lnTo>
                <a:lnTo>
                  <a:pt x="159" y="65"/>
                </a:lnTo>
                <a:lnTo>
                  <a:pt x="160" y="73"/>
                </a:lnTo>
                <a:lnTo>
                  <a:pt x="162" y="81"/>
                </a:lnTo>
                <a:lnTo>
                  <a:pt x="162" y="81"/>
                </a:lnTo>
                <a:lnTo>
                  <a:pt x="160" y="98"/>
                </a:lnTo>
                <a:lnTo>
                  <a:pt x="158" y="104"/>
                </a:lnTo>
                <a:lnTo>
                  <a:pt x="156" y="110"/>
                </a:lnTo>
                <a:lnTo>
                  <a:pt x="102" y="224"/>
                </a:lnTo>
                <a:lnTo>
                  <a:pt x="102" y="224"/>
                </a:lnTo>
                <a:lnTo>
                  <a:pt x="98" y="230"/>
                </a:lnTo>
                <a:lnTo>
                  <a:pt x="93" y="234"/>
                </a:lnTo>
                <a:lnTo>
                  <a:pt x="87" y="237"/>
                </a:lnTo>
                <a:lnTo>
                  <a:pt x="81" y="238"/>
                </a:lnTo>
                <a:lnTo>
                  <a:pt x="81" y="238"/>
                </a:lnTo>
                <a:close/>
                <a:moveTo>
                  <a:pt x="81" y="11"/>
                </a:moveTo>
                <a:lnTo>
                  <a:pt x="81" y="11"/>
                </a:lnTo>
                <a:lnTo>
                  <a:pt x="66" y="12"/>
                </a:lnTo>
                <a:lnTo>
                  <a:pt x="54" y="17"/>
                </a:lnTo>
                <a:lnTo>
                  <a:pt x="41" y="23"/>
                </a:lnTo>
                <a:lnTo>
                  <a:pt x="31" y="33"/>
                </a:lnTo>
                <a:lnTo>
                  <a:pt x="23" y="42"/>
                </a:lnTo>
                <a:lnTo>
                  <a:pt x="16" y="54"/>
                </a:lnTo>
                <a:lnTo>
                  <a:pt x="12" y="68"/>
                </a:lnTo>
                <a:lnTo>
                  <a:pt x="10" y="81"/>
                </a:lnTo>
                <a:lnTo>
                  <a:pt x="10" y="81"/>
                </a:lnTo>
                <a:lnTo>
                  <a:pt x="12" y="95"/>
                </a:lnTo>
                <a:lnTo>
                  <a:pt x="14" y="106"/>
                </a:lnTo>
                <a:lnTo>
                  <a:pt x="68" y="220"/>
                </a:lnTo>
                <a:lnTo>
                  <a:pt x="68" y="220"/>
                </a:lnTo>
                <a:lnTo>
                  <a:pt x="70" y="223"/>
                </a:lnTo>
                <a:lnTo>
                  <a:pt x="73" y="226"/>
                </a:lnTo>
                <a:lnTo>
                  <a:pt x="77" y="227"/>
                </a:lnTo>
                <a:lnTo>
                  <a:pt x="81" y="227"/>
                </a:lnTo>
                <a:lnTo>
                  <a:pt x="81" y="227"/>
                </a:lnTo>
                <a:lnTo>
                  <a:pt x="83" y="227"/>
                </a:lnTo>
                <a:lnTo>
                  <a:pt x="87" y="226"/>
                </a:lnTo>
                <a:lnTo>
                  <a:pt x="90" y="223"/>
                </a:lnTo>
                <a:lnTo>
                  <a:pt x="93" y="220"/>
                </a:lnTo>
                <a:lnTo>
                  <a:pt x="145" y="106"/>
                </a:lnTo>
                <a:lnTo>
                  <a:pt x="145" y="106"/>
                </a:lnTo>
                <a:lnTo>
                  <a:pt x="150" y="95"/>
                </a:lnTo>
                <a:lnTo>
                  <a:pt x="151" y="81"/>
                </a:lnTo>
                <a:lnTo>
                  <a:pt x="151" y="81"/>
                </a:lnTo>
                <a:lnTo>
                  <a:pt x="150" y="68"/>
                </a:lnTo>
                <a:lnTo>
                  <a:pt x="145" y="54"/>
                </a:lnTo>
                <a:lnTo>
                  <a:pt x="139" y="42"/>
                </a:lnTo>
                <a:lnTo>
                  <a:pt x="129" y="33"/>
                </a:lnTo>
                <a:lnTo>
                  <a:pt x="120" y="23"/>
                </a:lnTo>
                <a:lnTo>
                  <a:pt x="108" y="17"/>
                </a:lnTo>
                <a:lnTo>
                  <a:pt x="94" y="12"/>
                </a:lnTo>
                <a:lnTo>
                  <a:pt x="81" y="11"/>
                </a:lnTo>
                <a:lnTo>
                  <a:pt x="81" y="11"/>
                </a:lnTo>
                <a:close/>
                <a:moveTo>
                  <a:pt x="81" y="125"/>
                </a:moveTo>
                <a:lnTo>
                  <a:pt x="81" y="125"/>
                </a:lnTo>
                <a:lnTo>
                  <a:pt x="71" y="125"/>
                </a:lnTo>
                <a:lnTo>
                  <a:pt x="63" y="122"/>
                </a:lnTo>
                <a:lnTo>
                  <a:pt x="56" y="118"/>
                </a:lnTo>
                <a:lnTo>
                  <a:pt x="50" y="112"/>
                </a:lnTo>
                <a:lnTo>
                  <a:pt x="44" y="106"/>
                </a:lnTo>
                <a:lnTo>
                  <a:pt x="40" y="99"/>
                </a:lnTo>
                <a:lnTo>
                  <a:pt x="37" y="91"/>
                </a:lnTo>
                <a:lnTo>
                  <a:pt x="37" y="81"/>
                </a:lnTo>
                <a:lnTo>
                  <a:pt x="37" y="81"/>
                </a:lnTo>
                <a:lnTo>
                  <a:pt x="37" y="73"/>
                </a:lnTo>
                <a:lnTo>
                  <a:pt x="40" y="65"/>
                </a:lnTo>
                <a:lnTo>
                  <a:pt x="44" y="57"/>
                </a:lnTo>
                <a:lnTo>
                  <a:pt x="50" y="52"/>
                </a:lnTo>
                <a:lnTo>
                  <a:pt x="56" y="46"/>
                </a:lnTo>
                <a:lnTo>
                  <a:pt x="63" y="42"/>
                </a:lnTo>
                <a:lnTo>
                  <a:pt x="71" y="39"/>
                </a:lnTo>
                <a:lnTo>
                  <a:pt x="81" y="38"/>
                </a:lnTo>
                <a:lnTo>
                  <a:pt x="81" y="38"/>
                </a:lnTo>
                <a:lnTo>
                  <a:pt x="89" y="39"/>
                </a:lnTo>
                <a:lnTo>
                  <a:pt x="97" y="42"/>
                </a:lnTo>
                <a:lnTo>
                  <a:pt x="105" y="46"/>
                </a:lnTo>
                <a:lnTo>
                  <a:pt x="110" y="52"/>
                </a:lnTo>
                <a:lnTo>
                  <a:pt x="116" y="57"/>
                </a:lnTo>
                <a:lnTo>
                  <a:pt x="120" y="65"/>
                </a:lnTo>
                <a:lnTo>
                  <a:pt x="123" y="73"/>
                </a:lnTo>
                <a:lnTo>
                  <a:pt x="124" y="81"/>
                </a:lnTo>
                <a:lnTo>
                  <a:pt x="124" y="81"/>
                </a:lnTo>
                <a:lnTo>
                  <a:pt x="123" y="91"/>
                </a:lnTo>
                <a:lnTo>
                  <a:pt x="120" y="99"/>
                </a:lnTo>
                <a:lnTo>
                  <a:pt x="116" y="106"/>
                </a:lnTo>
                <a:lnTo>
                  <a:pt x="110" y="112"/>
                </a:lnTo>
                <a:lnTo>
                  <a:pt x="105" y="118"/>
                </a:lnTo>
                <a:lnTo>
                  <a:pt x="97" y="122"/>
                </a:lnTo>
                <a:lnTo>
                  <a:pt x="89" y="125"/>
                </a:lnTo>
                <a:lnTo>
                  <a:pt x="81" y="125"/>
                </a:lnTo>
                <a:lnTo>
                  <a:pt x="81" y="125"/>
                </a:lnTo>
                <a:close/>
                <a:moveTo>
                  <a:pt x="81" y="49"/>
                </a:moveTo>
                <a:lnTo>
                  <a:pt x="81" y="49"/>
                </a:lnTo>
                <a:lnTo>
                  <a:pt x="74" y="50"/>
                </a:lnTo>
                <a:lnTo>
                  <a:pt x="67" y="52"/>
                </a:lnTo>
                <a:lnTo>
                  <a:pt x="62" y="54"/>
                </a:lnTo>
                <a:lnTo>
                  <a:pt x="58" y="58"/>
                </a:lnTo>
                <a:lnTo>
                  <a:pt x="54" y="64"/>
                </a:lnTo>
                <a:lnTo>
                  <a:pt x="51" y="69"/>
                </a:lnTo>
                <a:lnTo>
                  <a:pt x="48" y="75"/>
                </a:lnTo>
                <a:lnTo>
                  <a:pt x="48" y="81"/>
                </a:lnTo>
                <a:lnTo>
                  <a:pt x="48" y="81"/>
                </a:lnTo>
                <a:lnTo>
                  <a:pt x="48" y="88"/>
                </a:lnTo>
                <a:lnTo>
                  <a:pt x="51" y="95"/>
                </a:lnTo>
                <a:lnTo>
                  <a:pt x="54" y="100"/>
                </a:lnTo>
                <a:lnTo>
                  <a:pt x="58" y="104"/>
                </a:lnTo>
                <a:lnTo>
                  <a:pt x="62" y="108"/>
                </a:lnTo>
                <a:lnTo>
                  <a:pt x="67" y="111"/>
                </a:lnTo>
                <a:lnTo>
                  <a:pt x="74" y="114"/>
                </a:lnTo>
                <a:lnTo>
                  <a:pt x="81" y="114"/>
                </a:lnTo>
                <a:lnTo>
                  <a:pt x="81" y="114"/>
                </a:lnTo>
                <a:lnTo>
                  <a:pt x="87" y="114"/>
                </a:lnTo>
                <a:lnTo>
                  <a:pt x="93" y="111"/>
                </a:lnTo>
                <a:lnTo>
                  <a:pt x="98" y="108"/>
                </a:lnTo>
                <a:lnTo>
                  <a:pt x="104" y="104"/>
                </a:lnTo>
                <a:lnTo>
                  <a:pt x="108" y="100"/>
                </a:lnTo>
                <a:lnTo>
                  <a:pt x="110" y="95"/>
                </a:lnTo>
                <a:lnTo>
                  <a:pt x="112" y="88"/>
                </a:lnTo>
                <a:lnTo>
                  <a:pt x="113" y="81"/>
                </a:lnTo>
                <a:lnTo>
                  <a:pt x="113" y="81"/>
                </a:lnTo>
                <a:lnTo>
                  <a:pt x="112" y="75"/>
                </a:lnTo>
                <a:lnTo>
                  <a:pt x="110" y="69"/>
                </a:lnTo>
                <a:lnTo>
                  <a:pt x="108" y="64"/>
                </a:lnTo>
                <a:lnTo>
                  <a:pt x="104" y="58"/>
                </a:lnTo>
                <a:lnTo>
                  <a:pt x="98" y="54"/>
                </a:lnTo>
                <a:lnTo>
                  <a:pt x="93" y="52"/>
                </a:lnTo>
                <a:lnTo>
                  <a:pt x="87" y="50"/>
                </a:lnTo>
                <a:lnTo>
                  <a:pt x="81" y="49"/>
                </a:lnTo>
                <a:lnTo>
                  <a:pt x="8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69" name="Freeform 45"/>
          <p:cNvSpPr>
            <a:spLocks noEditPoints="1"/>
          </p:cNvSpPr>
          <p:nvPr/>
        </p:nvSpPr>
        <p:spPr bwMode="auto">
          <a:xfrm>
            <a:off x="9333516" y="3356479"/>
            <a:ext cx="338243" cy="330951"/>
          </a:xfrm>
          <a:custGeom>
            <a:avLst/>
            <a:gdLst/>
            <a:ahLst/>
            <a:cxnLst>
              <a:cxn ang="0">
                <a:pos x="76" y="217"/>
              </a:cxn>
              <a:cxn ang="0">
                <a:pos x="72" y="216"/>
              </a:cxn>
              <a:cxn ang="0">
                <a:pos x="41" y="177"/>
              </a:cxn>
              <a:cxn ang="0">
                <a:pos x="4" y="150"/>
              </a:cxn>
              <a:cxn ang="0">
                <a:pos x="0" y="142"/>
              </a:cxn>
              <a:cxn ang="0">
                <a:pos x="0" y="138"/>
              </a:cxn>
              <a:cxn ang="0">
                <a:pos x="18" y="120"/>
              </a:cxn>
              <a:cxn ang="0">
                <a:pos x="20" y="117"/>
              </a:cxn>
              <a:cxn ang="0">
                <a:pos x="24" y="117"/>
              </a:cxn>
              <a:cxn ang="0">
                <a:pos x="53" y="124"/>
              </a:cxn>
              <a:cxn ang="0">
                <a:pos x="15" y="55"/>
              </a:cxn>
              <a:cxn ang="0">
                <a:pos x="11" y="53"/>
              </a:cxn>
              <a:cxn ang="0">
                <a:pos x="10" y="48"/>
              </a:cxn>
              <a:cxn ang="0">
                <a:pos x="12" y="39"/>
              </a:cxn>
              <a:cxn ang="0">
                <a:pos x="31" y="20"/>
              </a:cxn>
              <a:cxn ang="0">
                <a:pos x="41" y="17"/>
              </a:cxn>
              <a:cxn ang="0">
                <a:pos x="157" y="19"/>
              </a:cxn>
              <a:cxn ang="0">
                <a:pos x="166" y="12"/>
              </a:cxn>
              <a:cxn ang="0">
                <a:pos x="188" y="1"/>
              </a:cxn>
              <a:cxn ang="0">
                <a:pos x="197" y="0"/>
              </a:cxn>
              <a:cxn ang="0">
                <a:pos x="209" y="3"/>
              </a:cxn>
              <a:cxn ang="0">
                <a:pos x="212" y="5"/>
              </a:cxn>
              <a:cxn ang="0">
                <a:pos x="218" y="16"/>
              </a:cxn>
              <a:cxn ang="0">
                <a:pos x="215" y="32"/>
              </a:cxn>
              <a:cxn ang="0">
                <a:pos x="212" y="40"/>
              </a:cxn>
              <a:cxn ang="0">
                <a:pos x="204" y="54"/>
              </a:cxn>
              <a:cxn ang="0">
                <a:pos x="177" y="82"/>
              </a:cxn>
              <a:cxn ang="0">
                <a:pos x="200" y="181"/>
              </a:cxn>
              <a:cxn ang="0">
                <a:pos x="199" y="188"/>
              </a:cxn>
              <a:cxn ang="0">
                <a:pos x="196" y="192"/>
              </a:cxn>
              <a:cxn ang="0">
                <a:pos x="177" y="206"/>
              </a:cxn>
              <a:cxn ang="0">
                <a:pos x="170" y="208"/>
              </a:cxn>
              <a:cxn ang="0">
                <a:pos x="168" y="208"/>
              </a:cxn>
              <a:cxn ang="0">
                <a:pos x="164" y="205"/>
              </a:cxn>
              <a:cxn ang="0">
                <a:pos x="124" y="134"/>
              </a:cxn>
              <a:cxn ang="0">
                <a:pos x="100" y="190"/>
              </a:cxn>
              <a:cxn ang="0">
                <a:pos x="100" y="196"/>
              </a:cxn>
              <a:cxn ang="0">
                <a:pos x="84" y="215"/>
              </a:cxn>
              <a:cxn ang="0">
                <a:pos x="80" y="216"/>
              </a:cxn>
              <a:cxn ang="0">
                <a:pos x="76" y="217"/>
              </a:cxn>
              <a:cxn ang="0">
                <a:pos x="49" y="170"/>
              </a:cxn>
              <a:cxn ang="0">
                <a:pos x="89" y="193"/>
              </a:cxn>
              <a:cxn ang="0">
                <a:pos x="127" y="116"/>
              </a:cxn>
              <a:cxn ang="0">
                <a:pos x="189" y="184"/>
              </a:cxn>
              <a:cxn ang="0">
                <a:pos x="191" y="53"/>
              </a:cxn>
              <a:cxn ang="0">
                <a:pos x="199" y="42"/>
              </a:cxn>
              <a:cxn ang="0">
                <a:pos x="205" y="30"/>
              </a:cxn>
              <a:cxn ang="0">
                <a:pos x="207" y="24"/>
              </a:cxn>
              <a:cxn ang="0">
                <a:pos x="207" y="16"/>
              </a:cxn>
              <a:cxn ang="0">
                <a:pos x="204" y="13"/>
              </a:cxn>
              <a:cxn ang="0">
                <a:pos x="197" y="11"/>
              </a:cxn>
              <a:cxn ang="0">
                <a:pos x="191" y="12"/>
              </a:cxn>
              <a:cxn ang="0">
                <a:pos x="173" y="20"/>
              </a:cxn>
              <a:cxn ang="0">
                <a:pos x="139" y="53"/>
              </a:cxn>
              <a:cxn ang="0">
                <a:pos x="20" y="47"/>
              </a:cxn>
              <a:cxn ang="0">
                <a:pos x="56" y="136"/>
              </a:cxn>
              <a:cxn ang="0">
                <a:pos x="11" y="142"/>
              </a:cxn>
            </a:cxnLst>
            <a:rect l="0" t="0" r="r" b="b"/>
            <a:pathLst>
              <a:path w="218" h="217">
                <a:moveTo>
                  <a:pt x="76" y="217"/>
                </a:moveTo>
                <a:lnTo>
                  <a:pt x="76" y="217"/>
                </a:lnTo>
                <a:lnTo>
                  <a:pt x="76" y="217"/>
                </a:lnTo>
                <a:lnTo>
                  <a:pt x="72" y="216"/>
                </a:lnTo>
                <a:lnTo>
                  <a:pt x="68" y="213"/>
                </a:lnTo>
                <a:lnTo>
                  <a:pt x="41" y="177"/>
                </a:lnTo>
                <a:lnTo>
                  <a:pt x="4" y="150"/>
                </a:lnTo>
                <a:lnTo>
                  <a:pt x="4" y="150"/>
                </a:lnTo>
                <a:lnTo>
                  <a:pt x="2" y="147"/>
                </a:lnTo>
                <a:lnTo>
                  <a:pt x="0" y="142"/>
                </a:lnTo>
                <a:lnTo>
                  <a:pt x="0" y="142"/>
                </a:lnTo>
                <a:lnTo>
                  <a:pt x="0" y="138"/>
                </a:lnTo>
                <a:lnTo>
                  <a:pt x="3" y="135"/>
                </a:lnTo>
                <a:lnTo>
                  <a:pt x="18" y="120"/>
                </a:lnTo>
                <a:lnTo>
                  <a:pt x="18" y="120"/>
                </a:lnTo>
                <a:lnTo>
                  <a:pt x="20" y="117"/>
                </a:lnTo>
                <a:lnTo>
                  <a:pt x="24" y="117"/>
                </a:lnTo>
                <a:lnTo>
                  <a:pt x="24" y="117"/>
                </a:lnTo>
                <a:lnTo>
                  <a:pt x="27" y="117"/>
                </a:lnTo>
                <a:lnTo>
                  <a:pt x="53" y="124"/>
                </a:lnTo>
                <a:lnTo>
                  <a:pt x="84" y="93"/>
                </a:lnTo>
                <a:lnTo>
                  <a:pt x="15" y="55"/>
                </a:lnTo>
                <a:lnTo>
                  <a:pt x="15" y="55"/>
                </a:lnTo>
                <a:lnTo>
                  <a:pt x="11" y="53"/>
                </a:lnTo>
                <a:lnTo>
                  <a:pt x="10" y="48"/>
                </a:lnTo>
                <a:lnTo>
                  <a:pt x="10" y="48"/>
                </a:lnTo>
                <a:lnTo>
                  <a:pt x="10" y="43"/>
                </a:lnTo>
                <a:lnTo>
                  <a:pt x="12" y="39"/>
                </a:lnTo>
                <a:lnTo>
                  <a:pt x="31" y="20"/>
                </a:lnTo>
                <a:lnTo>
                  <a:pt x="31" y="20"/>
                </a:lnTo>
                <a:lnTo>
                  <a:pt x="37" y="17"/>
                </a:lnTo>
                <a:lnTo>
                  <a:pt x="41" y="17"/>
                </a:lnTo>
                <a:lnTo>
                  <a:pt x="137" y="40"/>
                </a:lnTo>
                <a:lnTo>
                  <a:pt x="157" y="19"/>
                </a:lnTo>
                <a:lnTo>
                  <a:pt x="157" y="19"/>
                </a:lnTo>
                <a:lnTo>
                  <a:pt x="166" y="12"/>
                </a:lnTo>
                <a:lnTo>
                  <a:pt x="177" y="5"/>
                </a:lnTo>
                <a:lnTo>
                  <a:pt x="188" y="1"/>
                </a:lnTo>
                <a:lnTo>
                  <a:pt x="197" y="0"/>
                </a:lnTo>
                <a:lnTo>
                  <a:pt x="197" y="0"/>
                </a:lnTo>
                <a:lnTo>
                  <a:pt x="205" y="1"/>
                </a:lnTo>
                <a:lnTo>
                  <a:pt x="209" y="3"/>
                </a:lnTo>
                <a:lnTo>
                  <a:pt x="212" y="5"/>
                </a:lnTo>
                <a:lnTo>
                  <a:pt x="212" y="5"/>
                </a:lnTo>
                <a:lnTo>
                  <a:pt x="216" y="11"/>
                </a:lnTo>
                <a:lnTo>
                  <a:pt x="218" y="16"/>
                </a:lnTo>
                <a:lnTo>
                  <a:pt x="218" y="24"/>
                </a:lnTo>
                <a:lnTo>
                  <a:pt x="215" y="32"/>
                </a:lnTo>
                <a:lnTo>
                  <a:pt x="215" y="32"/>
                </a:lnTo>
                <a:lnTo>
                  <a:pt x="212" y="40"/>
                </a:lnTo>
                <a:lnTo>
                  <a:pt x="208" y="47"/>
                </a:lnTo>
                <a:lnTo>
                  <a:pt x="204" y="54"/>
                </a:lnTo>
                <a:lnTo>
                  <a:pt x="199" y="59"/>
                </a:lnTo>
                <a:lnTo>
                  <a:pt x="177" y="82"/>
                </a:lnTo>
                <a:lnTo>
                  <a:pt x="200" y="181"/>
                </a:lnTo>
                <a:lnTo>
                  <a:pt x="200" y="181"/>
                </a:lnTo>
                <a:lnTo>
                  <a:pt x="200" y="184"/>
                </a:lnTo>
                <a:lnTo>
                  <a:pt x="199" y="188"/>
                </a:lnTo>
                <a:lnTo>
                  <a:pt x="197" y="189"/>
                </a:lnTo>
                <a:lnTo>
                  <a:pt x="196" y="192"/>
                </a:lnTo>
                <a:lnTo>
                  <a:pt x="177" y="206"/>
                </a:lnTo>
                <a:lnTo>
                  <a:pt x="177" y="206"/>
                </a:lnTo>
                <a:lnTo>
                  <a:pt x="174" y="208"/>
                </a:lnTo>
                <a:lnTo>
                  <a:pt x="170" y="208"/>
                </a:lnTo>
                <a:lnTo>
                  <a:pt x="170" y="208"/>
                </a:lnTo>
                <a:lnTo>
                  <a:pt x="168" y="208"/>
                </a:lnTo>
                <a:lnTo>
                  <a:pt x="168" y="208"/>
                </a:lnTo>
                <a:lnTo>
                  <a:pt x="164" y="205"/>
                </a:lnTo>
                <a:lnTo>
                  <a:pt x="162" y="202"/>
                </a:lnTo>
                <a:lnTo>
                  <a:pt x="124" y="134"/>
                </a:lnTo>
                <a:lnTo>
                  <a:pt x="93" y="165"/>
                </a:lnTo>
                <a:lnTo>
                  <a:pt x="100" y="190"/>
                </a:lnTo>
                <a:lnTo>
                  <a:pt x="100" y="190"/>
                </a:lnTo>
                <a:lnTo>
                  <a:pt x="100" y="196"/>
                </a:lnTo>
                <a:lnTo>
                  <a:pt x="97" y="200"/>
                </a:lnTo>
                <a:lnTo>
                  <a:pt x="84" y="215"/>
                </a:lnTo>
                <a:lnTo>
                  <a:pt x="84" y="215"/>
                </a:lnTo>
                <a:lnTo>
                  <a:pt x="80" y="216"/>
                </a:lnTo>
                <a:lnTo>
                  <a:pt x="76" y="217"/>
                </a:lnTo>
                <a:lnTo>
                  <a:pt x="76" y="217"/>
                </a:lnTo>
                <a:close/>
                <a:moveTo>
                  <a:pt x="11" y="142"/>
                </a:moveTo>
                <a:lnTo>
                  <a:pt x="49" y="170"/>
                </a:lnTo>
                <a:lnTo>
                  <a:pt x="76" y="206"/>
                </a:lnTo>
                <a:lnTo>
                  <a:pt x="89" y="193"/>
                </a:lnTo>
                <a:lnTo>
                  <a:pt x="81" y="162"/>
                </a:lnTo>
                <a:lnTo>
                  <a:pt x="127" y="116"/>
                </a:lnTo>
                <a:lnTo>
                  <a:pt x="170" y="197"/>
                </a:lnTo>
                <a:lnTo>
                  <a:pt x="189" y="184"/>
                </a:lnTo>
                <a:lnTo>
                  <a:pt x="165" y="78"/>
                </a:lnTo>
                <a:lnTo>
                  <a:pt x="191" y="53"/>
                </a:lnTo>
                <a:lnTo>
                  <a:pt x="191" y="53"/>
                </a:lnTo>
                <a:lnTo>
                  <a:pt x="199" y="42"/>
                </a:lnTo>
                <a:lnTo>
                  <a:pt x="203" y="35"/>
                </a:lnTo>
                <a:lnTo>
                  <a:pt x="205" y="30"/>
                </a:lnTo>
                <a:lnTo>
                  <a:pt x="205" y="30"/>
                </a:lnTo>
                <a:lnTo>
                  <a:pt x="207" y="24"/>
                </a:lnTo>
                <a:lnTo>
                  <a:pt x="207" y="19"/>
                </a:lnTo>
                <a:lnTo>
                  <a:pt x="207" y="16"/>
                </a:lnTo>
                <a:lnTo>
                  <a:pt x="204" y="13"/>
                </a:lnTo>
                <a:lnTo>
                  <a:pt x="204" y="13"/>
                </a:lnTo>
                <a:lnTo>
                  <a:pt x="201" y="11"/>
                </a:lnTo>
                <a:lnTo>
                  <a:pt x="197" y="11"/>
                </a:lnTo>
                <a:lnTo>
                  <a:pt x="197" y="11"/>
                </a:lnTo>
                <a:lnTo>
                  <a:pt x="191" y="12"/>
                </a:lnTo>
                <a:lnTo>
                  <a:pt x="181" y="15"/>
                </a:lnTo>
                <a:lnTo>
                  <a:pt x="173" y="20"/>
                </a:lnTo>
                <a:lnTo>
                  <a:pt x="165" y="27"/>
                </a:lnTo>
                <a:lnTo>
                  <a:pt x="139" y="53"/>
                </a:lnTo>
                <a:lnTo>
                  <a:pt x="38" y="28"/>
                </a:lnTo>
                <a:lnTo>
                  <a:pt x="20" y="47"/>
                </a:lnTo>
                <a:lnTo>
                  <a:pt x="101" y="90"/>
                </a:lnTo>
                <a:lnTo>
                  <a:pt x="56" y="136"/>
                </a:lnTo>
                <a:lnTo>
                  <a:pt x="24" y="128"/>
                </a:lnTo>
                <a:lnTo>
                  <a:pt x="11" y="14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70" name="Freeform 46"/>
          <p:cNvSpPr>
            <a:spLocks noEditPoints="1"/>
          </p:cNvSpPr>
          <p:nvPr/>
        </p:nvSpPr>
        <p:spPr bwMode="auto">
          <a:xfrm>
            <a:off x="4452484" y="3356479"/>
            <a:ext cx="385221" cy="330951"/>
          </a:xfrm>
          <a:custGeom>
            <a:avLst/>
            <a:gdLst/>
            <a:ahLst/>
            <a:cxnLst>
              <a:cxn ang="0">
                <a:pos x="24" y="215"/>
              </a:cxn>
              <a:cxn ang="0">
                <a:pos x="17" y="205"/>
              </a:cxn>
              <a:cxn ang="0">
                <a:pos x="17" y="201"/>
              </a:cxn>
              <a:cxn ang="0">
                <a:pos x="21" y="193"/>
              </a:cxn>
              <a:cxn ang="0">
                <a:pos x="25" y="189"/>
              </a:cxn>
              <a:cxn ang="0">
                <a:pos x="44" y="160"/>
              </a:cxn>
              <a:cxn ang="0">
                <a:pos x="25" y="146"/>
              </a:cxn>
              <a:cxn ang="0">
                <a:pos x="6" y="120"/>
              </a:cxn>
              <a:cxn ang="0">
                <a:pos x="0" y="91"/>
              </a:cxn>
              <a:cxn ang="0">
                <a:pos x="2" y="73"/>
              </a:cxn>
              <a:cxn ang="0">
                <a:pos x="14" y="47"/>
              </a:cxn>
              <a:cxn ang="0">
                <a:pos x="36" y="27"/>
              </a:cxn>
              <a:cxn ang="0">
                <a:pos x="64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4" y="16"/>
              </a:cxn>
              <a:cxn ang="0">
                <a:pos x="220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6" y="180"/>
              </a:cxn>
              <a:cxn ang="0">
                <a:pos x="62" y="207"/>
              </a:cxn>
              <a:cxn ang="0">
                <a:pos x="29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8" y="135"/>
              </a:cxn>
              <a:cxn ang="0">
                <a:pos x="232" y="115"/>
              </a:cxn>
              <a:cxn ang="0">
                <a:pos x="237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8" y="18"/>
              </a:cxn>
              <a:cxn ang="0">
                <a:pos x="124" y="11"/>
              </a:cxn>
              <a:cxn ang="0">
                <a:pos x="101" y="14"/>
              </a:cxn>
              <a:cxn ang="0">
                <a:pos x="52" y="30"/>
              </a:cxn>
              <a:cxn ang="0">
                <a:pos x="31" y="46"/>
              </a:cxn>
              <a:cxn ang="0">
                <a:pos x="16" y="68"/>
              </a:cxn>
              <a:cxn ang="0">
                <a:pos x="10" y="91"/>
              </a:cxn>
              <a:cxn ang="0">
                <a:pos x="13" y="108"/>
              </a:cxn>
              <a:cxn ang="0">
                <a:pos x="28" y="133"/>
              </a:cxn>
              <a:cxn ang="0">
                <a:pos x="52" y="153"/>
              </a:cxn>
              <a:cxn ang="0">
                <a:pos x="55" y="160"/>
              </a:cxn>
              <a:cxn ang="0">
                <a:pos x="39" y="191"/>
              </a:cxn>
              <a:cxn ang="0">
                <a:pos x="29" y="200"/>
              </a:cxn>
              <a:cxn ang="0">
                <a:pos x="28" y="204"/>
              </a:cxn>
            </a:cxnLst>
            <a:rect l="0" t="0" r="r" b="b"/>
            <a:pathLst>
              <a:path w="248" h="215">
                <a:moveTo>
                  <a:pt x="28" y="215"/>
                </a:moveTo>
                <a:lnTo>
                  <a:pt x="28" y="215"/>
                </a:lnTo>
                <a:lnTo>
                  <a:pt x="24" y="215"/>
                </a:lnTo>
                <a:lnTo>
                  <a:pt x="21" y="212"/>
                </a:lnTo>
                <a:lnTo>
                  <a:pt x="19" y="210"/>
                </a:lnTo>
                <a:lnTo>
                  <a:pt x="17" y="205"/>
                </a:lnTo>
                <a:lnTo>
                  <a:pt x="17" y="205"/>
                </a:lnTo>
                <a:lnTo>
                  <a:pt x="17" y="205"/>
                </a:lnTo>
                <a:lnTo>
                  <a:pt x="17" y="201"/>
                </a:lnTo>
                <a:lnTo>
                  <a:pt x="19" y="199"/>
                </a:lnTo>
                <a:lnTo>
                  <a:pt x="21" y="195"/>
                </a:lnTo>
                <a:lnTo>
                  <a:pt x="21" y="193"/>
                </a:lnTo>
                <a:lnTo>
                  <a:pt x="21" y="193"/>
                </a:lnTo>
                <a:lnTo>
                  <a:pt x="25" y="189"/>
                </a:lnTo>
                <a:lnTo>
                  <a:pt x="25" y="189"/>
                </a:lnTo>
                <a:lnTo>
                  <a:pt x="35" y="177"/>
                </a:lnTo>
                <a:lnTo>
                  <a:pt x="40" y="170"/>
                </a:lnTo>
                <a:lnTo>
                  <a:pt x="44" y="160"/>
                </a:lnTo>
                <a:lnTo>
                  <a:pt x="44" y="160"/>
                </a:lnTo>
                <a:lnTo>
                  <a:pt x="33" y="153"/>
                </a:lnTo>
                <a:lnTo>
                  <a:pt x="25" y="146"/>
                </a:lnTo>
                <a:lnTo>
                  <a:pt x="17" y="138"/>
                </a:lnTo>
                <a:lnTo>
                  <a:pt x="12" y="129"/>
                </a:lnTo>
                <a:lnTo>
                  <a:pt x="6" y="120"/>
                </a:lnTo>
                <a:lnTo>
                  <a:pt x="2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2" y="73"/>
                </a:lnTo>
                <a:lnTo>
                  <a:pt x="5" y="64"/>
                </a:lnTo>
                <a:lnTo>
                  <a:pt x="9" y="56"/>
                </a:lnTo>
                <a:lnTo>
                  <a:pt x="14" y="47"/>
                </a:lnTo>
                <a:lnTo>
                  <a:pt x="21" y="41"/>
                </a:lnTo>
                <a:lnTo>
                  <a:pt x="28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4" y="11"/>
                </a:lnTo>
                <a:lnTo>
                  <a:pt x="75" y="8"/>
                </a:lnTo>
                <a:lnTo>
                  <a:pt x="87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7" y="2"/>
                </a:lnTo>
                <a:lnTo>
                  <a:pt x="149" y="3"/>
                </a:lnTo>
                <a:lnTo>
                  <a:pt x="162" y="4"/>
                </a:lnTo>
                <a:lnTo>
                  <a:pt x="172" y="8"/>
                </a:lnTo>
                <a:lnTo>
                  <a:pt x="183" y="11"/>
                </a:lnTo>
                <a:lnTo>
                  <a:pt x="194" y="16"/>
                </a:lnTo>
                <a:lnTo>
                  <a:pt x="203" y="22"/>
                </a:lnTo>
                <a:lnTo>
                  <a:pt x="212" y="27"/>
                </a:lnTo>
                <a:lnTo>
                  <a:pt x="220" y="34"/>
                </a:lnTo>
                <a:lnTo>
                  <a:pt x="228" y="41"/>
                </a:lnTo>
                <a:lnTo>
                  <a:pt x="233" y="47"/>
                </a:lnTo>
                <a:lnTo>
                  <a:pt x="239" y="56"/>
                </a:lnTo>
                <a:lnTo>
                  <a:pt x="243" y="64"/>
                </a:lnTo>
                <a:lnTo>
                  <a:pt x="245" y="73"/>
                </a:lnTo>
                <a:lnTo>
                  <a:pt x="248" y="81"/>
                </a:lnTo>
                <a:lnTo>
                  <a:pt x="248" y="91"/>
                </a:lnTo>
                <a:lnTo>
                  <a:pt x="248" y="91"/>
                </a:lnTo>
                <a:lnTo>
                  <a:pt x="248" y="100"/>
                </a:lnTo>
                <a:lnTo>
                  <a:pt x="245" y="110"/>
                </a:lnTo>
                <a:lnTo>
                  <a:pt x="243" y="118"/>
                </a:lnTo>
                <a:lnTo>
                  <a:pt x="239" y="126"/>
                </a:lnTo>
                <a:lnTo>
                  <a:pt x="233" y="134"/>
                </a:lnTo>
                <a:lnTo>
                  <a:pt x="228" y="142"/>
                </a:lnTo>
                <a:lnTo>
                  <a:pt x="220" y="149"/>
                </a:lnTo>
                <a:lnTo>
                  <a:pt x="212" y="154"/>
                </a:lnTo>
                <a:lnTo>
                  <a:pt x="203" y="161"/>
                </a:lnTo>
                <a:lnTo>
                  <a:pt x="194" y="166"/>
                </a:lnTo>
                <a:lnTo>
                  <a:pt x="183" y="170"/>
                </a:lnTo>
                <a:lnTo>
                  <a:pt x="172" y="174"/>
                </a:lnTo>
                <a:lnTo>
                  <a:pt x="162" y="177"/>
                </a:lnTo>
                <a:lnTo>
                  <a:pt x="149" y="180"/>
                </a:lnTo>
                <a:lnTo>
                  <a:pt x="137" y="181"/>
                </a:lnTo>
                <a:lnTo>
                  <a:pt x="124" y="181"/>
                </a:lnTo>
                <a:lnTo>
                  <a:pt x="124" y="181"/>
                </a:lnTo>
                <a:lnTo>
                  <a:pt x="106" y="180"/>
                </a:lnTo>
                <a:lnTo>
                  <a:pt x="106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29" y="215"/>
                </a:lnTo>
                <a:lnTo>
                  <a:pt x="28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28" y="204"/>
                </a:lnTo>
                <a:lnTo>
                  <a:pt x="28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5" y="169"/>
                </a:lnTo>
                <a:lnTo>
                  <a:pt x="105" y="169"/>
                </a:lnTo>
                <a:lnTo>
                  <a:pt x="124" y="170"/>
                </a:lnTo>
                <a:lnTo>
                  <a:pt x="124" y="170"/>
                </a:lnTo>
                <a:lnTo>
                  <a:pt x="136" y="170"/>
                </a:lnTo>
                <a:lnTo>
                  <a:pt x="147" y="169"/>
                </a:lnTo>
                <a:lnTo>
                  <a:pt x="168" y="164"/>
                </a:lnTo>
                <a:lnTo>
                  <a:pt x="187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8" y="135"/>
                </a:lnTo>
                <a:lnTo>
                  <a:pt x="224" y="129"/>
                </a:lnTo>
                <a:lnTo>
                  <a:pt x="229" y="122"/>
                </a:lnTo>
                <a:lnTo>
                  <a:pt x="232" y="115"/>
                </a:lnTo>
                <a:lnTo>
                  <a:pt x="236" y="107"/>
                </a:lnTo>
                <a:lnTo>
                  <a:pt x="237" y="99"/>
                </a:lnTo>
                <a:lnTo>
                  <a:pt x="237" y="91"/>
                </a:lnTo>
                <a:lnTo>
                  <a:pt x="237" y="91"/>
                </a:lnTo>
                <a:lnTo>
                  <a:pt x="237" y="83"/>
                </a:lnTo>
                <a:lnTo>
                  <a:pt x="236" y="74"/>
                </a:lnTo>
                <a:lnTo>
                  <a:pt x="232" y="68"/>
                </a:lnTo>
                <a:lnTo>
                  <a:pt x="229" y="60"/>
                </a:lnTo>
                <a:lnTo>
                  <a:pt x="224" y="53"/>
                </a:lnTo>
                <a:lnTo>
                  <a:pt x="218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7" y="25"/>
                </a:lnTo>
                <a:lnTo>
                  <a:pt x="168" y="18"/>
                </a:lnTo>
                <a:lnTo>
                  <a:pt x="147" y="14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lnTo>
                  <a:pt x="113" y="12"/>
                </a:lnTo>
                <a:lnTo>
                  <a:pt x="101" y="14"/>
                </a:lnTo>
                <a:lnTo>
                  <a:pt x="81" y="18"/>
                </a:lnTo>
                <a:lnTo>
                  <a:pt x="60" y="25"/>
                </a:lnTo>
                <a:lnTo>
                  <a:pt x="52" y="30"/>
                </a:lnTo>
                <a:lnTo>
                  <a:pt x="44" y="35"/>
                </a:lnTo>
                <a:lnTo>
                  <a:pt x="36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3" y="74"/>
                </a:lnTo>
                <a:lnTo>
                  <a:pt x="12" y="83"/>
                </a:lnTo>
                <a:lnTo>
                  <a:pt x="10" y="91"/>
                </a:lnTo>
                <a:lnTo>
                  <a:pt x="10" y="91"/>
                </a:lnTo>
                <a:lnTo>
                  <a:pt x="12" y="100"/>
                </a:lnTo>
                <a:lnTo>
                  <a:pt x="13" y="108"/>
                </a:lnTo>
                <a:lnTo>
                  <a:pt x="17" y="118"/>
                </a:lnTo>
                <a:lnTo>
                  <a:pt x="21" y="126"/>
                </a:lnTo>
                <a:lnTo>
                  <a:pt x="28" y="133"/>
                </a:lnTo>
                <a:lnTo>
                  <a:pt x="35" y="141"/>
                </a:lnTo>
                <a:lnTo>
                  <a:pt x="43" y="146"/>
                </a:lnTo>
                <a:lnTo>
                  <a:pt x="52" y="153"/>
                </a:lnTo>
                <a:lnTo>
                  <a:pt x="56" y="154"/>
                </a:lnTo>
                <a:lnTo>
                  <a:pt x="55" y="160"/>
                </a:lnTo>
                <a:lnTo>
                  <a:pt x="55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3" y="197"/>
                </a:lnTo>
                <a:lnTo>
                  <a:pt x="33" y="197"/>
                </a:lnTo>
                <a:lnTo>
                  <a:pt x="29" y="200"/>
                </a:lnTo>
                <a:lnTo>
                  <a:pt x="29" y="201"/>
                </a:lnTo>
                <a:lnTo>
                  <a:pt x="29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71" name="Rectangle 47"/>
          <p:cNvSpPr>
            <a:spLocks noChangeArrowheads="1"/>
          </p:cNvSpPr>
          <p:nvPr/>
        </p:nvSpPr>
        <p:spPr bwMode="auto">
          <a:xfrm>
            <a:off x="7689280" y="5112357"/>
            <a:ext cx="394616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72" name="Rectangle 48"/>
          <p:cNvSpPr>
            <a:spLocks noChangeArrowheads="1"/>
          </p:cNvSpPr>
          <p:nvPr/>
        </p:nvSpPr>
        <p:spPr bwMode="auto">
          <a:xfrm>
            <a:off x="7877194" y="4928496"/>
            <a:ext cx="18791" cy="38610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73" name="Rectangle 49"/>
          <p:cNvSpPr>
            <a:spLocks noChangeArrowheads="1"/>
          </p:cNvSpPr>
          <p:nvPr/>
        </p:nvSpPr>
        <p:spPr bwMode="auto">
          <a:xfrm>
            <a:off x="8502003" y="5112357"/>
            <a:ext cx="394616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74" name="Rectangle 50"/>
          <p:cNvSpPr>
            <a:spLocks noChangeArrowheads="1"/>
          </p:cNvSpPr>
          <p:nvPr/>
        </p:nvSpPr>
        <p:spPr bwMode="auto">
          <a:xfrm>
            <a:off x="7008097" y="3498971"/>
            <a:ext cx="136239" cy="45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75" name="Freeform 51"/>
          <p:cNvSpPr>
            <a:spLocks noEditPoints="1"/>
          </p:cNvSpPr>
          <p:nvPr/>
        </p:nvSpPr>
        <p:spPr bwMode="auto">
          <a:xfrm>
            <a:off x="6881256" y="4193051"/>
            <a:ext cx="361733" cy="303372"/>
          </a:xfrm>
          <a:custGeom>
            <a:avLst/>
            <a:gdLst/>
            <a:ahLst/>
            <a:cxnLst>
              <a:cxn ang="0">
                <a:pos x="184" y="196"/>
              </a:cxn>
              <a:cxn ang="0">
                <a:pos x="171" y="183"/>
              </a:cxn>
              <a:cxn ang="0">
                <a:pos x="171" y="169"/>
              </a:cxn>
              <a:cxn ang="0">
                <a:pos x="94" y="169"/>
              </a:cxn>
              <a:cxn ang="0">
                <a:pos x="94" y="183"/>
              </a:cxn>
              <a:cxn ang="0">
                <a:pos x="82" y="196"/>
              </a:cxn>
              <a:cxn ang="0">
                <a:pos x="69" y="197"/>
              </a:cxn>
              <a:cxn ang="0">
                <a:pos x="55" y="187"/>
              </a:cxn>
              <a:cxn ang="0">
                <a:pos x="51" y="174"/>
              </a:cxn>
              <a:cxn ang="0">
                <a:pos x="53" y="155"/>
              </a:cxn>
              <a:cxn ang="0">
                <a:pos x="58" y="132"/>
              </a:cxn>
              <a:cxn ang="0">
                <a:pos x="13" y="27"/>
              </a:cxn>
              <a:cxn ang="0">
                <a:pos x="1" y="19"/>
              </a:cxn>
              <a:cxn ang="0">
                <a:pos x="4" y="4"/>
              </a:cxn>
              <a:cxn ang="0">
                <a:pos x="49" y="0"/>
              </a:cxn>
              <a:cxn ang="0">
                <a:pos x="62" y="11"/>
              </a:cxn>
              <a:cxn ang="0">
                <a:pos x="223" y="17"/>
              </a:cxn>
              <a:cxn ang="0">
                <a:pos x="232" y="98"/>
              </a:cxn>
              <a:cxn ang="0">
                <a:pos x="224" y="111"/>
              </a:cxn>
              <a:cxn ang="0">
                <a:pos x="88" y="132"/>
              </a:cxn>
              <a:cxn ang="0">
                <a:pos x="201" y="135"/>
              </a:cxn>
              <a:cxn ang="0">
                <a:pos x="215" y="150"/>
              </a:cxn>
              <a:cxn ang="0">
                <a:pos x="209" y="160"/>
              </a:cxn>
              <a:cxn ang="0">
                <a:pos x="215" y="179"/>
              </a:cxn>
              <a:cxn ang="0">
                <a:pos x="205" y="193"/>
              </a:cxn>
              <a:cxn ang="0">
                <a:pos x="193" y="197"/>
              </a:cxn>
              <a:cxn ang="0">
                <a:pos x="184" y="166"/>
              </a:cxn>
              <a:cxn ang="0">
                <a:pos x="182" y="179"/>
              </a:cxn>
              <a:cxn ang="0">
                <a:pos x="193" y="186"/>
              </a:cxn>
              <a:cxn ang="0">
                <a:pos x="204" y="174"/>
              </a:cxn>
              <a:cxn ang="0">
                <a:pos x="197" y="165"/>
              </a:cxn>
              <a:cxn ang="0">
                <a:pos x="73" y="163"/>
              </a:cxn>
              <a:cxn ang="0">
                <a:pos x="62" y="174"/>
              </a:cxn>
              <a:cxn ang="0">
                <a:pos x="69" y="185"/>
              </a:cxn>
              <a:cxn ang="0">
                <a:pos x="82" y="182"/>
              </a:cxn>
              <a:cxn ang="0">
                <a:pos x="84" y="170"/>
              </a:cxn>
              <a:cxn ang="0">
                <a:pos x="73" y="163"/>
              </a:cxn>
              <a:cxn ang="0">
                <a:pos x="202" y="151"/>
              </a:cxn>
              <a:cxn ang="0">
                <a:pos x="201" y="146"/>
              </a:cxn>
              <a:cxn ang="0">
                <a:pos x="77" y="132"/>
              </a:cxn>
              <a:cxn ang="0">
                <a:pos x="76" y="124"/>
              </a:cxn>
              <a:cxn ang="0">
                <a:pos x="220" y="100"/>
              </a:cxn>
              <a:cxn ang="0">
                <a:pos x="220" y="28"/>
              </a:cxn>
              <a:cxn ang="0">
                <a:pos x="53" y="23"/>
              </a:cxn>
              <a:cxn ang="0">
                <a:pos x="50" y="11"/>
              </a:cxn>
              <a:cxn ang="0">
                <a:pos x="12" y="11"/>
              </a:cxn>
              <a:cxn ang="0">
                <a:pos x="13" y="16"/>
              </a:cxn>
              <a:cxn ang="0">
                <a:pos x="69" y="133"/>
              </a:cxn>
              <a:cxn ang="0">
                <a:pos x="62" y="150"/>
              </a:cxn>
              <a:cxn ang="0">
                <a:pos x="193" y="152"/>
              </a:cxn>
            </a:cxnLst>
            <a:rect l="0" t="0" r="r" b="b"/>
            <a:pathLst>
              <a:path w="232" h="197">
                <a:moveTo>
                  <a:pt x="193" y="197"/>
                </a:moveTo>
                <a:lnTo>
                  <a:pt x="193" y="197"/>
                </a:lnTo>
                <a:lnTo>
                  <a:pt x="188" y="197"/>
                </a:lnTo>
                <a:lnTo>
                  <a:pt x="184" y="196"/>
                </a:lnTo>
                <a:lnTo>
                  <a:pt x="180" y="193"/>
                </a:lnTo>
                <a:lnTo>
                  <a:pt x="177" y="190"/>
                </a:lnTo>
                <a:lnTo>
                  <a:pt x="174" y="187"/>
                </a:lnTo>
                <a:lnTo>
                  <a:pt x="171" y="183"/>
                </a:lnTo>
                <a:lnTo>
                  <a:pt x="170" y="179"/>
                </a:lnTo>
                <a:lnTo>
                  <a:pt x="170" y="174"/>
                </a:lnTo>
                <a:lnTo>
                  <a:pt x="170" y="174"/>
                </a:lnTo>
                <a:lnTo>
                  <a:pt x="171" y="169"/>
                </a:lnTo>
                <a:lnTo>
                  <a:pt x="173" y="163"/>
                </a:lnTo>
                <a:lnTo>
                  <a:pt x="93" y="163"/>
                </a:lnTo>
                <a:lnTo>
                  <a:pt x="93" y="163"/>
                </a:lnTo>
                <a:lnTo>
                  <a:pt x="94" y="169"/>
                </a:lnTo>
                <a:lnTo>
                  <a:pt x="96" y="174"/>
                </a:lnTo>
                <a:lnTo>
                  <a:pt x="96" y="174"/>
                </a:lnTo>
                <a:lnTo>
                  <a:pt x="96" y="179"/>
                </a:lnTo>
                <a:lnTo>
                  <a:pt x="94" y="183"/>
                </a:lnTo>
                <a:lnTo>
                  <a:pt x="92" y="187"/>
                </a:lnTo>
                <a:lnTo>
                  <a:pt x="89" y="190"/>
                </a:lnTo>
                <a:lnTo>
                  <a:pt x="86" y="193"/>
                </a:lnTo>
                <a:lnTo>
                  <a:pt x="82" y="196"/>
                </a:lnTo>
                <a:lnTo>
                  <a:pt x="78" y="197"/>
                </a:lnTo>
                <a:lnTo>
                  <a:pt x="73" y="197"/>
                </a:lnTo>
                <a:lnTo>
                  <a:pt x="73" y="197"/>
                </a:lnTo>
                <a:lnTo>
                  <a:pt x="69" y="197"/>
                </a:lnTo>
                <a:lnTo>
                  <a:pt x="65" y="196"/>
                </a:lnTo>
                <a:lnTo>
                  <a:pt x="61" y="193"/>
                </a:lnTo>
                <a:lnTo>
                  <a:pt x="58" y="190"/>
                </a:lnTo>
                <a:lnTo>
                  <a:pt x="55" y="187"/>
                </a:lnTo>
                <a:lnTo>
                  <a:pt x="53" y="183"/>
                </a:lnTo>
                <a:lnTo>
                  <a:pt x="51" y="179"/>
                </a:lnTo>
                <a:lnTo>
                  <a:pt x="51" y="174"/>
                </a:lnTo>
                <a:lnTo>
                  <a:pt x="51" y="174"/>
                </a:lnTo>
                <a:lnTo>
                  <a:pt x="53" y="167"/>
                </a:lnTo>
                <a:lnTo>
                  <a:pt x="57" y="160"/>
                </a:lnTo>
                <a:lnTo>
                  <a:pt x="57" y="160"/>
                </a:lnTo>
                <a:lnTo>
                  <a:pt x="53" y="155"/>
                </a:lnTo>
                <a:lnTo>
                  <a:pt x="51" y="150"/>
                </a:lnTo>
                <a:lnTo>
                  <a:pt x="51" y="150"/>
                </a:lnTo>
                <a:lnTo>
                  <a:pt x="53" y="142"/>
                </a:lnTo>
                <a:lnTo>
                  <a:pt x="58" y="132"/>
                </a:lnTo>
                <a:lnTo>
                  <a:pt x="58" y="132"/>
                </a:lnTo>
                <a:lnTo>
                  <a:pt x="59" y="131"/>
                </a:lnTo>
                <a:lnTo>
                  <a:pt x="36" y="27"/>
                </a:lnTo>
                <a:lnTo>
                  <a:pt x="13" y="27"/>
                </a:lnTo>
                <a:lnTo>
                  <a:pt x="13" y="27"/>
                </a:lnTo>
                <a:lnTo>
                  <a:pt x="8" y="25"/>
                </a:lnTo>
                <a:lnTo>
                  <a:pt x="4" y="23"/>
                </a:lnTo>
                <a:lnTo>
                  <a:pt x="1" y="19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0"/>
                </a:lnTo>
                <a:lnTo>
                  <a:pt x="13" y="0"/>
                </a:lnTo>
                <a:lnTo>
                  <a:pt x="49" y="0"/>
                </a:lnTo>
                <a:lnTo>
                  <a:pt x="49" y="0"/>
                </a:lnTo>
                <a:lnTo>
                  <a:pt x="51" y="0"/>
                </a:lnTo>
                <a:lnTo>
                  <a:pt x="55" y="1"/>
                </a:lnTo>
                <a:lnTo>
                  <a:pt x="59" y="5"/>
                </a:lnTo>
                <a:lnTo>
                  <a:pt x="62" y="11"/>
                </a:lnTo>
                <a:lnTo>
                  <a:pt x="63" y="16"/>
                </a:lnTo>
                <a:lnTo>
                  <a:pt x="217" y="16"/>
                </a:lnTo>
                <a:lnTo>
                  <a:pt x="217" y="16"/>
                </a:lnTo>
                <a:lnTo>
                  <a:pt x="223" y="17"/>
                </a:lnTo>
                <a:lnTo>
                  <a:pt x="228" y="20"/>
                </a:lnTo>
                <a:lnTo>
                  <a:pt x="231" y="24"/>
                </a:lnTo>
                <a:lnTo>
                  <a:pt x="232" y="29"/>
                </a:lnTo>
                <a:lnTo>
                  <a:pt x="232" y="98"/>
                </a:lnTo>
                <a:lnTo>
                  <a:pt x="232" y="98"/>
                </a:lnTo>
                <a:lnTo>
                  <a:pt x="231" y="104"/>
                </a:lnTo>
                <a:lnTo>
                  <a:pt x="228" y="108"/>
                </a:lnTo>
                <a:lnTo>
                  <a:pt x="224" y="111"/>
                </a:lnTo>
                <a:lnTo>
                  <a:pt x="220" y="112"/>
                </a:lnTo>
                <a:lnTo>
                  <a:pt x="86" y="128"/>
                </a:lnTo>
                <a:lnTo>
                  <a:pt x="86" y="128"/>
                </a:lnTo>
                <a:lnTo>
                  <a:pt x="88" y="132"/>
                </a:lnTo>
                <a:lnTo>
                  <a:pt x="88" y="132"/>
                </a:lnTo>
                <a:lnTo>
                  <a:pt x="86" y="135"/>
                </a:lnTo>
                <a:lnTo>
                  <a:pt x="201" y="135"/>
                </a:lnTo>
                <a:lnTo>
                  <a:pt x="201" y="135"/>
                </a:lnTo>
                <a:lnTo>
                  <a:pt x="207" y="136"/>
                </a:lnTo>
                <a:lnTo>
                  <a:pt x="211" y="139"/>
                </a:lnTo>
                <a:lnTo>
                  <a:pt x="213" y="144"/>
                </a:lnTo>
                <a:lnTo>
                  <a:pt x="215" y="150"/>
                </a:lnTo>
                <a:lnTo>
                  <a:pt x="215" y="150"/>
                </a:lnTo>
                <a:lnTo>
                  <a:pt x="213" y="155"/>
                </a:lnTo>
                <a:lnTo>
                  <a:pt x="209" y="160"/>
                </a:lnTo>
                <a:lnTo>
                  <a:pt x="209" y="160"/>
                </a:lnTo>
                <a:lnTo>
                  <a:pt x="213" y="167"/>
                </a:lnTo>
                <a:lnTo>
                  <a:pt x="215" y="174"/>
                </a:lnTo>
                <a:lnTo>
                  <a:pt x="215" y="174"/>
                </a:lnTo>
                <a:lnTo>
                  <a:pt x="215" y="179"/>
                </a:lnTo>
                <a:lnTo>
                  <a:pt x="213" y="183"/>
                </a:lnTo>
                <a:lnTo>
                  <a:pt x="211" y="187"/>
                </a:lnTo>
                <a:lnTo>
                  <a:pt x="208" y="190"/>
                </a:lnTo>
                <a:lnTo>
                  <a:pt x="205" y="193"/>
                </a:lnTo>
                <a:lnTo>
                  <a:pt x="201" y="196"/>
                </a:lnTo>
                <a:lnTo>
                  <a:pt x="197" y="197"/>
                </a:lnTo>
                <a:lnTo>
                  <a:pt x="193" y="197"/>
                </a:lnTo>
                <a:lnTo>
                  <a:pt x="193" y="197"/>
                </a:lnTo>
                <a:close/>
                <a:moveTo>
                  <a:pt x="193" y="163"/>
                </a:moveTo>
                <a:lnTo>
                  <a:pt x="193" y="163"/>
                </a:lnTo>
                <a:lnTo>
                  <a:pt x="188" y="165"/>
                </a:lnTo>
                <a:lnTo>
                  <a:pt x="184" y="166"/>
                </a:lnTo>
                <a:lnTo>
                  <a:pt x="182" y="170"/>
                </a:lnTo>
                <a:lnTo>
                  <a:pt x="181" y="174"/>
                </a:lnTo>
                <a:lnTo>
                  <a:pt x="181" y="174"/>
                </a:lnTo>
                <a:lnTo>
                  <a:pt x="182" y="179"/>
                </a:lnTo>
                <a:lnTo>
                  <a:pt x="184" y="182"/>
                </a:lnTo>
                <a:lnTo>
                  <a:pt x="188" y="185"/>
                </a:lnTo>
                <a:lnTo>
                  <a:pt x="193" y="186"/>
                </a:lnTo>
                <a:lnTo>
                  <a:pt x="193" y="186"/>
                </a:lnTo>
                <a:lnTo>
                  <a:pt x="197" y="185"/>
                </a:lnTo>
                <a:lnTo>
                  <a:pt x="201" y="182"/>
                </a:lnTo>
                <a:lnTo>
                  <a:pt x="202" y="179"/>
                </a:lnTo>
                <a:lnTo>
                  <a:pt x="204" y="174"/>
                </a:lnTo>
                <a:lnTo>
                  <a:pt x="204" y="174"/>
                </a:lnTo>
                <a:lnTo>
                  <a:pt x="202" y="170"/>
                </a:lnTo>
                <a:lnTo>
                  <a:pt x="201" y="166"/>
                </a:lnTo>
                <a:lnTo>
                  <a:pt x="197" y="165"/>
                </a:lnTo>
                <a:lnTo>
                  <a:pt x="193" y="163"/>
                </a:lnTo>
                <a:lnTo>
                  <a:pt x="193" y="163"/>
                </a:lnTo>
                <a:close/>
                <a:moveTo>
                  <a:pt x="73" y="163"/>
                </a:moveTo>
                <a:lnTo>
                  <a:pt x="73" y="163"/>
                </a:lnTo>
                <a:lnTo>
                  <a:pt x="69" y="165"/>
                </a:lnTo>
                <a:lnTo>
                  <a:pt x="65" y="166"/>
                </a:lnTo>
                <a:lnTo>
                  <a:pt x="63" y="170"/>
                </a:lnTo>
                <a:lnTo>
                  <a:pt x="62" y="174"/>
                </a:lnTo>
                <a:lnTo>
                  <a:pt x="62" y="174"/>
                </a:lnTo>
                <a:lnTo>
                  <a:pt x="63" y="179"/>
                </a:lnTo>
                <a:lnTo>
                  <a:pt x="65" y="182"/>
                </a:lnTo>
                <a:lnTo>
                  <a:pt x="69" y="185"/>
                </a:lnTo>
                <a:lnTo>
                  <a:pt x="73" y="186"/>
                </a:lnTo>
                <a:lnTo>
                  <a:pt x="73" y="186"/>
                </a:lnTo>
                <a:lnTo>
                  <a:pt x="78" y="185"/>
                </a:lnTo>
                <a:lnTo>
                  <a:pt x="82" y="182"/>
                </a:lnTo>
                <a:lnTo>
                  <a:pt x="84" y="179"/>
                </a:lnTo>
                <a:lnTo>
                  <a:pt x="85" y="174"/>
                </a:lnTo>
                <a:lnTo>
                  <a:pt x="85" y="174"/>
                </a:lnTo>
                <a:lnTo>
                  <a:pt x="84" y="170"/>
                </a:lnTo>
                <a:lnTo>
                  <a:pt x="82" y="166"/>
                </a:lnTo>
                <a:lnTo>
                  <a:pt x="78" y="165"/>
                </a:lnTo>
                <a:lnTo>
                  <a:pt x="73" y="163"/>
                </a:lnTo>
                <a:lnTo>
                  <a:pt x="73" y="163"/>
                </a:lnTo>
                <a:close/>
                <a:moveTo>
                  <a:pt x="193" y="152"/>
                </a:moveTo>
                <a:lnTo>
                  <a:pt x="201" y="152"/>
                </a:lnTo>
                <a:lnTo>
                  <a:pt x="201" y="152"/>
                </a:lnTo>
                <a:lnTo>
                  <a:pt x="202" y="151"/>
                </a:lnTo>
                <a:lnTo>
                  <a:pt x="204" y="150"/>
                </a:lnTo>
                <a:lnTo>
                  <a:pt x="204" y="150"/>
                </a:lnTo>
                <a:lnTo>
                  <a:pt x="202" y="147"/>
                </a:lnTo>
                <a:lnTo>
                  <a:pt x="201" y="146"/>
                </a:lnTo>
                <a:lnTo>
                  <a:pt x="70" y="146"/>
                </a:lnTo>
                <a:lnTo>
                  <a:pt x="74" y="136"/>
                </a:lnTo>
                <a:lnTo>
                  <a:pt x="74" y="136"/>
                </a:lnTo>
                <a:lnTo>
                  <a:pt x="77" y="132"/>
                </a:lnTo>
                <a:lnTo>
                  <a:pt x="77" y="132"/>
                </a:lnTo>
                <a:lnTo>
                  <a:pt x="76" y="127"/>
                </a:lnTo>
                <a:lnTo>
                  <a:pt x="76" y="127"/>
                </a:lnTo>
                <a:lnTo>
                  <a:pt x="76" y="124"/>
                </a:lnTo>
                <a:lnTo>
                  <a:pt x="74" y="119"/>
                </a:lnTo>
                <a:lnTo>
                  <a:pt x="219" y="101"/>
                </a:lnTo>
                <a:lnTo>
                  <a:pt x="219" y="101"/>
                </a:lnTo>
                <a:lnTo>
                  <a:pt x="220" y="100"/>
                </a:lnTo>
                <a:lnTo>
                  <a:pt x="221" y="98"/>
                </a:lnTo>
                <a:lnTo>
                  <a:pt x="221" y="29"/>
                </a:lnTo>
                <a:lnTo>
                  <a:pt x="221" y="29"/>
                </a:lnTo>
                <a:lnTo>
                  <a:pt x="220" y="28"/>
                </a:lnTo>
                <a:lnTo>
                  <a:pt x="217" y="27"/>
                </a:lnTo>
                <a:lnTo>
                  <a:pt x="54" y="27"/>
                </a:lnTo>
                <a:lnTo>
                  <a:pt x="53" y="23"/>
                </a:lnTo>
                <a:lnTo>
                  <a:pt x="53" y="23"/>
                </a:lnTo>
                <a:lnTo>
                  <a:pt x="53" y="20"/>
                </a:lnTo>
                <a:lnTo>
                  <a:pt x="53" y="20"/>
                </a:lnTo>
                <a:lnTo>
                  <a:pt x="51" y="12"/>
                </a:lnTo>
                <a:lnTo>
                  <a:pt x="50" y="11"/>
                </a:lnTo>
                <a:lnTo>
                  <a:pt x="49" y="11"/>
                </a:lnTo>
                <a:lnTo>
                  <a:pt x="13" y="11"/>
                </a:lnTo>
                <a:lnTo>
                  <a:pt x="13" y="11"/>
                </a:lnTo>
                <a:lnTo>
                  <a:pt x="12" y="11"/>
                </a:lnTo>
                <a:lnTo>
                  <a:pt x="11" y="13"/>
                </a:lnTo>
                <a:lnTo>
                  <a:pt x="11" y="13"/>
                </a:lnTo>
                <a:lnTo>
                  <a:pt x="12" y="16"/>
                </a:lnTo>
                <a:lnTo>
                  <a:pt x="13" y="16"/>
                </a:lnTo>
                <a:lnTo>
                  <a:pt x="46" y="16"/>
                </a:lnTo>
                <a:lnTo>
                  <a:pt x="70" y="132"/>
                </a:lnTo>
                <a:lnTo>
                  <a:pt x="69" y="133"/>
                </a:lnTo>
                <a:lnTo>
                  <a:pt x="69" y="133"/>
                </a:lnTo>
                <a:lnTo>
                  <a:pt x="67" y="138"/>
                </a:lnTo>
                <a:lnTo>
                  <a:pt x="67" y="138"/>
                </a:lnTo>
                <a:lnTo>
                  <a:pt x="65" y="143"/>
                </a:lnTo>
                <a:lnTo>
                  <a:pt x="62" y="150"/>
                </a:lnTo>
                <a:lnTo>
                  <a:pt x="62" y="150"/>
                </a:lnTo>
                <a:lnTo>
                  <a:pt x="63" y="151"/>
                </a:lnTo>
                <a:lnTo>
                  <a:pt x="65" y="152"/>
                </a:lnTo>
                <a:lnTo>
                  <a:pt x="193" y="15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76" name="Freeform 52"/>
          <p:cNvSpPr>
            <a:spLocks noEditPoints="1"/>
          </p:cNvSpPr>
          <p:nvPr/>
        </p:nvSpPr>
        <p:spPr bwMode="auto">
          <a:xfrm>
            <a:off x="7708072" y="4183858"/>
            <a:ext cx="361733" cy="298777"/>
          </a:xfrm>
          <a:custGeom>
            <a:avLst/>
            <a:gdLst/>
            <a:ahLst/>
            <a:cxnLst>
              <a:cxn ang="0">
                <a:pos x="35" y="197"/>
              </a:cxn>
              <a:cxn ang="0">
                <a:pos x="28" y="197"/>
              </a:cxn>
              <a:cxn ang="0">
                <a:pos x="16" y="192"/>
              </a:cxn>
              <a:cxn ang="0">
                <a:pos x="7" y="182"/>
              </a:cxn>
              <a:cxn ang="0">
                <a:pos x="1" y="170"/>
              </a:cxn>
              <a:cxn ang="0">
                <a:pos x="0" y="35"/>
              </a:cxn>
              <a:cxn ang="0">
                <a:pos x="1" y="28"/>
              </a:cxn>
              <a:cxn ang="0">
                <a:pos x="7" y="16"/>
              </a:cxn>
              <a:cxn ang="0">
                <a:pos x="16" y="5"/>
              </a:cxn>
              <a:cxn ang="0">
                <a:pos x="28" y="1"/>
              </a:cxn>
              <a:cxn ang="0">
                <a:pos x="78" y="0"/>
              </a:cxn>
              <a:cxn ang="0">
                <a:pos x="85" y="1"/>
              </a:cxn>
              <a:cxn ang="0">
                <a:pos x="97" y="5"/>
              </a:cxn>
              <a:cxn ang="0">
                <a:pos x="107" y="15"/>
              </a:cxn>
              <a:cxn ang="0">
                <a:pos x="112" y="27"/>
              </a:cxn>
              <a:cxn ang="0">
                <a:pos x="197" y="34"/>
              </a:cxn>
              <a:cxn ang="0">
                <a:pos x="204" y="35"/>
              </a:cxn>
              <a:cxn ang="0">
                <a:pos x="216" y="41"/>
              </a:cxn>
              <a:cxn ang="0">
                <a:pos x="225" y="50"/>
              </a:cxn>
              <a:cxn ang="0">
                <a:pos x="231" y="62"/>
              </a:cxn>
              <a:cxn ang="0">
                <a:pos x="232" y="162"/>
              </a:cxn>
              <a:cxn ang="0">
                <a:pos x="231" y="170"/>
              </a:cxn>
              <a:cxn ang="0">
                <a:pos x="225" y="182"/>
              </a:cxn>
              <a:cxn ang="0">
                <a:pos x="216" y="192"/>
              </a:cxn>
              <a:cxn ang="0">
                <a:pos x="204" y="197"/>
              </a:cxn>
              <a:cxn ang="0">
                <a:pos x="197" y="197"/>
              </a:cxn>
              <a:cxn ang="0">
                <a:pos x="35" y="11"/>
              </a:cxn>
              <a:cxn ang="0">
                <a:pos x="26" y="12"/>
              </a:cxn>
              <a:cxn ang="0">
                <a:pos x="17" y="18"/>
              </a:cxn>
              <a:cxn ang="0">
                <a:pos x="13" y="26"/>
              </a:cxn>
              <a:cxn ang="0">
                <a:pos x="11" y="35"/>
              </a:cxn>
              <a:cxn ang="0">
                <a:pos x="11" y="162"/>
              </a:cxn>
              <a:cxn ang="0">
                <a:pos x="13" y="172"/>
              </a:cxn>
              <a:cxn ang="0">
                <a:pos x="17" y="180"/>
              </a:cxn>
              <a:cxn ang="0">
                <a:pos x="26" y="185"/>
              </a:cxn>
              <a:cxn ang="0">
                <a:pos x="35" y="186"/>
              </a:cxn>
              <a:cxn ang="0">
                <a:pos x="197" y="186"/>
              </a:cxn>
              <a:cxn ang="0">
                <a:pos x="206" y="185"/>
              </a:cxn>
              <a:cxn ang="0">
                <a:pos x="213" y="180"/>
              </a:cxn>
              <a:cxn ang="0">
                <a:pos x="219" y="172"/>
              </a:cxn>
              <a:cxn ang="0">
                <a:pos x="221" y="162"/>
              </a:cxn>
              <a:cxn ang="0">
                <a:pos x="221" y="69"/>
              </a:cxn>
              <a:cxn ang="0">
                <a:pos x="219" y="59"/>
              </a:cxn>
              <a:cxn ang="0">
                <a:pos x="213" y="51"/>
              </a:cxn>
              <a:cxn ang="0">
                <a:pos x="206" y="47"/>
              </a:cxn>
              <a:cxn ang="0">
                <a:pos x="197" y="45"/>
              </a:cxn>
              <a:cxn ang="0">
                <a:pos x="103" y="35"/>
              </a:cxn>
              <a:cxn ang="0">
                <a:pos x="101" y="30"/>
              </a:cxn>
              <a:cxn ang="0">
                <a:pos x="98" y="22"/>
              </a:cxn>
              <a:cxn ang="0">
                <a:pos x="92" y="15"/>
              </a:cxn>
              <a:cxn ang="0">
                <a:pos x="82" y="11"/>
              </a:cxn>
              <a:cxn ang="0">
                <a:pos x="35" y="11"/>
              </a:cxn>
            </a:cxnLst>
            <a:rect l="0" t="0" r="r" b="b"/>
            <a:pathLst>
              <a:path w="232" h="197">
                <a:moveTo>
                  <a:pt x="197" y="197"/>
                </a:moveTo>
                <a:lnTo>
                  <a:pt x="35" y="197"/>
                </a:lnTo>
                <a:lnTo>
                  <a:pt x="35" y="197"/>
                </a:lnTo>
                <a:lnTo>
                  <a:pt x="28" y="197"/>
                </a:lnTo>
                <a:lnTo>
                  <a:pt x="21" y="194"/>
                </a:lnTo>
                <a:lnTo>
                  <a:pt x="16" y="192"/>
                </a:lnTo>
                <a:lnTo>
                  <a:pt x="11" y="188"/>
                </a:lnTo>
                <a:lnTo>
                  <a:pt x="7" y="182"/>
                </a:lnTo>
                <a:lnTo>
                  <a:pt x="3" y="177"/>
                </a:lnTo>
                <a:lnTo>
                  <a:pt x="1" y="170"/>
                </a:lnTo>
                <a:lnTo>
                  <a:pt x="0" y="162"/>
                </a:lnTo>
                <a:lnTo>
                  <a:pt x="0" y="35"/>
                </a:lnTo>
                <a:lnTo>
                  <a:pt x="0" y="35"/>
                </a:lnTo>
                <a:lnTo>
                  <a:pt x="1" y="28"/>
                </a:lnTo>
                <a:lnTo>
                  <a:pt x="3" y="22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1" y="3"/>
                </a:lnTo>
                <a:lnTo>
                  <a:pt x="28" y="1"/>
                </a:lnTo>
                <a:lnTo>
                  <a:pt x="35" y="0"/>
                </a:lnTo>
                <a:lnTo>
                  <a:pt x="78" y="0"/>
                </a:lnTo>
                <a:lnTo>
                  <a:pt x="78" y="0"/>
                </a:lnTo>
                <a:lnTo>
                  <a:pt x="85" y="1"/>
                </a:lnTo>
                <a:lnTo>
                  <a:pt x="92" y="3"/>
                </a:lnTo>
                <a:lnTo>
                  <a:pt x="97" y="5"/>
                </a:lnTo>
                <a:lnTo>
                  <a:pt x="103" y="9"/>
                </a:lnTo>
                <a:lnTo>
                  <a:pt x="107" y="15"/>
                </a:lnTo>
                <a:lnTo>
                  <a:pt x="109" y="20"/>
                </a:lnTo>
                <a:lnTo>
                  <a:pt x="112" y="27"/>
                </a:lnTo>
                <a:lnTo>
                  <a:pt x="113" y="34"/>
                </a:lnTo>
                <a:lnTo>
                  <a:pt x="197" y="34"/>
                </a:lnTo>
                <a:lnTo>
                  <a:pt x="197" y="34"/>
                </a:lnTo>
                <a:lnTo>
                  <a:pt x="204" y="35"/>
                </a:lnTo>
                <a:lnTo>
                  <a:pt x="211" y="36"/>
                </a:lnTo>
                <a:lnTo>
                  <a:pt x="216" y="41"/>
                </a:lnTo>
                <a:lnTo>
                  <a:pt x="221" y="45"/>
                </a:lnTo>
                <a:lnTo>
                  <a:pt x="225" y="50"/>
                </a:lnTo>
                <a:lnTo>
                  <a:pt x="229" y="55"/>
                </a:lnTo>
                <a:lnTo>
                  <a:pt x="231" y="62"/>
                </a:lnTo>
                <a:lnTo>
                  <a:pt x="232" y="69"/>
                </a:lnTo>
                <a:lnTo>
                  <a:pt x="232" y="162"/>
                </a:lnTo>
                <a:lnTo>
                  <a:pt x="232" y="162"/>
                </a:lnTo>
                <a:lnTo>
                  <a:pt x="231" y="170"/>
                </a:lnTo>
                <a:lnTo>
                  <a:pt x="229" y="177"/>
                </a:lnTo>
                <a:lnTo>
                  <a:pt x="225" y="182"/>
                </a:lnTo>
                <a:lnTo>
                  <a:pt x="221" y="188"/>
                </a:lnTo>
                <a:lnTo>
                  <a:pt x="216" y="192"/>
                </a:lnTo>
                <a:lnTo>
                  <a:pt x="211" y="194"/>
                </a:lnTo>
                <a:lnTo>
                  <a:pt x="204" y="197"/>
                </a:lnTo>
                <a:lnTo>
                  <a:pt x="197" y="197"/>
                </a:lnTo>
                <a:lnTo>
                  <a:pt x="197" y="197"/>
                </a:lnTo>
                <a:close/>
                <a:moveTo>
                  <a:pt x="35" y="11"/>
                </a:moveTo>
                <a:lnTo>
                  <a:pt x="35" y="11"/>
                </a:lnTo>
                <a:lnTo>
                  <a:pt x="31" y="11"/>
                </a:lnTo>
                <a:lnTo>
                  <a:pt x="26" y="12"/>
                </a:lnTo>
                <a:lnTo>
                  <a:pt x="21" y="15"/>
                </a:lnTo>
                <a:lnTo>
                  <a:pt x="17" y="18"/>
                </a:lnTo>
                <a:lnTo>
                  <a:pt x="15" y="22"/>
                </a:lnTo>
                <a:lnTo>
                  <a:pt x="13" y="26"/>
                </a:lnTo>
                <a:lnTo>
                  <a:pt x="12" y="30"/>
                </a:lnTo>
                <a:lnTo>
                  <a:pt x="11" y="35"/>
                </a:lnTo>
                <a:lnTo>
                  <a:pt x="11" y="162"/>
                </a:lnTo>
                <a:lnTo>
                  <a:pt x="11" y="162"/>
                </a:lnTo>
                <a:lnTo>
                  <a:pt x="12" y="167"/>
                </a:lnTo>
                <a:lnTo>
                  <a:pt x="13" y="172"/>
                </a:lnTo>
                <a:lnTo>
                  <a:pt x="15" y="176"/>
                </a:lnTo>
                <a:lnTo>
                  <a:pt x="17" y="180"/>
                </a:lnTo>
                <a:lnTo>
                  <a:pt x="21" y="182"/>
                </a:lnTo>
                <a:lnTo>
                  <a:pt x="26" y="185"/>
                </a:lnTo>
                <a:lnTo>
                  <a:pt x="31" y="186"/>
                </a:lnTo>
                <a:lnTo>
                  <a:pt x="35" y="186"/>
                </a:lnTo>
                <a:lnTo>
                  <a:pt x="197" y="186"/>
                </a:lnTo>
                <a:lnTo>
                  <a:pt x="197" y="186"/>
                </a:lnTo>
                <a:lnTo>
                  <a:pt x="201" y="186"/>
                </a:lnTo>
                <a:lnTo>
                  <a:pt x="206" y="185"/>
                </a:lnTo>
                <a:lnTo>
                  <a:pt x="211" y="182"/>
                </a:lnTo>
                <a:lnTo>
                  <a:pt x="213" y="180"/>
                </a:lnTo>
                <a:lnTo>
                  <a:pt x="217" y="176"/>
                </a:lnTo>
                <a:lnTo>
                  <a:pt x="219" y="172"/>
                </a:lnTo>
                <a:lnTo>
                  <a:pt x="220" y="167"/>
                </a:lnTo>
                <a:lnTo>
                  <a:pt x="221" y="162"/>
                </a:lnTo>
                <a:lnTo>
                  <a:pt x="221" y="69"/>
                </a:lnTo>
                <a:lnTo>
                  <a:pt x="221" y="69"/>
                </a:lnTo>
                <a:lnTo>
                  <a:pt x="220" y="65"/>
                </a:lnTo>
                <a:lnTo>
                  <a:pt x="219" y="59"/>
                </a:lnTo>
                <a:lnTo>
                  <a:pt x="217" y="55"/>
                </a:lnTo>
                <a:lnTo>
                  <a:pt x="213" y="51"/>
                </a:lnTo>
                <a:lnTo>
                  <a:pt x="211" y="49"/>
                </a:lnTo>
                <a:lnTo>
                  <a:pt x="206" y="47"/>
                </a:lnTo>
                <a:lnTo>
                  <a:pt x="201" y="46"/>
                </a:lnTo>
                <a:lnTo>
                  <a:pt x="197" y="45"/>
                </a:lnTo>
                <a:lnTo>
                  <a:pt x="103" y="45"/>
                </a:lnTo>
                <a:lnTo>
                  <a:pt x="103" y="35"/>
                </a:lnTo>
                <a:lnTo>
                  <a:pt x="103" y="35"/>
                </a:lnTo>
                <a:lnTo>
                  <a:pt x="101" y="30"/>
                </a:lnTo>
                <a:lnTo>
                  <a:pt x="100" y="26"/>
                </a:lnTo>
                <a:lnTo>
                  <a:pt x="98" y="22"/>
                </a:lnTo>
                <a:lnTo>
                  <a:pt x="94" y="18"/>
                </a:lnTo>
                <a:lnTo>
                  <a:pt x="92" y="15"/>
                </a:lnTo>
                <a:lnTo>
                  <a:pt x="88" y="12"/>
                </a:lnTo>
                <a:lnTo>
                  <a:pt x="82" y="11"/>
                </a:lnTo>
                <a:lnTo>
                  <a:pt x="78" y="11"/>
                </a:lnTo>
                <a:lnTo>
                  <a:pt x="3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77" name="Freeform 53"/>
          <p:cNvSpPr>
            <a:spLocks noEditPoints="1"/>
          </p:cNvSpPr>
          <p:nvPr/>
        </p:nvSpPr>
        <p:spPr bwMode="auto">
          <a:xfrm>
            <a:off x="10949567" y="5728295"/>
            <a:ext cx="380524" cy="367724"/>
          </a:xfrm>
          <a:custGeom>
            <a:avLst/>
            <a:gdLst/>
            <a:ahLst/>
            <a:cxnLst>
              <a:cxn ang="0">
                <a:pos x="196" y="239"/>
              </a:cxn>
              <a:cxn ang="0">
                <a:pos x="140" y="186"/>
              </a:cxn>
              <a:cxn ang="0">
                <a:pos x="134" y="170"/>
              </a:cxn>
              <a:cxn ang="0">
                <a:pos x="111" y="131"/>
              </a:cxn>
              <a:cxn ang="0">
                <a:pos x="97" y="146"/>
              </a:cxn>
              <a:cxn ang="0">
                <a:pos x="97" y="160"/>
              </a:cxn>
              <a:cxn ang="0">
                <a:pos x="84" y="175"/>
              </a:cxn>
              <a:cxn ang="0">
                <a:pos x="66" y="178"/>
              </a:cxn>
              <a:cxn ang="0">
                <a:pos x="1" y="113"/>
              </a:cxn>
              <a:cxn ang="0">
                <a:pos x="4" y="96"/>
              </a:cxn>
              <a:cxn ang="0">
                <a:pos x="19" y="82"/>
              </a:cxn>
              <a:cxn ang="0">
                <a:pos x="34" y="82"/>
              </a:cxn>
              <a:cxn ang="0">
                <a:pos x="81" y="35"/>
              </a:cxn>
              <a:cxn ang="0">
                <a:pos x="81" y="25"/>
              </a:cxn>
              <a:cxn ang="0">
                <a:pos x="88" y="12"/>
              </a:cxn>
              <a:cxn ang="0">
                <a:pos x="107" y="0"/>
              </a:cxn>
              <a:cxn ang="0">
                <a:pos x="174" y="59"/>
              </a:cxn>
              <a:cxn ang="0">
                <a:pos x="180" y="73"/>
              </a:cxn>
              <a:cxn ang="0">
                <a:pos x="166" y="93"/>
              </a:cxn>
              <a:cxn ang="0">
                <a:pos x="154" y="98"/>
              </a:cxn>
              <a:cxn ang="0">
                <a:pos x="145" y="98"/>
              </a:cxn>
              <a:cxn ang="0">
                <a:pos x="165" y="135"/>
              </a:cxn>
              <a:cxn ang="0">
                <a:pos x="235" y="189"/>
              </a:cxn>
              <a:cxn ang="0">
                <a:pos x="240" y="200"/>
              </a:cxn>
              <a:cxn ang="0">
                <a:pos x="239" y="213"/>
              </a:cxn>
              <a:cxn ang="0">
                <a:pos x="220" y="235"/>
              </a:cxn>
              <a:cxn ang="0">
                <a:pos x="204" y="241"/>
              </a:cxn>
              <a:cxn ang="0">
                <a:pos x="149" y="162"/>
              </a:cxn>
              <a:cxn ang="0">
                <a:pos x="145" y="170"/>
              </a:cxn>
              <a:cxn ang="0">
                <a:pos x="196" y="227"/>
              </a:cxn>
              <a:cxn ang="0">
                <a:pos x="213" y="227"/>
              </a:cxn>
              <a:cxn ang="0">
                <a:pos x="231" y="204"/>
              </a:cxn>
              <a:cxn ang="0">
                <a:pos x="178" y="148"/>
              </a:cxn>
              <a:cxn ang="0">
                <a:pos x="170" y="144"/>
              </a:cxn>
              <a:cxn ang="0">
                <a:pos x="116" y="110"/>
              </a:cxn>
              <a:cxn ang="0">
                <a:pos x="136" y="90"/>
              </a:cxn>
              <a:cxn ang="0">
                <a:pos x="145" y="81"/>
              </a:cxn>
              <a:cxn ang="0">
                <a:pos x="145" y="81"/>
              </a:cxn>
              <a:cxn ang="0">
                <a:pos x="154" y="88"/>
              </a:cxn>
              <a:cxn ang="0">
                <a:pos x="161" y="83"/>
              </a:cxn>
              <a:cxn ang="0">
                <a:pos x="169" y="73"/>
              </a:cxn>
              <a:cxn ang="0">
                <a:pos x="112" y="13"/>
              </a:cxn>
              <a:cxn ang="0">
                <a:pos x="107" y="11"/>
              </a:cxn>
              <a:cxn ang="0">
                <a:pos x="95" y="20"/>
              </a:cxn>
              <a:cxn ang="0">
                <a:pos x="92" y="25"/>
              </a:cxn>
              <a:cxn ang="0">
                <a:pos x="99" y="35"/>
              </a:cxn>
              <a:cxn ang="0">
                <a:pos x="91" y="43"/>
              </a:cxn>
              <a:cxn ang="0">
                <a:pos x="89" y="43"/>
              </a:cxn>
              <a:cxn ang="0">
                <a:pos x="43" y="90"/>
              </a:cxn>
              <a:cxn ang="0">
                <a:pos x="35" y="98"/>
              </a:cxn>
              <a:cxn ang="0">
                <a:pos x="30" y="93"/>
              </a:cxn>
              <a:cxn ang="0">
                <a:pos x="20" y="94"/>
              </a:cxn>
              <a:cxn ang="0">
                <a:pos x="12" y="104"/>
              </a:cxn>
              <a:cxn ang="0">
                <a:pos x="14" y="112"/>
              </a:cxn>
              <a:cxn ang="0">
                <a:pos x="73" y="169"/>
              </a:cxn>
              <a:cxn ang="0">
                <a:pos x="84" y="160"/>
              </a:cxn>
              <a:cxn ang="0">
                <a:pos x="88" y="154"/>
              </a:cxn>
              <a:cxn ang="0">
                <a:pos x="81" y="144"/>
              </a:cxn>
              <a:cxn ang="0">
                <a:pos x="89" y="136"/>
              </a:cxn>
            </a:cxnLst>
            <a:rect l="0" t="0" r="r" b="b"/>
            <a:pathLst>
              <a:path w="242" h="241">
                <a:moveTo>
                  <a:pt x="204" y="241"/>
                </a:moveTo>
                <a:lnTo>
                  <a:pt x="204" y="241"/>
                </a:lnTo>
                <a:lnTo>
                  <a:pt x="200" y="240"/>
                </a:lnTo>
                <a:lnTo>
                  <a:pt x="196" y="239"/>
                </a:lnTo>
                <a:lnTo>
                  <a:pt x="192" y="237"/>
                </a:lnTo>
                <a:lnTo>
                  <a:pt x="189" y="235"/>
                </a:lnTo>
                <a:lnTo>
                  <a:pt x="140" y="186"/>
                </a:lnTo>
                <a:lnTo>
                  <a:pt x="140" y="186"/>
                </a:lnTo>
                <a:lnTo>
                  <a:pt x="138" y="182"/>
                </a:lnTo>
                <a:lnTo>
                  <a:pt x="135" y="179"/>
                </a:lnTo>
                <a:lnTo>
                  <a:pt x="135" y="175"/>
                </a:lnTo>
                <a:lnTo>
                  <a:pt x="134" y="170"/>
                </a:lnTo>
                <a:lnTo>
                  <a:pt x="134" y="170"/>
                </a:lnTo>
                <a:lnTo>
                  <a:pt x="135" y="163"/>
                </a:lnTo>
                <a:lnTo>
                  <a:pt x="138" y="158"/>
                </a:lnTo>
                <a:lnTo>
                  <a:pt x="111" y="131"/>
                </a:lnTo>
                <a:lnTo>
                  <a:pt x="99" y="144"/>
                </a:lnTo>
                <a:lnTo>
                  <a:pt x="99" y="144"/>
                </a:lnTo>
                <a:lnTo>
                  <a:pt x="97" y="146"/>
                </a:lnTo>
                <a:lnTo>
                  <a:pt x="97" y="146"/>
                </a:lnTo>
                <a:lnTo>
                  <a:pt x="99" y="148"/>
                </a:lnTo>
                <a:lnTo>
                  <a:pt x="99" y="154"/>
                </a:lnTo>
                <a:lnTo>
                  <a:pt x="99" y="154"/>
                </a:lnTo>
                <a:lnTo>
                  <a:pt x="97" y="160"/>
                </a:lnTo>
                <a:lnTo>
                  <a:pt x="93" y="166"/>
                </a:lnTo>
                <a:lnTo>
                  <a:pt x="92" y="167"/>
                </a:lnTo>
                <a:lnTo>
                  <a:pt x="92" y="167"/>
                </a:lnTo>
                <a:lnTo>
                  <a:pt x="84" y="175"/>
                </a:lnTo>
                <a:lnTo>
                  <a:pt x="78" y="178"/>
                </a:lnTo>
                <a:lnTo>
                  <a:pt x="73" y="179"/>
                </a:lnTo>
                <a:lnTo>
                  <a:pt x="73" y="179"/>
                </a:lnTo>
                <a:lnTo>
                  <a:pt x="66" y="178"/>
                </a:lnTo>
                <a:lnTo>
                  <a:pt x="59" y="174"/>
                </a:lnTo>
                <a:lnTo>
                  <a:pt x="5" y="120"/>
                </a:lnTo>
                <a:lnTo>
                  <a:pt x="5" y="120"/>
                </a:lnTo>
                <a:lnTo>
                  <a:pt x="1" y="113"/>
                </a:lnTo>
                <a:lnTo>
                  <a:pt x="0" y="106"/>
                </a:lnTo>
                <a:lnTo>
                  <a:pt x="0" y="106"/>
                </a:lnTo>
                <a:lnTo>
                  <a:pt x="1" y="101"/>
                </a:lnTo>
                <a:lnTo>
                  <a:pt x="4" y="96"/>
                </a:lnTo>
                <a:lnTo>
                  <a:pt x="12" y="88"/>
                </a:lnTo>
                <a:lnTo>
                  <a:pt x="14" y="86"/>
                </a:lnTo>
                <a:lnTo>
                  <a:pt x="14" y="86"/>
                </a:lnTo>
                <a:lnTo>
                  <a:pt x="19" y="82"/>
                </a:lnTo>
                <a:lnTo>
                  <a:pt x="26" y="81"/>
                </a:lnTo>
                <a:lnTo>
                  <a:pt x="26" y="81"/>
                </a:lnTo>
                <a:lnTo>
                  <a:pt x="31" y="82"/>
                </a:lnTo>
                <a:lnTo>
                  <a:pt x="34" y="82"/>
                </a:lnTo>
                <a:lnTo>
                  <a:pt x="34" y="82"/>
                </a:lnTo>
                <a:lnTo>
                  <a:pt x="35" y="81"/>
                </a:lnTo>
                <a:lnTo>
                  <a:pt x="81" y="35"/>
                </a:lnTo>
                <a:lnTo>
                  <a:pt x="81" y="35"/>
                </a:lnTo>
                <a:lnTo>
                  <a:pt x="84" y="34"/>
                </a:lnTo>
                <a:lnTo>
                  <a:pt x="84" y="34"/>
                </a:lnTo>
                <a:lnTo>
                  <a:pt x="82" y="31"/>
                </a:lnTo>
                <a:lnTo>
                  <a:pt x="81" y="25"/>
                </a:lnTo>
                <a:lnTo>
                  <a:pt x="81" y="25"/>
                </a:lnTo>
                <a:lnTo>
                  <a:pt x="82" y="19"/>
                </a:lnTo>
                <a:lnTo>
                  <a:pt x="86" y="13"/>
                </a:lnTo>
                <a:lnTo>
                  <a:pt x="88" y="12"/>
                </a:lnTo>
                <a:lnTo>
                  <a:pt x="88" y="12"/>
                </a:lnTo>
                <a:lnTo>
                  <a:pt x="96" y="4"/>
                </a:lnTo>
                <a:lnTo>
                  <a:pt x="101" y="1"/>
                </a:lnTo>
                <a:lnTo>
                  <a:pt x="107" y="0"/>
                </a:lnTo>
                <a:lnTo>
                  <a:pt x="107" y="0"/>
                </a:lnTo>
                <a:lnTo>
                  <a:pt x="113" y="1"/>
                </a:lnTo>
                <a:lnTo>
                  <a:pt x="120" y="5"/>
                </a:lnTo>
                <a:lnTo>
                  <a:pt x="174" y="59"/>
                </a:lnTo>
                <a:lnTo>
                  <a:pt x="174" y="59"/>
                </a:lnTo>
                <a:lnTo>
                  <a:pt x="178" y="66"/>
                </a:lnTo>
                <a:lnTo>
                  <a:pt x="180" y="73"/>
                </a:lnTo>
                <a:lnTo>
                  <a:pt x="180" y="73"/>
                </a:lnTo>
                <a:lnTo>
                  <a:pt x="178" y="78"/>
                </a:lnTo>
                <a:lnTo>
                  <a:pt x="176" y="83"/>
                </a:lnTo>
                <a:lnTo>
                  <a:pt x="167" y="92"/>
                </a:lnTo>
                <a:lnTo>
                  <a:pt x="166" y="93"/>
                </a:lnTo>
                <a:lnTo>
                  <a:pt x="166" y="93"/>
                </a:lnTo>
                <a:lnTo>
                  <a:pt x="161" y="97"/>
                </a:lnTo>
                <a:lnTo>
                  <a:pt x="154" y="98"/>
                </a:lnTo>
                <a:lnTo>
                  <a:pt x="154" y="98"/>
                </a:lnTo>
                <a:lnTo>
                  <a:pt x="150" y="98"/>
                </a:lnTo>
                <a:lnTo>
                  <a:pt x="146" y="97"/>
                </a:lnTo>
                <a:lnTo>
                  <a:pt x="146" y="97"/>
                </a:lnTo>
                <a:lnTo>
                  <a:pt x="145" y="98"/>
                </a:lnTo>
                <a:lnTo>
                  <a:pt x="131" y="110"/>
                </a:lnTo>
                <a:lnTo>
                  <a:pt x="158" y="137"/>
                </a:lnTo>
                <a:lnTo>
                  <a:pt x="158" y="137"/>
                </a:lnTo>
                <a:lnTo>
                  <a:pt x="165" y="135"/>
                </a:lnTo>
                <a:lnTo>
                  <a:pt x="173" y="133"/>
                </a:lnTo>
                <a:lnTo>
                  <a:pt x="180" y="136"/>
                </a:lnTo>
                <a:lnTo>
                  <a:pt x="186" y="140"/>
                </a:lnTo>
                <a:lnTo>
                  <a:pt x="235" y="189"/>
                </a:lnTo>
                <a:lnTo>
                  <a:pt x="235" y="189"/>
                </a:lnTo>
                <a:lnTo>
                  <a:pt x="238" y="192"/>
                </a:lnTo>
                <a:lnTo>
                  <a:pt x="239" y="196"/>
                </a:lnTo>
                <a:lnTo>
                  <a:pt x="240" y="200"/>
                </a:lnTo>
                <a:lnTo>
                  <a:pt x="242" y="204"/>
                </a:lnTo>
                <a:lnTo>
                  <a:pt x="242" y="204"/>
                </a:lnTo>
                <a:lnTo>
                  <a:pt x="240" y="209"/>
                </a:lnTo>
                <a:lnTo>
                  <a:pt x="239" y="213"/>
                </a:lnTo>
                <a:lnTo>
                  <a:pt x="238" y="217"/>
                </a:lnTo>
                <a:lnTo>
                  <a:pt x="235" y="220"/>
                </a:lnTo>
                <a:lnTo>
                  <a:pt x="220" y="235"/>
                </a:lnTo>
                <a:lnTo>
                  <a:pt x="220" y="235"/>
                </a:lnTo>
                <a:lnTo>
                  <a:pt x="217" y="237"/>
                </a:lnTo>
                <a:lnTo>
                  <a:pt x="213" y="239"/>
                </a:lnTo>
                <a:lnTo>
                  <a:pt x="209" y="240"/>
                </a:lnTo>
                <a:lnTo>
                  <a:pt x="204" y="241"/>
                </a:lnTo>
                <a:lnTo>
                  <a:pt x="204" y="241"/>
                </a:lnTo>
                <a:close/>
                <a:moveTo>
                  <a:pt x="111" y="116"/>
                </a:moveTo>
                <a:lnTo>
                  <a:pt x="153" y="158"/>
                </a:lnTo>
                <a:lnTo>
                  <a:pt x="149" y="162"/>
                </a:lnTo>
                <a:lnTo>
                  <a:pt x="149" y="162"/>
                </a:lnTo>
                <a:lnTo>
                  <a:pt x="146" y="166"/>
                </a:lnTo>
                <a:lnTo>
                  <a:pt x="145" y="170"/>
                </a:lnTo>
                <a:lnTo>
                  <a:pt x="145" y="170"/>
                </a:lnTo>
                <a:lnTo>
                  <a:pt x="146" y="175"/>
                </a:lnTo>
                <a:lnTo>
                  <a:pt x="149" y="178"/>
                </a:lnTo>
                <a:lnTo>
                  <a:pt x="196" y="227"/>
                </a:lnTo>
                <a:lnTo>
                  <a:pt x="196" y="227"/>
                </a:lnTo>
                <a:lnTo>
                  <a:pt x="200" y="229"/>
                </a:lnTo>
                <a:lnTo>
                  <a:pt x="204" y="229"/>
                </a:lnTo>
                <a:lnTo>
                  <a:pt x="209" y="229"/>
                </a:lnTo>
                <a:lnTo>
                  <a:pt x="213" y="227"/>
                </a:lnTo>
                <a:lnTo>
                  <a:pt x="227" y="212"/>
                </a:lnTo>
                <a:lnTo>
                  <a:pt x="227" y="212"/>
                </a:lnTo>
                <a:lnTo>
                  <a:pt x="230" y="209"/>
                </a:lnTo>
                <a:lnTo>
                  <a:pt x="231" y="204"/>
                </a:lnTo>
                <a:lnTo>
                  <a:pt x="231" y="204"/>
                </a:lnTo>
                <a:lnTo>
                  <a:pt x="230" y="200"/>
                </a:lnTo>
                <a:lnTo>
                  <a:pt x="227" y="196"/>
                </a:lnTo>
                <a:lnTo>
                  <a:pt x="178" y="148"/>
                </a:lnTo>
                <a:lnTo>
                  <a:pt x="178" y="148"/>
                </a:lnTo>
                <a:lnTo>
                  <a:pt x="176" y="146"/>
                </a:lnTo>
                <a:lnTo>
                  <a:pt x="170" y="144"/>
                </a:lnTo>
                <a:lnTo>
                  <a:pt x="170" y="144"/>
                </a:lnTo>
                <a:lnTo>
                  <a:pt x="166" y="146"/>
                </a:lnTo>
                <a:lnTo>
                  <a:pt x="162" y="148"/>
                </a:lnTo>
                <a:lnTo>
                  <a:pt x="158" y="152"/>
                </a:lnTo>
                <a:lnTo>
                  <a:pt x="116" y="110"/>
                </a:lnTo>
                <a:lnTo>
                  <a:pt x="136" y="90"/>
                </a:lnTo>
                <a:lnTo>
                  <a:pt x="136" y="90"/>
                </a:lnTo>
                <a:lnTo>
                  <a:pt x="136" y="90"/>
                </a:lnTo>
                <a:lnTo>
                  <a:pt x="136" y="90"/>
                </a:lnTo>
                <a:lnTo>
                  <a:pt x="136" y="89"/>
                </a:lnTo>
                <a:lnTo>
                  <a:pt x="136" y="89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6" y="82"/>
                </a:lnTo>
                <a:lnTo>
                  <a:pt x="146" y="82"/>
                </a:lnTo>
                <a:lnTo>
                  <a:pt x="150" y="86"/>
                </a:lnTo>
                <a:lnTo>
                  <a:pt x="154" y="88"/>
                </a:lnTo>
                <a:lnTo>
                  <a:pt x="154" y="88"/>
                </a:lnTo>
                <a:lnTo>
                  <a:pt x="157" y="86"/>
                </a:lnTo>
                <a:lnTo>
                  <a:pt x="159" y="85"/>
                </a:lnTo>
                <a:lnTo>
                  <a:pt x="161" y="83"/>
                </a:lnTo>
                <a:lnTo>
                  <a:pt x="161" y="83"/>
                </a:lnTo>
                <a:lnTo>
                  <a:pt x="166" y="78"/>
                </a:lnTo>
                <a:lnTo>
                  <a:pt x="167" y="75"/>
                </a:lnTo>
                <a:lnTo>
                  <a:pt x="169" y="73"/>
                </a:lnTo>
                <a:lnTo>
                  <a:pt x="169" y="73"/>
                </a:lnTo>
                <a:lnTo>
                  <a:pt x="167" y="70"/>
                </a:lnTo>
                <a:lnTo>
                  <a:pt x="166" y="67"/>
                </a:lnTo>
                <a:lnTo>
                  <a:pt x="112" y="13"/>
                </a:lnTo>
                <a:lnTo>
                  <a:pt x="112" y="13"/>
                </a:lnTo>
                <a:lnTo>
                  <a:pt x="109" y="12"/>
                </a:lnTo>
                <a:lnTo>
                  <a:pt x="107" y="11"/>
                </a:lnTo>
                <a:lnTo>
                  <a:pt x="107" y="11"/>
                </a:lnTo>
                <a:lnTo>
                  <a:pt x="104" y="12"/>
                </a:lnTo>
                <a:lnTo>
                  <a:pt x="101" y="13"/>
                </a:lnTo>
                <a:lnTo>
                  <a:pt x="96" y="19"/>
                </a:lnTo>
                <a:lnTo>
                  <a:pt x="95" y="20"/>
                </a:lnTo>
                <a:lnTo>
                  <a:pt x="95" y="20"/>
                </a:lnTo>
                <a:lnTo>
                  <a:pt x="93" y="23"/>
                </a:lnTo>
                <a:lnTo>
                  <a:pt x="92" y="25"/>
                </a:lnTo>
                <a:lnTo>
                  <a:pt x="92" y="25"/>
                </a:lnTo>
                <a:lnTo>
                  <a:pt x="93" y="29"/>
                </a:lnTo>
                <a:lnTo>
                  <a:pt x="97" y="34"/>
                </a:lnTo>
                <a:lnTo>
                  <a:pt x="99" y="35"/>
                </a:lnTo>
                <a:lnTo>
                  <a:pt x="99" y="35"/>
                </a:lnTo>
                <a:lnTo>
                  <a:pt x="99" y="35"/>
                </a:lnTo>
                <a:lnTo>
                  <a:pt x="99" y="35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89" y="43"/>
                </a:lnTo>
                <a:lnTo>
                  <a:pt x="43" y="89"/>
                </a:lnTo>
                <a:lnTo>
                  <a:pt x="43" y="89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35" y="98"/>
                </a:lnTo>
                <a:lnTo>
                  <a:pt x="35" y="98"/>
                </a:lnTo>
                <a:lnTo>
                  <a:pt x="35" y="98"/>
                </a:lnTo>
                <a:lnTo>
                  <a:pt x="35" y="98"/>
                </a:lnTo>
                <a:lnTo>
                  <a:pt x="34" y="97"/>
                </a:lnTo>
                <a:lnTo>
                  <a:pt x="34" y="97"/>
                </a:lnTo>
                <a:lnTo>
                  <a:pt x="30" y="93"/>
                </a:lnTo>
                <a:lnTo>
                  <a:pt x="26" y="92"/>
                </a:lnTo>
                <a:lnTo>
                  <a:pt x="26" y="92"/>
                </a:lnTo>
                <a:lnTo>
                  <a:pt x="23" y="93"/>
                </a:lnTo>
                <a:lnTo>
                  <a:pt x="20" y="94"/>
                </a:lnTo>
                <a:lnTo>
                  <a:pt x="19" y="96"/>
                </a:lnTo>
                <a:lnTo>
                  <a:pt x="19" y="96"/>
                </a:lnTo>
                <a:lnTo>
                  <a:pt x="14" y="101"/>
                </a:lnTo>
                <a:lnTo>
                  <a:pt x="12" y="104"/>
                </a:lnTo>
                <a:lnTo>
                  <a:pt x="11" y="106"/>
                </a:lnTo>
                <a:lnTo>
                  <a:pt x="11" y="106"/>
                </a:lnTo>
                <a:lnTo>
                  <a:pt x="12" y="109"/>
                </a:lnTo>
                <a:lnTo>
                  <a:pt x="14" y="112"/>
                </a:lnTo>
                <a:lnTo>
                  <a:pt x="68" y="166"/>
                </a:lnTo>
                <a:lnTo>
                  <a:pt x="68" y="166"/>
                </a:lnTo>
                <a:lnTo>
                  <a:pt x="70" y="167"/>
                </a:lnTo>
                <a:lnTo>
                  <a:pt x="73" y="169"/>
                </a:lnTo>
                <a:lnTo>
                  <a:pt x="73" y="169"/>
                </a:lnTo>
                <a:lnTo>
                  <a:pt x="76" y="167"/>
                </a:lnTo>
                <a:lnTo>
                  <a:pt x="78" y="166"/>
                </a:lnTo>
                <a:lnTo>
                  <a:pt x="84" y="160"/>
                </a:lnTo>
                <a:lnTo>
                  <a:pt x="85" y="159"/>
                </a:lnTo>
                <a:lnTo>
                  <a:pt x="85" y="159"/>
                </a:lnTo>
                <a:lnTo>
                  <a:pt x="88" y="156"/>
                </a:lnTo>
                <a:lnTo>
                  <a:pt x="88" y="154"/>
                </a:lnTo>
                <a:lnTo>
                  <a:pt x="88" y="154"/>
                </a:lnTo>
                <a:lnTo>
                  <a:pt x="86" y="150"/>
                </a:lnTo>
                <a:lnTo>
                  <a:pt x="82" y="146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9" y="136"/>
                </a:lnTo>
                <a:lnTo>
                  <a:pt x="89" y="136"/>
                </a:lnTo>
                <a:lnTo>
                  <a:pt x="91" y="136"/>
                </a:lnTo>
                <a:lnTo>
                  <a:pt x="111" y="1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78" name="Freeform 54"/>
          <p:cNvSpPr>
            <a:spLocks noEditPoints="1"/>
          </p:cNvSpPr>
          <p:nvPr/>
        </p:nvSpPr>
        <p:spPr bwMode="auto">
          <a:xfrm>
            <a:off x="8652335" y="4188455"/>
            <a:ext cx="112748" cy="303372"/>
          </a:xfrm>
          <a:custGeom>
            <a:avLst/>
            <a:gdLst/>
            <a:ahLst/>
            <a:cxnLst>
              <a:cxn ang="0">
                <a:pos x="17" y="198"/>
              </a:cxn>
              <a:cxn ang="0">
                <a:pos x="12" y="198"/>
              </a:cxn>
              <a:cxn ang="0">
                <a:pos x="5" y="189"/>
              </a:cxn>
              <a:cxn ang="0">
                <a:pos x="4" y="154"/>
              </a:cxn>
              <a:cxn ang="0">
                <a:pos x="5" y="149"/>
              </a:cxn>
              <a:cxn ang="0">
                <a:pos x="12" y="142"/>
              </a:cxn>
              <a:cxn ang="0">
                <a:pos x="52" y="141"/>
              </a:cxn>
              <a:cxn ang="0">
                <a:pos x="58" y="142"/>
              </a:cxn>
              <a:cxn ang="0">
                <a:pos x="65" y="149"/>
              </a:cxn>
              <a:cxn ang="0">
                <a:pos x="66" y="184"/>
              </a:cxn>
              <a:cxn ang="0">
                <a:pos x="65" y="189"/>
              </a:cxn>
              <a:cxn ang="0">
                <a:pos x="58" y="198"/>
              </a:cxn>
              <a:cxn ang="0">
                <a:pos x="52" y="198"/>
              </a:cxn>
              <a:cxn ang="0">
                <a:pos x="17" y="152"/>
              </a:cxn>
              <a:cxn ang="0">
                <a:pos x="15" y="154"/>
              </a:cxn>
              <a:cxn ang="0">
                <a:pos x="15" y="184"/>
              </a:cxn>
              <a:cxn ang="0">
                <a:pos x="17" y="187"/>
              </a:cxn>
              <a:cxn ang="0">
                <a:pos x="52" y="187"/>
              </a:cxn>
              <a:cxn ang="0">
                <a:pos x="55" y="184"/>
              </a:cxn>
              <a:cxn ang="0">
                <a:pos x="55" y="154"/>
              </a:cxn>
              <a:cxn ang="0">
                <a:pos x="52" y="152"/>
              </a:cxn>
              <a:cxn ang="0">
                <a:pos x="52" y="130"/>
              </a:cxn>
              <a:cxn ang="0">
                <a:pos x="17" y="130"/>
              </a:cxn>
              <a:cxn ang="0">
                <a:pos x="8" y="126"/>
              </a:cxn>
              <a:cxn ang="0">
                <a:pos x="4" y="117"/>
              </a:cxn>
              <a:cxn ang="0">
                <a:pos x="0" y="14"/>
              </a:cxn>
              <a:cxn ang="0">
                <a:pos x="4" y="4"/>
              </a:cxn>
              <a:cxn ang="0">
                <a:pos x="8" y="2"/>
              </a:cxn>
              <a:cxn ang="0">
                <a:pos x="56" y="0"/>
              </a:cxn>
              <a:cxn ang="0">
                <a:pos x="62" y="2"/>
              </a:cxn>
              <a:cxn ang="0">
                <a:pos x="66" y="4"/>
              </a:cxn>
              <a:cxn ang="0">
                <a:pos x="70" y="14"/>
              </a:cxn>
              <a:cxn ang="0">
                <a:pos x="66" y="117"/>
              </a:cxn>
              <a:cxn ang="0">
                <a:pos x="62" y="126"/>
              </a:cxn>
              <a:cxn ang="0">
                <a:pos x="52" y="130"/>
              </a:cxn>
              <a:cxn ang="0">
                <a:pos x="13" y="11"/>
              </a:cxn>
              <a:cxn ang="0">
                <a:pos x="12" y="13"/>
              </a:cxn>
              <a:cxn ang="0">
                <a:pos x="11" y="14"/>
              </a:cxn>
              <a:cxn ang="0">
                <a:pos x="15" y="117"/>
              </a:cxn>
              <a:cxn ang="0">
                <a:pos x="17" y="119"/>
              </a:cxn>
              <a:cxn ang="0">
                <a:pos x="52" y="119"/>
              </a:cxn>
              <a:cxn ang="0">
                <a:pos x="55" y="117"/>
              </a:cxn>
              <a:cxn ang="0">
                <a:pos x="59" y="14"/>
              </a:cxn>
              <a:cxn ang="0">
                <a:pos x="58" y="13"/>
              </a:cxn>
              <a:cxn ang="0">
                <a:pos x="13" y="11"/>
              </a:cxn>
            </a:cxnLst>
            <a:rect l="0" t="0" r="r" b="b"/>
            <a:pathLst>
              <a:path w="70" h="198">
                <a:moveTo>
                  <a:pt x="52" y="198"/>
                </a:moveTo>
                <a:lnTo>
                  <a:pt x="17" y="198"/>
                </a:lnTo>
                <a:lnTo>
                  <a:pt x="17" y="198"/>
                </a:lnTo>
                <a:lnTo>
                  <a:pt x="12" y="198"/>
                </a:lnTo>
                <a:lnTo>
                  <a:pt x="8" y="194"/>
                </a:lnTo>
                <a:lnTo>
                  <a:pt x="5" y="189"/>
                </a:lnTo>
                <a:lnTo>
                  <a:pt x="4" y="184"/>
                </a:lnTo>
                <a:lnTo>
                  <a:pt x="4" y="154"/>
                </a:lnTo>
                <a:lnTo>
                  <a:pt x="4" y="154"/>
                </a:lnTo>
                <a:lnTo>
                  <a:pt x="5" y="149"/>
                </a:lnTo>
                <a:lnTo>
                  <a:pt x="8" y="145"/>
                </a:lnTo>
                <a:lnTo>
                  <a:pt x="12" y="142"/>
                </a:lnTo>
                <a:lnTo>
                  <a:pt x="17" y="141"/>
                </a:lnTo>
                <a:lnTo>
                  <a:pt x="52" y="141"/>
                </a:lnTo>
                <a:lnTo>
                  <a:pt x="52" y="141"/>
                </a:lnTo>
                <a:lnTo>
                  <a:pt x="58" y="142"/>
                </a:lnTo>
                <a:lnTo>
                  <a:pt x="62" y="145"/>
                </a:lnTo>
                <a:lnTo>
                  <a:pt x="65" y="149"/>
                </a:lnTo>
                <a:lnTo>
                  <a:pt x="66" y="154"/>
                </a:lnTo>
                <a:lnTo>
                  <a:pt x="66" y="184"/>
                </a:lnTo>
                <a:lnTo>
                  <a:pt x="66" y="184"/>
                </a:lnTo>
                <a:lnTo>
                  <a:pt x="65" y="189"/>
                </a:lnTo>
                <a:lnTo>
                  <a:pt x="62" y="194"/>
                </a:lnTo>
                <a:lnTo>
                  <a:pt x="58" y="198"/>
                </a:lnTo>
                <a:lnTo>
                  <a:pt x="52" y="198"/>
                </a:lnTo>
                <a:lnTo>
                  <a:pt x="52" y="198"/>
                </a:lnTo>
                <a:close/>
                <a:moveTo>
                  <a:pt x="17" y="152"/>
                </a:moveTo>
                <a:lnTo>
                  <a:pt x="17" y="152"/>
                </a:lnTo>
                <a:lnTo>
                  <a:pt x="16" y="152"/>
                </a:lnTo>
                <a:lnTo>
                  <a:pt x="15" y="154"/>
                </a:lnTo>
                <a:lnTo>
                  <a:pt x="15" y="184"/>
                </a:lnTo>
                <a:lnTo>
                  <a:pt x="15" y="184"/>
                </a:lnTo>
                <a:lnTo>
                  <a:pt x="16" y="187"/>
                </a:lnTo>
                <a:lnTo>
                  <a:pt x="17" y="187"/>
                </a:lnTo>
                <a:lnTo>
                  <a:pt x="52" y="187"/>
                </a:lnTo>
                <a:lnTo>
                  <a:pt x="52" y="187"/>
                </a:lnTo>
                <a:lnTo>
                  <a:pt x="54" y="187"/>
                </a:lnTo>
                <a:lnTo>
                  <a:pt x="55" y="184"/>
                </a:lnTo>
                <a:lnTo>
                  <a:pt x="55" y="154"/>
                </a:lnTo>
                <a:lnTo>
                  <a:pt x="55" y="154"/>
                </a:lnTo>
                <a:lnTo>
                  <a:pt x="54" y="152"/>
                </a:lnTo>
                <a:lnTo>
                  <a:pt x="52" y="152"/>
                </a:lnTo>
                <a:lnTo>
                  <a:pt x="17" y="152"/>
                </a:lnTo>
                <a:close/>
                <a:moveTo>
                  <a:pt x="52" y="130"/>
                </a:moveTo>
                <a:lnTo>
                  <a:pt x="17" y="130"/>
                </a:lnTo>
                <a:lnTo>
                  <a:pt x="17" y="130"/>
                </a:lnTo>
                <a:lnTo>
                  <a:pt x="12" y="129"/>
                </a:lnTo>
                <a:lnTo>
                  <a:pt x="8" y="126"/>
                </a:lnTo>
                <a:lnTo>
                  <a:pt x="5" y="122"/>
                </a:lnTo>
                <a:lnTo>
                  <a:pt x="4" y="117"/>
                </a:lnTo>
                <a:lnTo>
                  <a:pt x="0" y="14"/>
                </a:lnTo>
                <a:lnTo>
                  <a:pt x="0" y="14"/>
                </a:lnTo>
                <a:lnTo>
                  <a:pt x="1" y="9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13" y="0"/>
                </a:lnTo>
                <a:lnTo>
                  <a:pt x="56" y="0"/>
                </a:lnTo>
                <a:lnTo>
                  <a:pt x="56" y="0"/>
                </a:lnTo>
                <a:lnTo>
                  <a:pt x="62" y="2"/>
                </a:lnTo>
                <a:lnTo>
                  <a:pt x="66" y="4"/>
                </a:lnTo>
                <a:lnTo>
                  <a:pt x="66" y="4"/>
                </a:lnTo>
                <a:lnTo>
                  <a:pt x="69" y="9"/>
                </a:lnTo>
                <a:lnTo>
                  <a:pt x="70" y="14"/>
                </a:lnTo>
                <a:lnTo>
                  <a:pt x="66" y="117"/>
                </a:lnTo>
                <a:lnTo>
                  <a:pt x="66" y="117"/>
                </a:lnTo>
                <a:lnTo>
                  <a:pt x="65" y="122"/>
                </a:lnTo>
                <a:lnTo>
                  <a:pt x="62" y="126"/>
                </a:lnTo>
                <a:lnTo>
                  <a:pt x="58" y="129"/>
                </a:lnTo>
                <a:lnTo>
                  <a:pt x="52" y="130"/>
                </a:lnTo>
                <a:lnTo>
                  <a:pt x="52" y="130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3"/>
                </a:lnTo>
                <a:lnTo>
                  <a:pt x="12" y="13"/>
                </a:lnTo>
                <a:lnTo>
                  <a:pt x="11" y="14"/>
                </a:lnTo>
                <a:lnTo>
                  <a:pt x="15" y="117"/>
                </a:lnTo>
                <a:lnTo>
                  <a:pt x="15" y="117"/>
                </a:lnTo>
                <a:lnTo>
                  <a:pt x="16" y="118"/>
                </a:lnTo>
                <a:lnTo>
                  <a:pt x="17" y="119"/>
                </a:lnTo>
                <a:lnTo>
                  <a:pt x="52" y="119"/>
                </a:lnTo>
                <a:lnTo>
                  <a:pt x="52" y="119"/>
                </a:lnTo>
                <a:lnTo>
                  <a:pt x="54" y="118"/>
                </a:lnTo>
                <a:lnTo>
                  <a:pt x="55" y="117"/>
                </a:lnTo>
                <a:lnTo>
                  <a:pt x="59" y="14"/>
                </a:lnTo>
                <a:lnTo>
                  <a:pt x="59" y="14"/>
                </a:lnTo>
                <a:lnTo>
                  <a:pt x="58" y="13"/>
                </a:lnTo>
                <a:lnTo>
                  <a:pt x="58" y="13"/>
                </a:lnTo>
                <a:lnTo>
                  <a:pt x="56" y="11"/>
                </a:lnTo>
                <a:lnTo>
                  <a:pt x="1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79" name="Freeform 55"/>
          <p:cNvSpPr>
            <a:spLocks noEditPoints="1"/>
          </p:cNvSpPr>
          <p:nvPr/>
        </p:nvSpPr>
        <p:spPr bwMode="auto">
          <a:xfrm>
            <a:off x="10146241" y="1793654"/>
            <a:ext cx="357033" cy="349337"/>
          </a:xfrm>
          <a:custGeom>
            <a:avLst/>
            <a:gdLst/>
            <a:ahLst/>
            <a:cxnLst>
              <a:cxn ang="0">
                <a:pos x="134" y="229"/>
              </a:cxn>
              <a:cxn ang="0">
                <a:pos x="123" y="224"/>
              </a:cxn>
              <a:cxn ang="0">
                <a:pos x="84" y="184"/>
              </a:cxn>
              <a:cxn ang="0">
                <a:pos x="78" y="173"/>
              </a:cxn>
              <a:cxn ang="0">
                <a:pos x="4" y="26"/>
              </a:cxn>
              <a:cxn ang="0">
                <a:pos x="1" y="23"/>
              </a:cxn>
              <a:cxn ang="0">
                <a:pos x="0" y="14"/>
              </a:cxn>
              <a:cxn ang="0">
                <a:pos x="1" y="10"/>
              </a:cxn>
              <a:cxn ang="0">
                <a:pos x="7" y="3"/>
              </a:cxn>
              <a:cxn ang="0">
                <a:pos x="15" y="0"/>
              </a:cxn>
              <a:cxn ang="0">
                <a:pos x="212" y="0"/>
              </a:cxn>
              <a:cxn ang="0">
                <a:pos x="220" y="3"/>
              </a:cxn>
              <a:cxn ang="0">
                <a:pos x="227" y="10"/>
              </a:cxn>
              <a:cxn ang="0">
                <a:pos x="228" y="14"/>
              </a:cxn>
              <a:cxn ang="0">
                <a:pos x="225" y="23"/>
              </a:cxn>
              <a:cxn ang="0">
                <a:pos x="149" y="102"/>
              </a:cxn>
              <a:cxn ang="0">
                <a:pos x="149" y="214"/>
              </a:cxn>
              <a:cxn ang="0">
                <a:pos x="146" y="222"/>
              </a:cxn>
              <a:cxn ang="0">
                <a:pos x="139" y="227"/>
              </a:cxn>
              <a:cxn ang="0">
                <a:pos x="134" y="229"/>
              </a:cxn>
              <a:cxn ang="0">
                <a:pos x="15" y="11"/>
              </a:cxn>
              <a:cxn ang="0">
                <a:pos x="12" y="12"/>
              </a:cxn>
              <a:cxn ang="0">
                <a:pos x="11" y="14"/>
              </a:cxn>
              <a:cxn ang="0">
                <a:pos x="12" y="19"/>
              </a:cxn>
              <a:cxn ang="0">
                <a:pos x="89" y="173"/>
              </a:cxn>
              <a:cxn ang="0">
                <a:pos x="90" y="177"/>
              </a:cxn>
              <a:cxn ang="0">
                <a:pos x="130" y="216"/>
              </a:cxn>
              <a:cxn ang="0">
                <a:pos x="134" y="218"/>
              </a:cxn>
              <a:cxn ang="0">
                <a:pos x="135" y="218"/>
              </a:cxn>
              <a:cxn ang="0">
                <a:pos x="138" y="214"/>
              </a:cxn>
              <a:cxn ang="0">
                <a:pos x="216" y="19"/>
              </a:cxn>
              <a:cxn ang="0">
                <a:pos x="217" y="17"/>
              </a:cxn>
              <a:cxn ang="0">
                <a:pos x="216" y="14"/>
              </a:cxn>
              <a:cxn ang="0">
                <a:pos x="212" y="11"/>
              </a:cxn>
            </a:cxnLst>
            <a:rect l="0" t="0" r="r" b="b"/>
            <a:pathLst>
              <a:path w="228" h="229">
                <a:moveTo>
                  <a:pt x="134" y="229"/>
                </a:moveTo>
                <a:lnTo>
                  <a:pt x="134" y="229"/>
                </a:lnTo>
                <a:lnTo>
                  <a:pt x="127" y="227"/>
                </a:lnTo>
                <a:lnTo>
                  <a:pt x="123" y="224"/>
                </a:lnTo>
                <a:lnTo>
                  <a:pt x="84" y="184"/>
                </a:lnTo>
                <a:lnTo>
                  <a:pt x="84" y="184"/>
                </a:lnTo>
                <a:lnTo>
                  <a:pt x="80" y="180"/>
                </a:lnTo>
                <a:lnTo>
                  <a:pt x="78" y="173"/>
                </a:lnTo>
                <a:lnTo>
                  <a:pt x="78" y="102"/>
                </a:lnTo>
                <a:lnTo>
                  <a:pt x="4" y="26"/>
                </a:lnTo>
                <a:lnTo>
                  <a:pt x="4" y="26"/>
                </a:lnTo>
                <a:lnTo>
                  <a:pt x="1" y="23"/>
                </a:lnTo>
                <a:lnTo>
                  <a:pt x="0" y="19"/>
                </a:lnTo>
                <a:lnTo>
                  <a:pt x="0" y="14"/>
                </a:lnTo>
                <a:lnTo>
                  <a:pt x="1" y="10"/>
                </a:lnTo>
                <a:lnTo>
                  <a:pt x="1" y="10"/>
                </a:lnTo>
                <a:lnTo>
                  <a:pt x="3" y="6"/>
                </a:lnTo>
                <a:lnTo>
                  <a:pt x="7" y="3"/>
                </a:lnTo>
                <a:lnTo>
                  <a:pt x="11" y="2"/>
                </a:lnTo>
                <a:lnTo>
                  <a:pt x="15" y="0"/>
                </a:lnTo>
                <a:lnTo>
                  <a:pt x="212" y="0"/>
                </a:lnTo>
                <a:lnTo>
                  <a:pt x="212" y="0"/>
                </a:lnTo>
                <a:lnTo>
                  <a:pt x="217" y="2"/>
                </a:lnTo>
                <a:lnTo>
                  <a:pt x="220" y="3"/>
                </a:lnTo>
                <a:lnTo>
                  <a:pt x="224" y="6"/>
                </a:lnTo>
                <a:lnTo>
                  <a:pt x="227" y="10"/>
                </a:lnTo>
                <a:lnTo>
                  <a:pt x="227" y="10"/>
                </a:lnTo>
                <a:lnTo>
                  <a:pt x="228" y="14"/>
                </a:lnTo>
                <a:lnTo>
                  <a:pt x="227" y="19"/>
                </a:lnTo>
                <a:lnTo>
                  <a:pt x="225" y="23"/>
                </a:lnTo>
                <a:lnTo>
                  <a:pt x="223" y="27"/>
                </a:lnTo>
                <a:lnTo>
                  <a:pt x="149" y="102"/>
                </a:lnTo>
                <a:lnTo>
                  <a:pt x="149" y="214"/>
                </a:lnTo>
                <a:lnTo>
                  <a:pt x="149" y="214"/>
                </a:lnTo>
                <a:lnTo>
                  <a:pt x="149" y="218"/>
                </a:lnTo>
                <a:lnTo>
                  <a:pt x="146" y="222"/>
                </a:lnTo>
                <a:lnTo>
                  <a:pt x="143" y="224"/>
                </a:lnTo>
                <a:lnTo>
                  <a:pt x="139" y="227"/>
                </a:lnTo>
                <a:lnTo>
                  <a:pt x="139" y="227"/>
                </a:lnTo>
                <a:lnTo>
                  <a:pt x="134" y="229"/>
                </a:lnTo>
                <a:lnTo>
                  <a:pt x="134" y="229"/>
                </a:lnTo>
                <a:close/>
                <a:moveTo>
                  <a:pt x="15" y="11"/>
                </a:moveTo>
                <a:lnTo>
                  <a:pt x="15" y="11"/>
                </a:lnTo>
                <a:lnTo>
                  <a:pt x="12" y="12"/>
                </a:lnTo>
                <a:lnTo>
                  <a:pt x="11" y="14"/>
                </a:lnTo>
                <a:lnTo>
                  <a:pt x="11" y="14"/>
                </a:lnTo>
                <a:lnTo>
                  <a:pt x="11" y="17"/>
                </a:lnTo>
                <a:lnTo>
                  <a:pt x="12" y="19"/>
                </a:lnTo>
                <a:lnTo>
                  <a:pt x="89" y="96"/>
                </a:lnTo>
                <a:lnTo>
                  <a:pt x="89" y="173"/>
                </a:lnTo>
                <a:lnTo>
                  <a:pt x="89" y="173"/>
                </a:lnTo>
                <a:lnTo>
                  <a:pt x="90" y="177"/>
                </a:lnTo>
                <a:lnTo>
                  <a:pt x="130" y="216"/>
                </a:lnTo>
                <a:lnTo>
                  <a:pt x="130" y="216"/>
                </a:lnTo>
                <a:lnTo>
                  <a:pt x="134" y="218"/>
                </a:lnTo>
                <a:lnTo>
                  <a:pt x="134" y="218"/>
                </a:lnTo>
                <a:lnTo>
                  <a:pt x="135" y="218"/>
                </a:lnTo>
                <a:lnTo>
                  <a:pt x="135" y="218"/>
                </a:lnTo>
                <a:lnTo>
                  <a:pt x="138" y="216"/>
                </a:lnTo>
                <a:lnTo>
                  <a:pt x="138" y="214"/>
                </a:lnTo>
                <a:lnTo>
                  <a:pt x="138" y="96"/>
                </a:lnTo>
                <a:lnTo>
                  <a:pt x="216" y="19"/>
                </a:lnTo>
                <a:lnTo>
                  <a:pt x="216" y="19"/>
                </a:lnTo>
                <a:lnTo>
                  <a:pt x="217" y="17"/>
                </a:lnTo>
                <a:lnTo>
                  <a:pt x="216" y="14"/>
                </a:lnTo>
                <a:lnTo>
                  <a:pt x="216" y="14"/>
                </a:lnTo>
                <a:lnTo>
                  <a:pt x="215" y="12"/>
                </a:lnTo>
                <a:lnTo>
                  <a:pt x="212" y="11"/>
                </a:lnTo>
                <a:lnTo>
                  <a:pt x="1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80" name="Freeform 56"/>
          <p:cNvSpPr>
            <a:spLocks noEditPoints="1"/>
          </p:cNvSpPr>
          <p:nvPr/>
        </p:nvSpPr>
        <p:spPr bwMode="auto">
          <a:xfrm>
            <a:off x="2103575" y="2579661"/>
            <a:ext cx="220799" cy="317163"/>
          </a:xfrm>
          <a:custGeom>
            <a:avLst/>
            <a:gdLst/>
            <a:ahLst/>
            <a:cxnLst>
              <a:cxn ang="0">
                <a:pos x="133" y="206"/>
              </a:cxn>
              <a:cxn ang="0">
                <a:pos x="126" y="202"/>
              </a:cxn>
              <a:cxn ang="0">
                <a:pos x="44" y="193"/>
              </a:cxn>
              <a:cxn ang="0">
                <a:pos x="43" y="198"/>
              </a:cxn>
              <a:cxn ang="0">
                <a:pos x="35" y="205"/>
              </a:cxn>
              <a:cxn ang="0">
                <a:pos x="14" y="206"/>
              </a:cxn>
              <a:cxn ang="0">
                <a:pos x="9" y="205"/>
              </a:cxn>
              <a:cxn ang="0">
                <a:pos x="1" y="198"/>
              </a:cxn>
              <a:cxn ang="0">
                <a:pos x="0" y="13"/>
              </a:cxn>
              <a:cxn ang="0">
                <a:pos x="1" y="8"/>
              </a:cxn>
              <a:cxn ang="0">
                <a:pos x="9" y="1"/>
              </a:cxn>
              <a:cxn ang="0">
                <a:pos x="31" y="0"/>
              </a:cxn>
              <a:cxn ang="0">
                <a:pos x="35" y="1"/>
              </a:cxn>
              <a:cxn ang="0">
                <a:pos x="43" y="8"/>
              </a:cxn>
              <a:cxn ang="0">
                <a:pos x="44" y="86"/>
              </a:cxn>
              <a:cxn ang="0">
                <a:pos x="126" y="3"/>
              </a:cxn>
              <a:cxn ang="0">
                <a:pos x="133" y="0"/>
              </a:cxn>
              <a:cxn ang="0">
                <a:pos x="136" y="0"/>
              </a:cxn>
              <a:cxn ang="0">
                <a:pos x="141" y="5"/>
              </a:cxn>
              <a:cxn ang="0">
                <a:pos x="141" y="197"/>
              </a:cxn>
              <a:cxn ang="0">
                <a:pos x="141" y="201"/>
              </a:cxn>
              <a:cxn ang="0">
                <a:pos x="136" y="205"/>
              </a:cxn>
              <a:cxn ang="0">
                <a:pos x="133" y="206"/>
              </a:cxn>
              <a:cxn ang="0">
                <a:pos x="14" y="11"/>
              </a:cxn>
              <a:cxn ang="0">
                <a:pos x="10" y="13"/>
              </a:cxn>
              <a:cxn ang="0">
                <a:pos x="10" y="193"/>
              </a:cxn>
              <a:cxn ang="0">
                <a:pos x="14" y="196"/>
              </a:cxn>
              <a:cxn ang="0">
                <a:pos x="31" y="196"/>
              </a:cxn>
              <a:cxn ang="0">
                <a:pos x="33" y="193"/>
              </a:cxn>
              <a:cxn ang="0">
                <a:pos x="33" y="13"/>
              </a:cxn>
              <a:cxn ang="0">
                <a:pos x="31" y="11"/>
              </a:cxn>
              <a:cxn ang="0">
                <a:pos x="43" y="102"/>
              </a:cxn>
              <a:cxn ang="0">
                <a:pos x="43" y="104"/>
              </a:cxn>
              <a:cxn ang="0">
                <a:pos x="131" y="192"/>
              </a:cxn>
              <a:cxn ang="0">
                <a:pos x="44" y="101"/>
              </a:cxn>
              <a:cxn ang="0">
                <a:pos x="43" y="101"/>
              </a:cxn>
            </a:cxnLst>
            <a:rect l="0" t="0" r="r" b="b"/>
            <a:pathLst>
              <a:path w="141" h="206">
                <a:moveTo>
                  <a:pt x="133" y="206"/>
                </a:moveTo>
                <a:lnTo>
                  <a:pt x="133" y="206"/>
                </a:lnTo>
                <a:lnTo>
                  <a:pt x="131" y="205"/>
                </a:lnTo>
                <a:lnTo>
                  <a:pt x="126" y="202"/>
                </a:lnTo>
                <a:lnTo>
                  <a:pt x="44" y="120"/>
                </a:lnTo>
                <a:lnTo>
                  <a:pt x="44" y="193"/>
                </a:lnTo>
                <a:lnTo>
                  <a:pt x="44" y="193"/>
                </a:lnTo>
                <a:lnTo>
                  <a:pt x="43" y="198"/>
                </a:lnTo>
                <a:lnTo>
                  <a:pt x="40" y="202"/>
                </a:lnTo>
                <a:lnTo>
                  <a:pt x="35" y="205"/>
                </a:lnTo>
                <a:lnTo>
                  <a:pt x="31" y="206"/>
                </a:lnTo>
                <a:lnTo>
                  <a:pt x="14" y="206"/>
                </a:lnTo>
                <a:lnTo>
                  <a:pt x="14" y="206"/>
                </a:lnTo>
                <a:lnTo>
                  <a:pt x="9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1"/>
                </a:lnTo>
                <a:lnTo>
                  <a:pt x="14" y="0"/>
                </a:lnTo>
                <a:lnTo>
                  <a:pt x="31" y="0"/>
                </a:lnTo>
                <a:lnTo>
                  <a:pt x="31" y="0"/>
                </a:lnTo>
                <a:lnTo>
                  <a:pt x="35" y="1"/>
                </a:lnTo>
                <a:lnTo>
                  <a:pt x="40" y="4"/>
                </a:lnTo>
                <a:lnTo>
                  <a:pt x="43" y="8"/>
                </a:lnTo>
                <a:lnTo>
                  <a:pt x="44" y="13"/>
                </a:lnTo>
                <a:lnTo>
                  <a:pt x="44" y="86"/>
                </a:lnTo>
                <a:lnTo>
                  <a:pt x="126" y="3"/>
                </a:lnTo>
                <a:lnTo>
                  <a:pt x="126" y="3"/>
                </a:lnTo>
                <a:lnTo>
                  <a:pt x="131" y="0"/>
                </a:lnTo>
                <a:lnTo>
                  <a:pt x="133" y="0"/>
                </a:lnTo>
                <a:lnTo>
                  <a:pt x="133" y="0"/>
                </a:lnTo>
                <a:lnTo>
                  <a:pt x="136" y="0"/>
                </a:lnTo>
                <a:lnTo>
                  <a:pt x="139" y="1"/>
                </a:lnTo>
                <a:lnTo>
                  <a:pt x="141" y="5"/>
                </a:lnTo>
                <a:lnTo>
                  <a:pt x="141" y="9"/>
                </a:lnTo>
                <a:lnTo>
                  <a:pt x="141" y="197"/>
                </a:lnTo>
                <a:lnTo>
                  <a:pt x="141" y="197"/>
                </a:lnTo>
                <a:lnTo>
                  <a:pt x="141" y="201"/>
                </a:lnTo>
                <a:lnTo>
                  <a:pt x="139" y="204"/>
                </a:lnTo>
                <a:lnTo>
                  <a:pt x="136" y="205"/>
                </a:lnTo>
                <a:lnTo>
                  <a:pt x="133" y="206"/>
                </a:lnTo>
                <a:lnTo>
                  <a:pt x="133" y="206"/>
                </a:lnTo>
                <a:close/>
                <a:moveTo>
                  <a:pt x="14" y="11"/>
                </a:moveTo>
                <a:lnTo>
                  <a:pt x="14" y="11"/>
                </a:lnTo>
                <a:lnTo>
                  <a:pt x="12" y="11"/>
                </a:lnTo>
                <a:lnTo>
                  <a:pt x="10" y="13"/>
                </a:lnTo>
                <a:lnTo>
                  <a:pt x="10" y="193"/>
                </a:lnTo>
                <a:lnTo>
                  <a:pt x="10" y="193"/>
                </a:lnTo>
                <a:lnTo>
                  <a:pt x="12" y="194"/>
                </a:lnTo>
                <a:lnTo>
                  <a:pt x="14" y="196"/>
                </a:lnTo>
                <a:lnTo>
                  <a:pt x="31" y="196"/>
                </a:lnTo>
                <a:lnTo>
                  <a:pt x="31" y="196"/>
                </a:lnTo>
                <a:lnTo>
                  <a:pt x="32" y="194"/>
                </a:lnTo>
                <a:lnTo>
                  <a:pt x="33" y="193"/>
                </a:lnTo>
                <a:lnTo>
                  <a:pt x="33" y="13"/>
                </a:lnTo>
                <a:lnTo>
                  <a:pt x="33" y="13"/>
                </a:lnTo>
                <a:lnTo>
                  <a:pt x="32" y="11"/>
                </a:lnTo>
                <a:lnTo>
                  <a:pt x="31" y="11"/>
                </a:lnTo>
                <a:lnTo>
                  <a:pt x="14" y="11"/>
                </a:lnTo>
                <a:close/>
                <a:moveTo>
                  <a:pt x="43" y="102"/>
                </a:moveTo>
                <a:lnTo>
                  <a:pt x="43" y="104"/>
                </a:lnTo>
                <a:lnTo>
                  <a:pt x="43" y="104"/>
                </a:lnTo>
                <a:lnTo>
                  <a:pt x="44" y="105"/>
                </a:lnTo>
                <a:lnTo>
                  <a:pt x="131" y="192"/>
                </a:lnTo>
                <a:lnTo>
                  <a:pt x="131" y="13"/>
                </a:lnTo>
                <a:lnTo>
                  <a:pt x="44" y="101"/>
                </a:lnTo>
                <a:lnTo>
                  <a:pt x="44" y="101"/>
                </a:lnTo>
                <a:lnTo>
                  <a:pt x="43" y="101"/>
                </a:lnTo>
                <a:lnTo>
                  <a:pt x="43" y="10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81" name="Freeform 57"/>
          <p:cNvSpPr>
            <a:spLocks noEditPoints="1"/>
          </p:cNvSpPr>
          <p:nvPr/>
        </p:nvSpPr>
        <p:spPr bwMode="auto">
          <a:xfrm>
            <a:off x="2831738" y="2579661"/>
            <a:ext cx="375825" cy="317163"/>
          </a:xfrm>
          <a:custGeom>
            <a:avLst/>
            <a:gdLst/>
            <a:ahLst/>
            <a:cxnLst>
              <a:cxn ang="0">
                <a:pos x="232" y="206"/>
              </a:cxn>
              <a:cxn ang="0">
                <a:pos x="224" y="202"/>
              </a:cxn>
              <a:cxn ang="0">
                <a:pos x="141" y="197"/>
              </a:cxn>
              <a:cxn ang="0">
                <a:pos x="141" y="201"/>
              </a:cxn>
              <a:cxn ang="0">
                <a:pos x="136" y="205"/>
              </a:cxn>
              <a:cxn ang="0">
                <a:pos x="133" y="206"/>
              </a:cxn>
              <a:cxn ang="0">
                <a:pos x="127" y="202"/>
              </a:cxn>
              <a:cxn ang="0">
                <a:pos x="44" y="193"/>
              </a:cxn>
              <a:cxn ang="0">
                <a:pos x="43" y="198"/>
              </a:cxn>
              <a:cxn ang="0">
                <a:pos x="35" y="205"/>
              </a:cxn>
              <a:cxn ang="0">
                <a:pos x="15" y="206"/>
              </a:cxn>
              <a:cxn ang="0">
                <a:pos x="9" y="205"/>
              </a:cxn>
              <a:cxn ang="0">
                <a:pos x="1" y="198"/>
              </a:cxn>
              <a:cxn ang="0">
                <a:pos x="0" y="13"/>
              </a:cxn>
              <a:cxn ang="0">
                <a:pos x="1" y="8"/>
              </a:cxn>
              <a:cxn ang="0">
                <a:pos x="9" y="1"/>
              </a:cxn>
              <a:cxn ang="0">
                <a:pos x="31" y="0"/>
              </a:cxn>
              <a:cxn ang="0">
                <a:pos x="35" y="1"/>
              </a:cxn>
              <a:cxn ang="0">
                <a:pos x="43" y="8"/>
              </a:cxn>
              <a:cxn ang="0">
                <a:pos x="44" y="86"/>
              </a:cxn>
              <a:cxn ang="0">
                <a:pos x="127" y="3"/>
              </a:cxn>
              <a:cxn ang="0">
                <a:pos x="133" y="0"/>
              </a:cxn>
              <a:cxn ang="0">
                <a:pos x="136" y="0"/>
              </a:cxn>
              <a:cxn ang="0">
                <a:pos x="141" y="5"/>
              </a:cxn>
              <a:cxn ang="0">
                <a:pos x="141" y="86"/>
              </a:cxn>
              <a:cxn ang="0">
                <a:pos x="224" y="3"/>
              </a:cxn>
              <a:cxn ang="0">
                <a:pos x="232" y="0"/>
              </a:cxn>
              <a:cxn ang="0">
                <a:pos x="235" y="0"/>
              </a:cxn>
              <a:cxn ang="0">
                <a:pos x="239" y="5"/>
              </a:cxn>
              <a:cxn ang="0">
                <a:pos x="239" y="197"/>
              </a:cxn>
              <a:cxn ang="0">
                <a:pos x="239" y="201"/>
              </a:cxn>
              <a:cxn ang="0">
                <a:pos x="235" y="205"/>
              </a:cxn>
              <a:cxn ang="0">
                <a:pos x="232" y="206"/>
              </a:cxn>
              <a:cxn ang="0">
                <a:pos x="15" y="11"/>
              </a:cxn>
              <a:cxn ang="0">
                <a:pos x="11" y="13"/>
              </a:cxn>
              <a:cxn ang="0">
                <a:pos x="11" y="193"/>
              </a:cxn>
              <a:cxn ang="0">
                <a:pos x="15" y="196"/>
              </a:cxn>
              <a:cxn ang="0">
                <a:pos x="31" y="196"/>
              </a:cxn>
              <a:cxn ang="0">
                <a:pos x="33" y="193"/>
              </a:cxn>
              <a:cxn ang="0">
                <a:pos x="33" y="13"/>
              </a:cxn>
              <a:cxn ang="0">
                <a:pos x="31" y="11"/>
              </a:cxn>
              <a:cxn ang="0">
                <a:pos x="140" y="102"/>
              </a:cxn>
              <a:cxn ang="0">
                <a:pos x="141" y="104"/>
              </a:cxn>
              <a:cxn ang="0">
                <a:pos x="228" y="192"/>
              </a:cxn>
              <a:cxn ang="0">
                <a:pos x="141" y="101"/>
              </a:cxn>
              <a:cxn ang="0">
                <a:pos x="141" y="101"/>
              </a:cxn>
              <a:cxn ang="0">
                <a:pos x="43" y="102"/>
              </a:cxn>
              <a:cxn ang="0">
                <a:pos x="43" y="104"/>
              </a:cxn>
              <a:cxn ang="0">
                <a:pos x="131" y="192"/>
              </a:cxn>
              <a:cxn ang="0">
                <a:pos x="44" y="101"/>
              </a:cxn>
              <a:cxn ang="0">
                <a:pos x="43" y="101"/>
              </a:cxn>
            </a:cxnLst>
            <a:rect l="0" t="0" r="r" b="b"/>
            <a:pathLst>
              <a:path w="239" h="206">
                <a:moveTo>
                  <a:pt x="232" y="206"/>
                </a:moveTo>
                <a:lnTo>
                  <a:pt x="232" y="206"/>
                </a:lnTo>
                <a:lnTo>
                  <a:pt x="228" y="205"/>
                </a:lnTo>
                <a:lnTo>
                  <a:pt x="224" y="202"/>
                </a:lnTo>
                <a:lnTo>
                  <a:pt x="141" y="120"/>
                </a:lnTo>
                <a:lnTo>
                  <a:pt x="141" y="197"/>
                </a:lnTo>
                <a:lnTo>
                  <a:pt x="141" y="197"/>
                </a:lnTo>
                <a:lnTo>
                  <a:pt x="141" y="201"/>
                </a:lnTo>
                <a:lnTo>
                  <a:pt x="139" y="204"/>
                </a:lnTo>
                <a:lnTo>
                  <a:pt x="136" y="205"/>
                </a:lnTo>
                <a:lnTo>
                  <a:pt x="133" y="206"/>
                </a:lnTo>
                <a:lnTo>
                  <a:pt x="133" y="206"/>
                </a:lnTo>
                <a:lnTo>
                  <a:pt x="131" y="205"/>
                </a:lnTo>
                <a:lnTo>
                  <a:pt x="127" y="202"/>
                </a:lnTo>
                <a:lnTo>
                  <a:pt x="44" y="120"/>
                </a:lnTo>
                <a:lnTo>
                  <a:pt x="44" y="193"/>
                </a:lnTo>
                <a:lnTo>
                  <a:pt x="44" y="193"/>
                </a:lnTo>
                <a:lnTo>
                  <a:pt x="43" y="198"/>
                </a:lnTo>
                <a:lnTo>
                  <a:pt x="40" y="202"/>
                </a:lnTo>
                <a:lnTo>
                  <a:pt x="35" y="205"/>
                </a:lnTo>
                <a:lnTo>
                  <a:pt x="31" y="206"/>
                </a:lnTo>
                <a:lnTo>
                  <a:pt x="15" y="206"/>
                </a:lnTo>
                <a:lnTo>
                  <a:pt x="15" y="206"/>
                </a:lnTo>
                <a:lnTo>
                  <a:pt x="9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1"/>
                </a:lnTo>
                <a:lnTo>
                  <a:pt x="15" y="0"/>
                </a:lnTo>
                <a:lnTo>
                  <a:pt x="31" y="0"/>
                </a:lnTo>
                <a:lnTo>
                  <a:pt x="31" y="0"/>
                </a:lnTo>
                <a:lnTo>
                  <a:pt x="35" y="1"/>
                </a:lnTo>
                <a:lnTo>
                  <a:pt x="40" y="4"/>
                </a:lnTo>
                <a:lnTo>
                  <a:pt x="43" y="8"/>
                </a:lnTo>
                <a:lnTo>
                  <a:pt x="44" y="13"/>
                </a:lnTo>
                <a:lnTo>
                  <a:pt x="44" y="86"/>
                </a:lnTo>
                <a:lnTo>
                  <a:pt x="127" y="3"/>
                </a:lnTo>
                <a:lnTo>
                  <a:pt x="127" y="3"/>
                </a:lnTo>
                <a:lnTo>
                  <a:pt x="131" y="0"/>
                </a:lnTo>
                <a:lnTo>
                  <a:pt x="133" y="0"/>
                </a:lnTo>
                <a:lnTo>
                  <a:pt x="133" y="0"/>
                </a:lnTo>
                <a:lnTo>
                  <a:pt x="136" y="0"/>
                </a:lnTo>
                <a:lnTo>
                  <a:pt x="139" y="1"/>
                </a:lnTo>
                <a:lnTo>
                  <a:pt x="141" y="5"/>
                </a:lnTo>
                <a:lnTo>
                  <a:pt x="141" y="9"/>
                </a:lnTo>
                <a:lnTo>
                  <a:pt x="141" y="86"/>
                </a:lnTo>
                <a:lnTo>
                  <a:pt x="224" y="3"/>
                </a:lnTo>
                <a:lnTo>
                  <a:pt x="224" y="3"/>
                </a:lnTo>
                <a:lnTo>
                  <a:pt x="228" y="0"/>
                </a:lnTo>
                <a:lnTo>
                  <a:pt x="232" y="0"/>
                </a:lnTo>
                <a:lnTo>
                  <a:pt x="232" y="0"/>
                </a:lnTo>
                <a:lnTo>
                  <a:pt x="235" y="0"/>
                </a:lnTo>
                <a:lnTo>
                  <a:pt x="237" y="1"/>
                </a:lnTo>
                <a:lnTo>
                  <a:pt x="239" y="5"/>
                </a:lnTo>
                <a:lnTo>
                  <a:pt x="239" y="9"/>
                </a:lnTo>
                <a:lnTo>
                  <a:pt x="239" y="197"/>
                </a:lnTo>
                <a:lnTo>
                  <a:pt x="239" y="197"/>
                </a:lnTo>
                <a:lnTo>
                  <a:pt x="239" y="201"/>
                </a:lnTo>
                <a:lnTo>
                  <a:pt x="237" y="204"/>
                </a:lnTo>
                <a:lnTo>
                  <a:pt x="235" y="205"/>
                </a:lnTo>
                <a:lnTo>
                  <a:pt x="232" y="206"/>
                </a:lnTo>
                <a:lnTo>
                  <a:pt x="232" y="206"/>
                </a:lnTo>
                <a:close/>
                <a:moveTo>
                  <a:pt x="15" y="11"/>
                </a:moveTo>
                <a:lnTo>
                  <a:pt x="15" y="11"/>
                </a:lnTo>
                <a:lnTo>
                  <a:pt x="12" y="11"/>
                </a:lnTo>
                <a:lnTo>
                  <a:pt x="11" y="13"/>
                </a:lnTo>
                <a:lnTo>
                  <a:pt x="11" y="193"/>
                </a:lnTo>
                <a:lnTo>
                  <a:pt x="11" y="193"/>
                </a:lnTo>
                <a:lnTo>
                  <a:pt x="12" y="194"/>
                </a:lnTo>
                <a:lnTo>
                  <a:pt x="15" y="196"/>
                </a:lnTo>
                <a:lnTo>
                  <a:pt x="31" y="196"/>
                </a:lnTo>
                <a:lnTo>
                  <a:pt x="31" y="196"/>
                </a:lnTo>
                <a:lnTo>
                  <a:pt x="32" y="194"/>
                </a:lnTo>
                <a:lnTo>
                  <a:pt x="33" y="193"/>
                </a:lnTo>
                <a:lnTo>
                  <a:pt x="33" y="13"/>
                </a:lnTo>
                <a:lnTo>
                  <a:pt x="33" y="13"/>
                </a:lnTo>
                <a:lnTo>
                  <a:pt x="32" y="11"/>
                </a:lnTo>
                <a:lnTo>
                  <a:pt x="31" y="11"/>
                </a:lnTo>
                <a:lnTo>
                  <a:pt x="15" y="11"/>
                </a:lnTo>
                <a:close/>
                <a:moveTo>
                  <a:pt x="140" y="102"/>
                </a:moveTo>
                <a:lnTo>
                  <a:pt x="141" y="104"/>
                </a:lnTo>
                <a:lnTo>
                  <a:pt x="141" y="104"/>
                </a:lnTo>
                <a:lnTo>
                  <a:pt x="141" y="105"/>
                </a:lnTo>
                <a:lnTo>
                  <a:pt x="228" y="192"/>
                </a:lnTo>
                <a:lnTo>
                  <a:pt x="228" y="13"/>
                </a:lnTo>
                <a:lnTo>
                  <a:pt x="141" y="101"/>
                </a:lnTo>
                <a:lnTo>
                  <a:pt x="141" y="101"/>
                </a:lnTo>
                <a:lnTo>
                  <a:pt x="141" y="101"/>
                </a:lnTo>
                <a:lnTo>
                  <a:pt x="140" y="102"/>
                </a:lnTo>
                <a:close/>
                <a:moveTo>
                  <a:pt x="43" y="102"/>
                </a:moveTo>
                <a:lnTo>
                  <a:pt x="43" y="104"/>
                </a:lnTo>
                <a:lnTo>
                  <a:pt x="43" y="104"/>
                </a:lnTo>
                <a:lnTo>
                  <a:pt x="44" y="105"/>
                </a:lnTo>
                <a:lnTo>
                  <a:pt x="131" y="192"/>
                </a:lnTo>
                <a:lnTo>
                  <a:pt x="131" y="13"/>
                </a:lnTo>
                <a:lnTo>
                  <a:pt x="44" y="101"/>
                </a:lnTo>
                <a:lnTo>
                  <a:pt x="44" y="101"/>
                </a:lnTo>
                <a:lnTo>
                  <a:pt x="43" y="101"/>
                </a:lnTo>
                <a:lnTo>
                  <a:pt x="43" y="10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82" name="Freeform 58"/>
          <p:cNvSpPr>
            <a:spLocks noEditPoints="1"/>
          </p:cNvSpPr>
          <p:nvPr/>
        </p:nvSpPr>
        <p:spPr bwMode="auto">
          <a:xfrm>
            <a:off x="3658554" y="2579661"/>
            <a:ext cx="328847" cy="317163"/>
          </a:xfrm>
          <a:custGeom>
            <a:avLst/>
            <a:gdLst/>
            <a:ahLst/>
            <a:cxnLst>
              <a:cxn ang="0">
                <a:pos x="199" y="206"/>
              </a:cxn>
              <a:cxn ang="0">
                <a:pos x="199" y="206"/>
              </a:cxn>
              <a:cxn ang="0">
                <a:pos x="195" y="205"/>
              </a:cxn>
              <a:cxn ang="0">
                <a:pos x="193" y="202"/>
              </a:cxn>
              <a:cxn ang="0">
                <a:pos x="109" y="120"/>
              </a:cxn>
              <a:cxn ang="0">
                <a:pos x="109" y="197"/>
              </a:cxn>
              <a:cxn ang="0">
                <a:pos x="109" y="197"/>
              </a:cxn>
              <a:cxn ang="0">
                <a:pos x="109" y="201"/>
              </a:cxn>
              <a:cxn ang="0">
                <a:pos x="106" y="204"/>
              </a:cxn>
              <a:cxn ang="0">
                <a:pos x="105" y="205"/>
              </a:cxn>
              <a:cxn ang="0">
                <a:pos x="101" y="206"/>
              </a:cxn>
              <a:cxn ang="0">
                <a:pos x="101" y="206"/>
              </a:cxn>
              <a:cxn ang="0">
                <a:pos x="98" y="205"/>
              </a:cxn>
              <a:cxn ang="0">
                <a:pos x="94" y="202"/>
              </a:cxn>
              <a:cxn ang="0">
                <a:pos x="4" y="112"/>
              </a:cxn>
              <a:cxn ang="0">
                <a:pos x="4" y="112"/>
              </a:cxn>
              <a:cxn ang="0">
                <a:pos x="1" y="108"/>
              </a:cxn>
              <a:cxn ang="0">
                <a:pos x="0" y="102"/>
              </a:cxn>
              <a:cxn ang="0">
                <a:pos x="1" y="98"/>
              </a:cxn>
              <a:cxn ang="0">
                <a:pos x="4" y="93"/>
              </a:cxn>
              <a:cxn ang="0">
                <a:pos x="94" y="3"/>
              </a:cxn>
              <a:cxn ang="0">
                <a:pos x="94" y="3"/>
              </a:cxn>
              <a:cxn ang="0">
                <a:pos x="98" y="0"/>
              </a:cxn>
              <a:cxn ang="0">
                <a:pos x="101" y="0"/>
              </a:cxn>
              <a:cxn ang="0">
                <a:pos x="101" y="0"/>
              </a:cxn>
              <a:cxn ang="0">
                <a:pos x="105" y="0"/>
              </a:cxn>
              <a:cxn ang="0">
                <a:pos x="106" y="1"/>
              </a:cxn>
              <a:cxn ang="0">
                <a:pos x="109" y="5"/>
              </a:cxn>
              <a:cxn ang="0">
                <a:pos x="109" y="9"/>
              </a:cxn>
              <a:cxn ang="0">
                <a:pos x="109" y="86"/>
              </a:cxn>
              <a:cxn ang="0">
                <a:pos x="193" y="3"/>
              </a:cxn>
              <a:cxn ang="0">
                <a:pos x="193" y="3"/>
              </a:cxn>
              <a:cxn ang="0">
                <a:pos x="195" y="0"/>
              </a:cxn>
              <a:cxn ang="0">
                <a:pos x="199" y="0"/>
              </a:cxn>
              <a:cxn ang="0">
                <a:pos x="199" y="0"/>
              </a:cxn>
              <a:cxn ang="0">
                <a:pos x="202" y="0"/>
              </a:cxn>
              <a:cxn ang="0">
                <a:pos x="205" y="1"/>
              </a:cxn>
              <a:cxn ang="0">
                <a:pos x="206" y="5"/>
              </a:cxn>
              <a:cxn ang="0">
                <a:pos x="208" y="9"/>
              </a:cxn>
              <a:cxn ang="0">
                <a:pos x="208" y="197"/>
              </a:cxn>
              <a:cxn ang="0">
                <a:pos x="208" y="197"/>
              </a:cxn>
              <a:cxn ang="0">
                <a:pos x="206" y="201"/>
              </a:cxn>
              <a:cxn ang="0">
                <a:pos x="205" y="204"/>
              </a:cxn>
              <a:cxn ang="0">
                <a:pos x="202" y="205"/>
              </a:cxn>
              <a:cxn ang="0">
                <a:pos x="199" y="206"/>
              </a:cxn>
              <a:cxn ang="0">
                <a:pos x="199" y="206"/>
              </a:cxn>
              <a:cxn ang="0">
                <a:pos x="109" y="102"/>
              </a:cxn>
              <a:cxn ang="0">
                <a:pos x="109" y="104"/>
              </a:cxn>
              <a:cxn ang="0">
                <a:pos x="109" y="104"/>
              </a:cxn>
              <a:cxn ang="0">
                <a:pos x="109" y="105"/>
              </a:cxn>
              <a:cxn ang="0">
                <a:pos x="197" y="192"/>
              </a:cxn>
              <a:cxn ang="0">
                <a:pos x="197" y="13"/>
              </a:cxn>
              <a:cxn ang="0">
                <a:pos x="109" y="101"/>
              </a:cxn>
              <a:cxn ang="0">
                <a:pos x="109" y="101"/>
              </a:cxn>
              <a:cxn ang="0">
                <a:pos x="109" y="101"/>
              </a:cxn>
              <a:cxn ang="0">
                <a:pos x="109" y="102"/>
              </a:cxn>
              <a:cxn ang="0">
                <a:pos x="98" y="13"/>
              </a:cxn>
              <a:cxn ang="0">
                <a:pos x="12" y="101"/>
              </a:cxn>
              <a:cxn ang="0">
                <a:pos x="12" y="101"/>
              </a:cxn>
              <a:cxn ang="0">
                <a:pos x="10" y="102"/>
              </a:cxn>
              <a:cxn ang="0">
                <a:pos x="12" y="105"/>
              </a:cxn>
              <a:cxn ang="0">
                <a:pos x="98" y="192"/>
              </a:cxn>
              <a:cxn ang="0">
                <a:pos x="98" y="13"/>
              </a:cxn>
            </a:cxnLst>
            <a:rect l="0" t="0" r="r" b="b"/>
            <a:pathLst>
              <a:path w="208" h="206">
                <a:moveTo>
                  <a:pt x="199" y="206"/>
                </a:moveTo>
                <a:lnTo>
                  <a:pt x="199" y="206"/>
                </a:lnTo>
                <a:lnTo>
                  <a:pt x="195" y="205"/>
                </a:lnTo>
                <a:lnTo>
                  <a:pt x="193" y="202"/>
                </a:lnTo>
                <a:lnTo>
                  <a:pt x="109" y="120"/>
                </a:lnTo>
                <a:lnTo>
                  <a:pt x="109" y="197"/>
                </a:lnTo>
                <a:lnTo>
                  <a:pt x="109" y="197"/>
                </a:lnTo>
                <a:lnTo>
                  <a:pt x="109" y="201"/>
                </a:lnTo>
                <a:lnTo>
                  <a:pt x="106" y="204"/>
                </a:lnTo>
                <a:lnTo>
                  <a:pt x="105" y="205"/>
                </a:lnTo>
                <a:lnTo>
                  <a:pt x="101" y="206"/>
                </a:lnTo>
                <a:lnTo>
                  <a:pt x="101" y="206"/>
                </a:lnTo>
                <a:lnTo>
                  <a:pt x="98" y="205"/>
                </a:lnTo>
                <a:lnTo>
                  <a:pt x="94" y="202"/>
                </a:lnTo>
                <a:lnTo>
                  <a:pt x="4" y="112"/>
                </a:lnTo>
                <a:lnTo>
                  <a:pt x="4" y="112"/>
                </a:lnTo>
                <a:lnTo>
                  <a:pt x="1" y="108"/>
                </a:lnTo>
                <a:lnTo>
                  <a:pt x="0" y="102"/>
                </a:lnTo>
                <a:lnTo>
                  <a:pt x="1" y="98"/>
                </a:lnTo>
                <a:lnTo>
                  <a:pt x="4" y="93"/>
                </a:lnTo>
                <a:lnTo>
                  <a:pt x="94" y="3"/>
                </a:lnTo>
                <a:lnTo>
                  <a:pt x="94" y="3"/>
                </a:lnTo>
                <a:lnTo>
                  <a:pt x="98" y="0"/>
                </a:lnTo>
                <a:lnTo>
                  <a:pt x="101" y="0"/>
                </a:lnTo>
                <a:lnTo>
                  <a:pt x="101" y="0"/>
                </a:lnTo>
                <a:lnTo>
                  <a:pt x="105" y="0"/>
                </a:lnTo>
                <a:lnTo>
                  <a:pt x="106" y="1"/>
                </a:lnTo>
                <a:lnTo>
                  <a:pt x="109" y="5"/>
                </a:lnTo>
                <a:lnTo>
                  <a:pt x="109" y="9"/>
                </a:lnTo>
                <a:lnTo>
                  <a:pt x="109" y="86"/>
                </a:lnTo>
                <a:lnTo>
                  <a:pt x="193" y="3"/>
                </a:lnTo>
                <a:lnTo>
                  <a:pt x="193" y="3"/>
                </a:lnTo>
                <a:lnTo>
                  <a:pt x="195" y="0"/>
                </a:lnTo>
                <a:lnTo>
                  <a:pt x="199" y="0"/>
                </a:lnTo>
                <a:lnTo>
                  <a:pt x="199" y="0"/>
                </a:lnTo>
                <a:lnTo>
                  <a:pt x="202" y="0"/>
                </a:lnTo>
                <a:lnTo>
                  <a:pt x="205" y="1"/>
                </a:lnTo>
                <a:lnTo>
                  <a:pt x="206" y="5"/>
                </a:lnTo>
                <a:lnTo>
                  <a:pt x="208" y="9"/>
                </a:lnTo>
                <a:lnTo>
                  <a:pt x="208" y="197"/>
                </a:lnTo>
                <a:lnTo>
                  <a:pt x="208" y="197"/>
                </a:lnTo>
                <a:lnTo>
                  <a:pt x="206" y="201"/>
                </a:lnTo>
                <a:lnTo>
                  <a:pt x="205" y="204"/>
                </a:lnTo>
                <a:lnTo>
                  <a:pt x="202" y="205"/>
                </a:lnTo>
                <a:lnTo>
                  <a:pt x="199" y="206"/>
                </a:lnTo>
                <a:lnTo>
                  <a:pt x="199" y="206"/>
                </a:lnTo>
                <a:close/>
                <a:moveTo>
                  <a:pt x="109" y="102"/>
                </a:moveTo>
                <a:lnTo>
                  <a:pt x="109" y="104"/>
                </a:lnTo>
                <a:lnTo>
                  <a:pt x="109" y="104"/>
                </a:lnTo>
                <a:lnTo>
                  <a:pt x="109" y="105"/>
                </a:lnTo>
                <a:lnTo>
                  <a:pt x="197" y="192"/>
                </a:lnTo>
                <a:lnTo>
                  <a:pt x="197" y="13"/>
                </a:lnTo>
                <a:lnTo>
                  <a:pt x="109" y="101"/>
                </a:lnTo>
                <a:lnTo>
                  <a:pt x="109" y="101"/>
                </a:lnTo>
                <a:lnTo>
                  <a:pt x="109" y="101"/>
                </a:lnTo>
                <a:lnTo>
                  <a:pt x="109" y="102"/>
                </a:lnTo>
                <a:close/>
                <a:moveTo>
                  <a:pt x="98" y="13"/>
                </a:moveTo>
                <a:lnTo>
                  <a:pt x="12" y="101"/>
                </a:lnTo>
                <a:lnTo>
                  <a:pt x="12" y="101"/>
                </a:lnTo>
                <a:lnTo>
                  <a:pt x="10" y="102"/>
                </a:lnTo>
                <a:lnTo>
                  <a:pt x="12" y="105"/>
                </a:lnTo>
                <a:lnTo>
                  <a:pt x="98" y="192"/>
                </a:lnTo>
                <a:lnTo>
                  <a:pt x="98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83" name="Freeform 59"/>
          <p:cNvSpPr>
            <a:spLocks noEditPoints="1"/>
          </p:cNvSpPr>
          <p:nvPr/>
        </p:nvSpPr>
        <p:spPr bwMode="auto">
          <a:xfrm>
            <a:off x="4499463" y="2579661"/>
            <a:ext cx="300660" cy="317163"/>
          </a:xfrm>
          <a:custGeom>
            <a:avLst/>
            <a:gdLst/>
            <a:ahLst/>
            <a:cxnLst>
              <a:cxn ang="0">
                <a:pos x="9" y="208"/>
              </a:cxn>
              <a:cxn ang="0">
                <a:pos x="9" y="208"/>
              </a:cxn>
              <a:cxn ang="0">
                <a:pos x="5" y="208"/>
              </a:cxn>
              <a:cxn ang="0">
                <a:pos x="3" y="206"/>
              </a:cxn>
              <a:cxn ang="0">
                <a:pos x="1" y="203"/>
              </a:cxn>
              <a:cxn ang="0">
                <a:pos x="0" y="199"/>
              </a:cxn>
              <a:cxn ang="0">
                <a:pos x="0" y="11"/>
              </a:cxn>
              <a:cxn ang="0">
                <a:pos x="0" y="11"/>
              </a:cxn>
              <a:cxn ang="0">
                <a:pos x="1" y="7"/>
              </a:cxn>
              <a:cxn ang="0">
                <a:pos x="3" y="3"/>
              </a:cxn>
              <a:cxn ang="0">
                <a:pos x="5" y="2"/>
              </a:cxn>
              <a:cxn ang="0">
                <a:pos x="9" y="0"/>
              </a:cxn>
              <a:cxn ang="0">
                <a:pos x="9" y="0"/>
              </a:cxn>
              <a:cxn ang="0">
                <a:pos x="15" y="2"/>
              </a:cxn>
              <a:cxn ang="0">
                <a:pos x="185" y="96"/>
              </a:cxn>
              <a:cxn ang="0">
                <a:pos x="185" y="96"/>
              </a:cxn>
              <a:cxn ang="0">
                <a:pos x="189" y="100"/>
              </a:cxn>
              <a:cxn ang="0">
                <a:pos x="190" y="104"/>
              </a:cxn>
              <a:cxn ang="0">
                <a:pos x="190" y="104"/>
              </a:cxn>
              <a:cxn ang="0">
                <a:pos x="189" y="110"/>
              </a:cxn>
              <a:cxn ang="0">
                <a:pos x="185" y="114"/>
              </a:cxn>
              <a:cxn ang="0">
                <a:pos x="15" y="207"/>
              </a:cxn>
              <a:cxn ang="0">
                <a:pos x="15" y="207"/>
              </a:cxn>
              <a:cxn ang="0">
                <a:pos x="9" y="208"/>
              </a:cxn>
              <a:cxn ang="0">
                <a:pos x="9" y="208"/>
              </a:cxn>
              <a:cxn ang="0">
                <a:pos x="11" y="13"/>
              </a:cxn>
              <a:cxn ang="0">
                <a:pos x="11" y="198"/>
              </a:cxn>
              <a:cxn ang="0">
                <a:pos x="178" y="104"/>
              </a:cxn>
              <a:cxn ang="0">
                <a:pos x="11" y="13"/>
              </a:cxn>
            </a:cxnLst>
            <a:rect l="0" t="0" r="r" b="b"/>
            <a:pathLst>
              <a:path w="190" h="208">
                <a:moveTo>
                  <a:pt x="9" y="208"/>
                </a:moveTo>
                <a:lnTo>
                  <a:pt x="9" y="208"/>
                </a:lnTo>
                <a:lnTo>
                  <a:pt x="5" y="208"/>
                </a:lnTo>
                <a:lnTo>
                  <a:pt x="3" y="206"/>
                </a:lnTo>
                <a:lnTo>
                  <a:pt x="1" y="203"/>
                </a:lnTo>
                <a:lnTo>
                  <a:pt x="0" y="199"/>
                </a:lnTo>
                <a:lnTo>
                  <a:pt x="0" y="11"/>
                </a:lnTo>
                <a:lnTo>
                  <a:pt x="0" y="11"/>
                </a:lnTo>
                <a:lnTo>
                  <a:pt x="1" y="7"/>
                </a:lnTo>
                <a:lnTo>
                  <a:pt x="3" y="3"/>
                </a:lnTo>
                <a:lnTo>
                  <a:pt x="5" y="2"/>
                </a:lnTo>
                <a:lnTo>
                  <a:pt x="9" y="0"/>
                </a:lnTo>
                <a:lnTo>
                  <a:pt x="9" y="0"/>
                </a:lnTo>
                <a:lnTo>
                  <a:pt x="15" y="2"/>
                </a:lnTo>
                <a:lnTo>
                  <a:pt x="185" y="96"/>
                </a:lnTo>
                <a:lnTo>
                  <a:pt x="185" y="96"/>
                </a:lnTo>
                <a:lnTo>
                  <a:pt x="189" y="100"/>
                </a:lnTo>
                <a:lnTo>
                  <a:pt x="190" y="104"/>
                </a:lnTo>
                <a:lnTo>
                  <a:pt x="190" y="104"/>
                </a:lnTo>
                <a:lnTo>
                  <a:pt x="189" y="110"/>
                </a:lnTo>
                <a:lnTo>
                  <a:pt x="185" y="114"/>
                </a:lnTo>
                <a:lnTo>
                  <a:pt x="15" y="207"/>
                </a:lnTo>
                <a:lnTo>
                  <a:pt x="15" y="207"/>
                </a:lnTo>
                <a:lnTo>
                  <a:pt x="9" y="208"/>
                </a:lnTo>
                <a:lnTo>
                  <a:pt x="9" y="208"/>
                </a:lnTo>
                <a:close/>
                <a:moveTo>
                  <a:pt x="11" y="13"/>
                </a:moveTo>
                <a:lnTo>
                  <a:pt x="11" y="198"/>
                </a:lnTo>
                <a:lnTo>
                  <a:pt x="178" y="104"/>
                </a:lnTo>
                <a:lnTo>
                  <a:pt x="11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84" name="Freeform 60"/>
          <p:cNvSpPr>
            <a:spLocks noEditPoints="1"/>
          </p:cNvSpPr>
          <p:nvPr/>
        </p:nvSpPr>
        <p:spPr bwMode="auto">
          <a:xfrm>
            <a:off x="5298091" y="2579661"/>
            <a:ext cx="319452" cy="317163"/>
          </a:xfrm>
          <a:custGeom>
            <a:avLst/>
            <a:gdLst/>
            <a:ahLst/>
            <a:cxnLst>
              <a:cxn ang="0">
                <a:pos x="128" y="206"/>
              </a:cxn>
              <a:cxn ang="0">
                <a:pos x="123" y="205"/>
              </a:cxn>
              <a:cxn ang="0">
                <a:pos x="114" y="198"/>
              </a:cxn>
              <a:cxn ang="0">
                <a:pos x="114" y="13"/>
              </a:cxn>
              <a:cxn ang="0">
                <a:pos x="114" y="8"/>
              </a:cxn>
              <a:cxn ang="0">
                <a:pos x="123" y="1"/>
              </a:cxn>
              <a:cxn ang="0">
                <a:pos x="193" y="0"/>
              </a:cxn>
              <a:cxn ang="0">
                <a:pos x="198" y="1"/>
              </a:cxn>
              <a:cxn ang="0">
                <a:pos x="205" y="8"/>
              </a:cxn>
              <a:cxn ang="0">
                <a:pos x="206" y="193"/>
              </a:cxn>
              <a:cxn ang="0">
                <a:pos x="205" y="198"/>
              </a:cxn>
              <a:cxn ang="0">
                <a:pos x="198" y="205"/>
              </a:cxn>
              <a:cxn ang="0">
                <a:pos x="193" y="206"/>
              </a:cxn>
              <a:cxn ang="0">
                <a:pos x="128" y="11"/>
              </a:cxn>
              <a:cxn ang="0">
                <a:pos x="125" y="13"/>
              </a:cxn>
              <a:cxn ang="0">
                <a:pos x="125" y="193"/>
              </a:cxn>
              <a:cxn ang="0">
                <a:pos x="128" y="196"/>
              </a:cxn>
              <a:cxn ang="0">
                <a:pos x="193" y="196"/>
              </a:cxn>
              <a:cxn ang="0">
                <a:pos x="195" y="193"/>
              </a:cxn>
              <a:cxn ang="0">
                <a:pos x="195" y="13"/>
              </a:cxn>
              <a:cxn ang="0">
                <a:pos x="193" y="11"/>
              </a:cxn>
              <a:cxn ang="0">
                <a:pos x="78" y="206"/>
              </a:cxn>
              <a:cxn ang="0">
                <a:pos x="13" y="206"/>
              </a:cxn>
              <a:cxn ang="0">
                <a:pos x="4" y="202"/>
              </a:cxn>
              <a:cxn ang="0">
                <a:pos x="0" y="193"/>
              </a:cxn>
              <a:cxn ang="0">
                <a:pos x="0" y="13"/>
              </a:cxn>
              <a:cxn ang="0">
                <a:pos x="4" y="4"/>
              </a:cxn>
              <a:cxn ang="0">
                <a:pos x="13" y="0"/>
              </a:cxn>
              <a:cxn ang="0">
                <a:pos x="78" y="0"/>
              </a:cxn>
              <a:cxn ang="0">
                <a:pos x="89" y="4"/>
              </a:cxn>
              <a:cxn ang="0">
                <a:pos x="93" y="13"/>
              </a:cxn>
              <a:cxn ang="0">
                <a:pos x="93" y="193"/>
              </a:cxn>
              <a:cxn ang="0">
                <a:pos x="89" y="202"/>
              </a:cxn>
              <a:cxn ang="0">
                <a:pos x="78" y="206"/>
              </a:cxn>
              <a:cxn ang="0">
                <a:pos x="13" y="11"/>
              </a:cxn>
              <a:cxn ang="0">
                <a:pos x="12" y="11"/>
              </a:cxn>
              <a:cxn ang="0">
                <a:pos x="10" y="193"/>
              </a:cxn>
              <a:cxn ang="0">
                <a:pos x="12" y="194"/>
              </a:cxn>
              <a:cxn ang="0">
                <a:pos x="78" y="196"/>
              </a:cxn>
              <a:cxn ang="0">
                <a:pos x="81" y="194"/>
              </a:cxn>
              <a:cxn ang="0">
                <a:pos x="82" y="13"/>
              </a:cxn>
              <a:cxn ang="0">
                <a:pos x="81" y="11"/>
              </a:cxn>
              <a:cxn ang="0">
                <a:pos x="13" y="11"/>
              </a:cxn>
            </a:cxnLst>
            <a:rect l="0" t="0" r="r" b="b"/>
            <a:pathLst>
              <a:path w="206" h="206">
                <a:moveTo>
                  <a:pt x="193" y="206"/>
                </a:moveTo>
                <a:lnTo>
                  <a:pt x="128" y="206"/>
                </a:lnTo>
                <a:lnTo>
                  <a:pt x="128" y="206"/>
                </a:lnTo>
                <a:lnTo>
                  <a:pt x="123" y="205"/>
                </a:lnTo>
                <a:lnTo>
                  <a:pt x="118" y="202"/>
                </a:lnTo>
                <a:lnTo>
                  <a:pt x="114" y="198"/>
                </a:lnTo>
                <a:lnTo>
                  <a:pt x="114" y="193"/>
                </a:lnTo>
                <a:lnTo>
                  <a:pt x="114" y="13"/>
                </a:lnTo>
                <a:lnTo>
                  <a:pt x="114" y="13"/>
                </a:lnTo>
                <a:lnTo>
                  <a:pt x="114" y="8"/>
                </a:lnTo>
                <a:lnTo>
                  <a:pt x="118" y="4"/>
                </a:lnTo>
                <a:lnTo>
                  <a:pt x="123" y="1"/>
                </a:lnTo>
                <a:lnTo>
                  <a:pt x="128" y="0"/>
                </a:lnTo>
                <a:lnTo>
                  <a:pt x="193" y="0"/>
                </a:lnTo>
                <a:lnTo>
                  <a:pt x="193" y="0"/>
                </a:lnTo>
                <a:lnTo>
                  <a:pt x="198" y="1"/>
                </a:lnTo>
                <a:lnTo>
                  <a:pt x="202" y="4"/>
                </a:lnTo>
                <a:lnTo>
                  <a:pt x="205" y="8"/>
                </a:lnTo>
                <a:lnTo>
                  <a:pt x="206" y="13"/>
                </a:lnTo>
                <a:lnTo>
                  <a:pt x="206" y="193"/>
                </a:lnTo>
                <a:lnTo>
                  <a:pt x="206" y="193"/>
                </a:lnTo>
                <a:lnTo>
                  <a:pt x="205" y="198"/>
                </a:lnTo>
                <a:lnTo>
                  <a:pt x="202" y="202"/>
                </a:lnTo>
                <a:lnTo>
                  <a:pt x="198" y="205"/>
                </a:lnTo>
                <a:lnTo>
                  <a:pt x="193" y="206"/>
                </a:lnTo>
                <a:lnTo>
                  <a:pt x="193" y="206"/>
                </a:lnTo>
                <a:close/>
                <a:moveTo>
                  <a:pt x="128" y="11"/>
                </a:moveTo>
                <a:lnTo>
                  <a:pt x="128" y="11"/>
                </a:lnTo>
                <a:lnTo>
                  <a:pt x="125" y="11"/>
                </a:lnTo>
                <a:lnTo>
                  <a:pt x="125" y="13"/>
                </a:lnTo>
                <a:lnTo>
                  <a:pt x="125" y="193"/>
                </a:lnTo>
                <a:lnTo>
                  <a:pt x="125" y="193"/>
                </a:lnTo>
                <a:lnTo>
                  <a:pt x="125" y="194"/>
                </a:lnTo>
                <a:lnTo>
                  <a:pt x="128" y="196"/>
                </a:lnTo>
                <a:lnTo>
                  <a:pt x="193" y="196"/>
                </a:lnTo>
                <a:lnTo>
                  <a:pt x="193" y="196"/>
                </a:lnTo>
                <a:lnTo>
                  <a:pt x="194" y="194"/>
                </a:lnTo>
                <a:lnTo>
                  <a:pt x="195" y="193"/>
                </a:lnTo>
                <a:lnTo>
                  <a:pt x="195" y="13"/>
                </a:lnTo>
                <a:lnTo>
                  <a:pt x="195" y="13"/>
                </a:lnTo>
                <a:lnTo>
                  <a:pt x="194" y="11"/>
                </a:lnTo>
                <a:lnTo>
                  <a:pt x="193" y="11"/>
                </a:lnTo>
                <a:lnTo>
                  <a:pt x="128" y="11"/>
                </a:lnTo>
                <a:close/>
                <a:moveTo>
                  <a:pt x="78" y="206"/>
                </a:moveTo>
                <a:lnTo>
                  <a:pt x="13" y="206"/>
                </a:lnTo>
                <a:lnTo>
                  <a:pt x="13" y="206"/>
                </a:lnTo>
                <a:lnTo>
                  <a:pt x="8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1"/>
                </a:lnTo>
                <a:lnTo>
                  <a:pt x="13" y="0"/>
                </a:lnTo>
                <a:lnTo>
                  <a:pt x="78" y="0"/>
                </a:lnTo>
                <a:lnTo>
                  <a:pt x="78" y="0"/>
                </a:lnTo>
                <a:lnTo>
                  <a:pt x="83" y="1"/>
                </a:lnTo>
                <a:lnTo>
                  <a:pt x="89" y="4"/>
                </a:lnTo>
                <a:lnTo>
                  <a:pt x="91" y="8"/>
                </a:lnTo>
                <a:lnTo>
                  <a:pt x="93" y="13"/>
                </a:lnTo>
                <a:lnTo>
                  <a:pt x="93" y="193"/>
                </a:lnTo>
                <a:lnTo>
                  <a:pt x="93" y="193"/>
                </a:lnTo>
                <a:lnTo>
                  <a:pt x="91" y="198"/>
                </a:lnTo>
                <a:lnTo>
                  <a:pt x="89" y="202"/>
                </a:lnTo>
                <a:lnTo>
                  <a:pt x="83" y="205"/>
                </a:lnTo>
                <a:lnTo>
                  <a:pt x="78" y="206"/>
                </a:lnTo>
                <a:lnTo>
                  <a:pt x="78" y="206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1"/>
                </a:lnTo>
                <a:lnTo>
                  <a:pt x="10" y="13"/>
                </a:lnTo>
                <a:lnTo>
                  <a:pt x="10" y="193"/>
                </a:lnTo>
                <a:lnTo>
                  <a:pt x="10" y="193"/>
                </a:lnTo>
                <a:lnTo>
                  <a:pt x="12" y="194"/>
                </a:lnTo>
                <a:lnTo>
                  <a:pt x="13" y="196"/>
                </a:lnTo>
                <a:lnTo>
                  <a:pt x="78" y="196"/>
                </a:lnTo>
                <a:lnTo>
                  <a:pt x="78" y="196"/>
                </a:lnTo>
                <a:lnTo>
                  <a:pt x="81" y="194"/>
                </a:lnTo>
                <a:lnTo>
                  <a:pt x="82" y="193"/>
                </a:lnTo>
                <a:lnTo>
                  <a:pt x="82" y="13"/>
                </a:lnTo>
                <a:lnTo>
                  <a:pt x="82" y="13"/>
                </a:lnTo>
                <a:lnTo>
                  <a:pt x="81" y="11"/>
                </a:lnTo>
                <a:lnTo>
                  <a:pt x="78" y="11"/>
                </a:lnTo>
                <a:lnTo>
                  <a:pt x="1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85" name="Freeform 61"/>
          <p:cNvSpPr>
            <a:spLocks noEditPoints="1"/>
          </p:cNvSpPr>
          <p:nvPr/>
        </p:nvSpPr>
        <p:spPr bwMode="auto">
          <a:xfrm>
            <a:off x="6101419" y="2579661"/>
            <a:ext cx="319452" cy="317163"/>
          </a:xfrm>
          <a:custGeom>
            <a:avLst/>
            <a:gdLst/>
            <a:ahLst/>
            <a:cxnLst>
              <a:cxn ang="0">
                <a:pos x="193" y="206"/>
              </a:cxn>
              <a:cxn ang="0">
                <a:pos x="13" y="206"/>
              </a:cxn>
              <a:cxn ang="0">
                <a:pos x="13" y="206"/>
              </a:cxn>
              <a:cxn ang="0">
                <a:pos x="8" y="205"/>
              </a:cxn>
              <a:cxn ang="0">
                <a:pos x="4" y="202"/>
              </a:cxn>
              <a:cxn ang="0">
                <a:pos x="1" y="198"/>
              </a:cxn>
              <a:cxn ang="0">
                <a:pos x="0" y="193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8" y="1"/>
              </a:cxn>
              <a:cxn ang="0">
                <a:pos x="13" y="0"/>
              </a:cxn>
              <a:cxn ang="0">
                <a:pos x="193" y="0"/>
              </a:cxn>
              <a:cxn ang="0">
                <a:pos x="193" y="0"/>
              </a:cxn>
              <a:cxn ang="0">
                <a:pos x="198" y="1"/>
              </a:cxn>
              <a:cxn ang="0">
                <a:pos x="202" y="4"/>
              </a:cxn>
              <a:cxn ang="0">
                <a:pos x="205" y="8"/>
              </a:cxn>
              <a:cxn ang="0">
                <a:pos x="206" y="13"/>
              </a:cxn>
              <a:cxn ang="0">
                <a:pos x="206" y="193"/>
              </a:cxn>
              <a:cxn ang="0">
                <a:pos x="206" y="193"/>
              </a:cxn>
              <a:cxn ang="0">
                <a:pos x="205" y="198"/>
              </a:cxn>
              <a:cxn ang="0">
                <a:pos x="202" y="202"/>
              </a:cxn>
              <a:cxn ang="0">
                <a:pos x="198" y="205"/>
              </a:cxn>
              <a:cxn ang="0">
                <a:pos x="193" y="206"/>
              </a:cxn>
              <a:cxn ang="0">
                <a:pos x="193" y="206"/>
              </a:cxn>
              <a:cxn ang="0">
                <a:pos x="13" y="11"/>
              </a:cxn>
              <a:cxn ang="0">
                <a:pos x="13" y="11"/>
              </a:cxn>
              <a:cxn ang="0">
                <a:pos x="12" y="11"/>
              </a:cxn>
              <a:cxn ang="0">
                <a:pos x="11" y="13"/>
              </a:cxn>
              <a:cxn ang="0">
                <a:pos x="11" y="193"/>
              </a:cxn>
              <a:cxn ang="0">
                <a:pos x="11" y="193"/>
              </a:cxn>
              <a:cxn ang="0">
                <a:pos x="12" y="194"/>
              </a:cxn>
              <a:cxn ang="0">
                <a:pos x="13" y="196"/>
              </a:cxn>
              <a:cxn ang="0">
                <a:pos x="193" y="196"/>
              </a:cxn>
              <a:cxn ang="0">
                <a:pos x="193" y="196"/>
              </a:cxn>
              <a:cxn ang="0">
                <a:pos x="194" y="194"/>
              </a:cxn>
              <a:cxn ang="0">
                <a:pos x="196" y="193"/>
              </a:cxn>
              <a:cxn ang="0">
                <a:pos x="196" y="13"/>
              </a:cxn>
              <a:cxn ang="0">
                <a:pos x="196" y="13"/>
              </a:cxn>
              <a:cxn ang="0">
                <a:pos x="194" y="11"/>
              </a:cxn>
              <a:cxn ang="0">
                <a:pos x="193" y="11"/>
              </a:cxn>
              <a:cxn ang="0">
                <a:pos x="13" y="11"/>
              </a:cxn>
            </a:cxnLst>
            <a:rect l="0" t="0" r="r" b="b"/>
            <a:pathLst>
              <a:path w="206" h="206">
                <a:moveTo>
                  <a:pt x="193" y="206"/>
                </a:moveTo>
                <a:lnTo>
                  <a:pt x="13" y="206"/>
                </a:lnTo>
                <a:lnTo>
                  <a:pt x="13" y="206"/>
                </a:lnTo>
                <a:lnTo>
                  <a:pt x="8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1"/>
                </a:lnTo>
                <a:lnTo>
                  <a:pt x="13" y="0"/>
                </a:lnTo>
                <a:lnTo>
                  <a:pt x="193" y="0"/>
                </a:lnTo>
                <a:lnTo>
                  <a:pt x="193" y="0"/>
                </a:lnTo>
                <a:lnTo>
                  <a:pt x="198" y="1"/>
                </a:lnTo>
                <a:lnTo>
                  <a:pt x="202" y="4"/>
                </a:lnTo>
                <a:lnTo>
                  <a:pt x="205" y="8"/>
                </a:lnTo>
                <a:lnTo>
                  <a:pt x="206" y="13"/>
                </a:lnTo>
                <a:lnTo>
                  <a:pt x="206" y="193"/>
                </a:lnTo>
                <a:lnTo>
                  <a:pt x="206" y="193"/>
                </a:lnTo>
                <a:lnTo>
                  <a:pt x="205" y="198"/>
                </a:lnTo>
                <a:lnTo>
                  <a:pt x="202" y="202"/>
                </a:lnTo>
                <a:lnTo>
                  <a:pt x="198" y="205"/>
                </a:lnTo>
                <a:lnTo>
                  <a:pt x="193" y="206"/>
                </a:lnTo>
                <a:lnTo>
                  <a:pt x="193" y="206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1"/>
                </a:lnTo>
                <a:lnTo>
                  <a:pt x="11" y="13"/>
                </a:lnTo>
                <a:lnTo>
                  <a:pt x="11" y="193"/>
                </a:lnTo>
                <a:lnTo>
                  <a:pt x="11" y="193"/>
                </a:lnTo>
                <a:lnTo>
                  <a:pt x="12" y="194"/>
                </a:lnTo>
                <a:lnTo>
                  <a:pt x="13" y="196"/>
                </a:lnTo>
                <a:lnTo>
                  <a:pt x="193" y="196"/>
                </a:lnTo>
                <a:lnTo>
                  <a:pt x="193" y="196"/>
                </a:lnTo>
                <a:lnTo>
                  <a:pt x="194" y="194"/>
                </a:lnTo>
                <a:lnTo>
                  <a:pt x="196" y="193"/>
                </a:lnTo>
                <a:lnTo>
                  <a:pt x="196" y="13"/>
                </a:lnTo>
                <a:lnTo>
                  <a:pt x="196" y="13"/>
                </a:lnTo>
                <a:lnTo>
                  <a:pt x="194" y="11"/>
                </a:lnTo>
                <a:lnTo>
                  <a:pt x="193" y="11"/>
                </a:lnTo>
                <a:lnTo>
                  <a:pt x="1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86" name="Freeform 62"/>
          <p:cNvSpPr>
            <a:spLocks noEditPoints="1"/>
          </p:cNvSpPr>
          <p:nvPr/>
        </p:nvSpPr>
        <p:spPr bwMode="auto">
          <a:xfrm>
            <a:off x="6923537" y="2579661"/>
            <a:ext cx="324151" cy="317163"/>
          </a:xfrm>
          <a:custGeom>
            <a:avLst/>
            <a:gdLst/>
            <a:ahLst/>
            <a:cxnLst>
              <a:cxn ang="0">
                <a:pos x="106" y="206"/>
              </a:cxn>
              <a:cxn ang="0">
                <a:pos x="99" y="202"/>
              </a:cxn>
              <a:cxn ang="0">
                <a:pos x="98" y="200"/>
              </a:cxn>
              <a:cxn ang="0">
                <a:pos x="98" y="120"/>
              </a:cxn>
              <a:cxn ang="0">
                <a:pos x="15" y="202"/>
              </a:cxn>
              <a:cxn ang="0">
                <a:pos x="8" y="206"/>
              </a:cxn>
              <a:cxn ang="0">
                <a:pos x="4" y="205"/>
              </a:cxn>
              <a:cxn ang="0">
                <a:pos x="0" y="201"/>
              </a:cxn>
              <a:cxn ang="0">
                <a:pos x="0" y="9"/>
              </a:cxn>
              <a:cxn ang="0">
                <a:pos x="0" y="5"/>
              </a:cxn>
              <a:cxn ang="0">
                <a:pos x="4" y="0"/>
              </a:cxn>
              <a:cxn ang="0">
                <a:pos x="8" y="0"/>
              </a:cxn>
              <a:cxn ang="0">
                <a:pos x="15" y="3"/>
              </a:cxn>
              <a:cxn ang="0">
                <a:pos x="98" y="9"/>
              </a:cxn>
              <a:cxn ang="0">
                <a:pos x="99" y="5"/>
              </a:cxn>
              <a:cxn ang="0">
                <a:pos x="103" y="0"/>
              </a:cxn>
              <a:cxn ang="0">
                <a:pos x="106" y="0"/>
              </a:cxn>
              <a:cxn ang="0">
                <a:pos x="112" y="3"/>
              </a:cxn>
              <a:cxn ang="0">
                <a:pos x="203" y="93"/>
              </a:cxn>
              <a:cxn ang="0">
                <a:pos x="207" y="102"/>
              </a:cxn>
              <a:cxn ang="0">
                <a:pos x="203" y="112"/>
              </a:cxn>
              <a:cxn ang="0">
                <a:pos x="112" y="202"/>
              </a:cxn>
              <a:cxn ang="0">
                <a:pos x="106" y="206"/>
              </a:cxn>
              <a:cxn ang="0">
                <a:pos x="108" y="79"/>
              </a:cxn>
              <a:cxn ang="0">
                <a:pos x="196" y="105"/>
              </a:cxn>
              <a:cxn ang="0">
                <a:pos x="196" y="102"/>
              </a:cxn>
              <a:cxn ang="0">
                <a:pos x="108" y="13"/>
              </a:cxn>
              <a:cxn ang="0">
                <a:pos x="11" y="13"/>
              </a:cxn>
              <a:cxn ang="0">
                <a:pos x="98" y="105"/>
              </a:cxn>
              <a:cxn ang="0">
                <a:pos x="99" y="104"/>
              </a:cxn>
              <a:cxn ang="0">
                <a:pos x="99" y="101"/>
              </a:cxn>
              <a:cxn ang="0">
                <a:pos x="98" y="101"/>
              </a:cxn>
            </a:cxnLst>
            <a:rect l="0" t="0" r="r" b="b"/>
            <a:pathLst>
              <a:path w="207" h="206">
                <a:moveTo>
                  <a:pt x="106" y="206"/>
                </a:moveTo>
                <a:lnTo>
                  <a:pt x="106" y="206"/>
                </a:lnTo>
                <a:lnTo>
                  <a:pt x="102" y="205"/>
                </a:lnTo>
                <a:lnTo>
                  <a:pt x="99" y="202"/>
                </a:lnTo>
                <a:lnTo>
                  <a:pt x="99" y="202"/>
                </a:lnTo>
                <a:lnTo>
                  <a:pt x="98" y="200"/>
                </a:lnTo>
                <a:lnTo>
                  <a:pt x="98" y="197"/>
                </a:lnTo>
                <a:lnTo>
                  <a:pt x="98" y="120"/>
                </a:lnTo>
                <a:lnTo>
                  <a:pt x="15" y="202"/>
                </a:lnTo>
                <a:lnTo>
                  <a:pt x="15" y="202"/>
                </a:lnTo>
                <a:lnTo>
                  <a:pt x="11" y="205"/>
                </a:lnTo>
                <a:lnTo>
                  <a:pt x="8" y="206"/>
                </a:lnTo>
                <a:lnTo>
                  <a:pt x="8" y="206"/>
                </a:lnTo>
                <a:lnTo>
                  <a:pt x="4" y="205"/>
                </a:lnTo>
                <a:lnTo>
                  <a:pt x="3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3" y="1"/>
                </a:lnTo>
                <a:lnTo>
                  <a:pt x="4" y="0"/>
                </a:lnTo>
                <a:lnTo>
                  <a:pt x="8" y="0"/>
                </a:lnTo>
                <a:lnTo>
                  <a:pt x="8" y="0"/>
                </a:lnTo>
                <a:lnTo>
                  <a:pt x="11" y="0"/>
                </a:lnTo>
                <a:lnTo>
                  <a:pt x="15" y="3"/>
                </a:lnTo>
                <a:lnTo>
                  <a:pt x="98" y="86"/>
                </a:lnTo>
                <a:lnTo>
                  <a:pt x="98" y="9"/>
                </a:lnTo>
                <a:lnTo>
                  <a:pt x="98" y="9"/>
                </a:lnTo>
                <a:lnTo>
                  <a:pt x="99" y="5"/>
                </a:lnTo>
                <a:lnTo>
                  <a:pt x="100" y="1"/>
                </a:lnTo>
                <a:lnTo>
                  <a:pt x="103" y="0"/>
                </a:lnTo>
                <a:lnTo>
                  <a:pt x="106" y="0"/>
                </a:lnTo>
                <a:lnTo>
                  <a:pt x="106" y="0"/>
                </a:lnTo>
                <a:lnTo>
                  <a:pt x="110" y="0"/>
                </a:lnTo>
                <a:lnTo>
                  <a:pt x="112" y="3"/>
                </a:lnTo>
                <a:lnTo>
                  <a:pt x="203" y="93"/>
                </a:lnTo>
                <a:lnTo>
                  <a:pt x="203" y="93"/>
                </a:lnTo>
                <a:lnTo>
                  <a:pt x="206" y="98"/>
                </a:lnTo>
                <a:lnTo>
                  <a:pt x="207" y="102"/>
                </a:lnTo>
                <a:lnTo>
                  <a:pt x="206" y="108"/>
                </a:lnTo>
                <a:lnTo>
                  <a:pt x="203" y="112"/>
                </a:lnTo>
                <a:lnTo>
                  <a:pt x="112" y="202"/>
                </a:lnTo>
                <a:lnTo>
                  <a:pt x="112" y="202"/>
                </a:lnTo>
                <a:lnTo>
                  <a:pt x="110" y="205"/>
                </a:lnTo>
                <a:lnTo>
                  <a:pt x="106" y="206"/>
                </a:lnTo>
                <a:lnTo>
                  <a:pt x="106" y="206"/>
                </a:lnTo>
                <a:close/>
                <a:moveTo>
                  <a:pt x="108" y="79"/>
                </a:moveTo>
                <a:lnTo>
                  <a:pt x="108" y="192"/>
                </a:lnTo>
                <a:lnTo>
                  <a:pt x="196" y="105"/>
                </a:lnTo>
                <a:lnTo>
                  <a:pt x="196" y="105"/>
                </a:lnTo>
                <a:lnTo>
                  <a:pt x="196" y="102"/>
                </a:lnTo>
                <a:lnTo>
                  <a:pt x="196" y="101"/>
                </a:lnTo>
                <a:lnTo>
                  <a:pt x="108" y="13"/>
                </a:lnTo>
                <a:lnTo>
                  <a:pt x="108" y="79"/>
                </a:lnTo>
                <a:close/>
                <a:moveTo>
                  <a:pt x="11" y="13"/>
                </a:moveTo>
                <a:lnTo>
                  <a:pt x="11" y="192"/>
                </a:lnTo>
                <a:lnTo>
                  <a:pt x="98" y="105"/>
                </a:lnTo>
                <a:lnTo>
                  <a:pt x="98" y="105"/>
                </a:lnTo>
                <a:lnTo>
                  <a:pt x="99" y="104"/>
                </a:lnTo>
                <a:lnTo>
                  <a:pt x="99" y="102"/>
                </a:lnTo>
                <a:lnTo>
                  <a:pt x="99" y="101"/>
                </a:lnTo>
                <a:lnTo>
                  <a:pt x="99" y="101"/>
                </a:lnTo>
                <a:lnTo>
                  <a:pt x="98" y="101"/>
                </a:lnTo>
                <a:lnTo>
                  <a:pt x="11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87" name="Freeform 63"/>
          <p:cNvSpPr>
            <a:spLocks noEditPoints="1"/>
          </p:cNvSpPr>
          <p:nvPr/>
        </p:nvSpPr>
        <p:spPr bwMode="auto">
          <a:xfrm>
            <a:off x="7712773" y="2579661"/>
            <a:ext cx="371129" cy="317163"/>
          </a:xfrm>
          <a:custGeom>
            <a:avLst/>
            <a:gdLst/>
            <a:ahLst/>
            <a:cxnLst>
              <a:cxn ang="0">
                <a:pos x="105" y="206"/>
              </a:cxn>
              <a:cxn ang="0">
                <a:pos x="98" y="202"/>
              </a:cxn>
              <a:cxn ang="0">
                <a:pos x="97" y="200"/>
              </a:cxn>
              <a:cxn ang="0">
                <a:pos x="97" y="120"/>
              </a:cxn>
              <a:cxn ang="0">
                <a:pos x="14" y="202"/>
              </a:cxn>
              <a:cxn ang="0">
                <a:pos x="6" y="206"/>
              </a:cxn>
              <a:cxn ang="0">
                <a:pos x="4" y="205"/>
              </a:cxn>
              <a:cxn ang="0">
                <a:pos x="0" y="201"/>
              </a:cxn>
              <a:cxn ang="0">
                <a:pos x="0" y="9"/>
              </a:cxn>
              <a:cxn ang="0">
                <a:pos x="0" y="5"/>
              </a:cxn>
              <a:cxn ang="0">
                <a:pos x="4" y="0"/>
              </a:cxn>
              <a:cxn ang="0">
                <a:pos x="6" y="0"/>
              </a:cxn>
              <a:cxn ang="0">
                <a:pos x="14" y="3"/>
              </a:cxn>
              <a:cxn ang="0">
                <a:pos x="97" y="9"/>
              </a:cxn>
              <a:cxn ang="0">
                <a:pos x="98" y="5"/>
              </a:cxn>
              <a:cxn ang="0">
                <a:pos x="102" y="0"/>
              </a:cxn>
              <a:cxn ang="0">
                <a:pos x="105" y="0"/>
              </a:cxn>
              <a:cxn ang="0">
                <a:pos x="112" y="3"/>
              </a:cxn>
              <a:cxn ang="0">
                <a:pos x="194" y="13"/>
              </a:cxn>
              <a:cxn ang="0">
                <a:pos x="195" y="8"/>
              </a:cxn>
              <a:cxn ang="0">
                <a:pos x="203" y="1"/>
              </a:cxn>
              <a:cxn ang="0">
                <a:pos x="225" y="0"/>
              </a:cxn>
              <a:cxn ang="0">
                <a:pos x="230" y="1"/>
              </a:cxn>
              <a:cxn ang="0">
                <a:pos x="237" y="8"/>
              </a:cxn>
              <a:cxn ang="0">
                <a:pos x="239" y="193"/>
              </a:cxn>
              <a:cxn ang="0">
                <a:pos x="237" y="198"/>
              </a:cxn>
              <a:cxn ang="0">
                <a:pos x="230" y="205"/>
              </a:cxn>
              <a:cxn ang="0">
                <a:pos x="209" y="206"/>
              </a:cxn>
              <a:cxn ang="0">
                <a:pos x="203" y="205"/>
              </a:cxn>
              <a:cxn ang="0">
                <a:pos x="195" y="198"/>
              </a:cxn>
              <a:cxn ang="0">
                <a:pos x="194" y="120"/>
              </a:cxn>
              <a:cxn ang="0">
                <a:pos x="112" y="202"/>
              </a:cxn>
              <a:cxn ang="0">
                <a:pos x="105" y="206"/>
              </a:cxn>
              <a:cxn ang="0">
                <a:pos x="205" y="125"/>
              </a:cxn>
              <a:cxn ang="0">
                <a:pos x="205" y="193"/>
              </a:cxn>
              <a:cxn ang="0">
                <a:pos x="209" y="196"/>
              </a:cxn>
              <a:cxn ang="0">
                <a:pos x="225" y="196"/>
              </a:cxn>
              <a:cxn ang="0">
                <a:pos x="228" y="193"/>
              </a:cxn>
              <a:cxn ang="0">
                <a:pos x="228" y="13"/>
              </a:cxn>
              <a:cxn ang="0">
                <a:pos x="225" y="11"/>
              </a:cxn>
              <a:cxn ang="0">
                <a:pos x="209" y="11"/>
              </a:cxn>
              <a:cxn ang="0">
                <a:pos x="205" y="13"/>
              </a:cxn>
              <a:cxn ang="0">
                <a:pos x="108" y="79"/>
              </a:cxn>
              <a:cxn ang="0">
                <a:pos x="194" y="105"/>
              </a:cxn>
              <a:cxn ang="0">
                <a:pos x="195" y="104"/>
              </a:cxn>
              <a:cxn ang="0">
                <a:pos x="195" y="101"/>
              </a:cxn>
              <a:cxn ang="0">
                <a:pos x="194" y="101"/>
              </a:cxn>
              <a:cxn ang="0">
                <a:pos x="108" y="79"/>
              </a:cxn>
              <a:cxn ang="0">
                <a:pos x="10" y="192"/>
              </a:cxn>
              <a:cxn ang="0">
                <a:pos x="97" y="105"/>
              </a:cxn>
              <a:cxn ang="0">
                <a:pos x="98" y="102"/>
              </a:cxn>
              <a:cxn ang="0">
                <a:pos x="97" y="101"/>
              </a:cxn>
              <a:cxn ang="0">
                <a:pos x="10" y="13"/>
              </a:cxn>
            </a:cxnLst>
            <a:rect l="0" t="0" r="r" b="b"/>
            <a:pathLst>
              <a:path w="239" h="206">
                <a:moveTo>
                  <a:pt x="105" y="206"/>
                </a:moveTo>
                <a:lnTo>
                  <a:pt x="105" y="206"/>
                </a:lnTo>
                <a:lnTo>
                  <a:pt x="101" y="205"/>
                </a:lnTo>
                <a:lnTo>
                  <a:pt x="98" y="202"/>
                </a:lnTo>
                <a:lnTo>
                  <a:pt x="98" y="202"/>
                </a:lnTo>
                <a:lnTo>
                  <a:pt x="97" y="200"/>
                </a:lnTo>
                <a:lnTo>
                  <a:pt x="97" y="197"/>
                </a:lnTo>
                <a:lnTo>
                  <a:pt x="97" y="120"/>
                </a:lnTo>
                <a:lnTo>
                  <a:pt x="14" y="202"/>
                </a:lnTo>
                <a:lnTo>
                  <a:pt x="14" y="202"/>
                </a:lnTo>
                <a:lnTo>
                  <a:pt x="10" y="205"/>
                </a:lnTo>
                <a:lnTo>
                  <a:pt x="6" y="206"/>
                </a:lnTo>
                <a:lnTo>
                  <a:pt x="6" y="206"/>
                </a:lnTo>
                <a:lnTo>
                  <a:pt x="4" y="205"/>
                </a:lnTo>
                <a:lnTo>
                  <a:pt x="1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1" y="1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10" y="0"/>
                </a:lnTo>
                <a:lnTo>
                  <a:pt x="14" y="3"/>
                </a:lnTo>
                <a:lnTo>
                  <a:pt x="97" y="86"/>
                </a:lnTo>
                <a:lnTo>
                  <a:pt x="97" y="9"/>
                </a:lnTo>
                <a:lnTo>
                  <a:pt x="97" y="9"/>
                </a:lnTo>
                <a:lnTo>
                  <a:pt x="98" y="5"/>
                </a:lnTo>
                <a:lnTo>
                  <a:pt x="100" y="1"/>
                </a:lnTo>
                <a:lnTo>
                  <a:pt x="102" y="0"/>
                </a:lnTo>
                <a:lnTo>
                  <a:pt x="105" y="0"/>
                </a:lnTo>
                <a:lnTo>
                  <a:pt x="105" y="0"/>
                </a:lnTo>
                <a:lnTo>
                  <a:pt x="109" y="0"/>
                </a:lnTo>
                <a:lnTo>
                  <a:pt x="112" y="3"/>
                </a:lnTo>
                <a:lnTo>
                  <a:pt x="194" y="86"/>
                </a:lnTo>
                <a:lnTo>
                  <a:pt x="194" y="13"/>
                </a:lnTo>
                <a:lnTo>
                  <a:pt x="194" y="13"/>
                </a:lnTo>
                <a:lnTo>
                  <a:pt x="195" y="8"/>
                </a:lnTo>
                <a:lnTo>
                  <a:pt x="198" y="4"/>
                </a:lnTo>
                <a:lnTo>
                  <a:pt x="203" y="1"/>
                </a:lnTo>
                <a:lnTo>
                  <a:pt x="209" y="0"/>
                </a:lnTo>
                <a:lnTo>
                  <a:pt x="225" y="0"/>
                </a:lnTo>
                <a:lnTo>
                  <a:pt x="225" y="0"/>
                </a:lnTo>
                <a:lnTo>
                  <a:pt x="230" y="1"/>
                </a:lnTo>
                <a:lnTo>
                  <a:pt x="235" y="4"/>
                </a:lnTo>
                <a:lnTo>
                  <a:pt x="237" y="8"/>
                </a:lnTo>
                <a:lnTo>
                  <a:pt x="239" y="13"/>
                </a:lnTo>
                <a:lnTo>
                  <a:pt x="239" y="193"/>
                </a:lnTo>
                <a:lnTo>
                  <a:pt x="239" y="193"/>
                </a:lnTo>
                <a:lnTo>
                  <a:pt x="237" y="198"/>
                </a:lnTo>
                <a:lnTo>
                  <a:pt x="235" y="202"/>
                </a:lnTo>
                <a:lnTo>
                  <a:pt x="230" y="205"/>
                </a:lnTo>
                <a:lnTo>
                  <a:pt x="225" y="206"/>
                </a:lnTo>
                <a:lnTo>
                  <a:pt x="209" y="206"/>
                </a:lnTo>
                <a:lnTo>
                  <a:pt x="209" y="206"/>
                </a:lnTo>
                <a:lnTo>
                  <a:pt x="203" y="205"/>
                </a:lnTo>
                <a:lnTo>
                  <a:pt x="198" y="202"/>
                </a:lnTo>
                <a:lnTo>
                  <a:pt x="195" y="198"/>
                </a:lnTo>
                <a:lnTo>
                  <a:pt x="194" y="193"/>
                </a:lnTo>
                <a:lnTo>
                  <a:pt x="194" y="120"/>
                </a:lnTo>
                <a:lnTo>
                  <a:pt x="112" y="202"/>
                </a:lnTo>
                <a:lnTo>
                  <a:pt x="112" y="202"/>
                </a:lnTo>
                <a:lnTo>
                  <a:pt x="109" y="205"/>
                </a:lnTo>
                <a:lnTo>
                  <a:pt x="105" y="206"/>
                </a:lnTo>
                <a:lnTo>
                  <a:pt x="105" y="206"/>
                </a:lnTo>
                <a:close/>
                <a:moveTo>
                  <a:pt x="205" y="125"/>
                </a:moveTo>
                <a:lnTo>
                  <a:pt x="205" y="193"/>
                </a:lnTo>
                <a:lnTo>
                  <a:pt x="205" y="193"/>
                </a:lnTo>
                <a:lnTo>
                  <a:pt x="206" y="194"/>
                </a:lnTo>
                <a:lnTo>
                  <a:pt x="209" y="196"/>
                </a:lnTo>
                <a:lnTo>
                  <a:pt x="225" y="196"/>
                </a:lnTo>
                <a:lnTo>
                  <a:pt x="225" y="196"/>
                </a:lnTo>
                <a:lnTo>
                  <a:pt x="226" y="194"/>
                </a:lnTo>
                <a:lnTo>
                  <a:pt x="228" y="193"/>
                </a:lnTo>
                <a:lnTo>
                  <a:pt x="228" y="13"/>
                </a:lnTo>
                <a:lnTo>
                  <a:pt x="228" y="13"/>
                </a:lnTo>
                <a:lnTo>
                  <a:pt x="226" y="11"/>
                </a:lnTo>
                <a:lnTo>
                  <a:pt x="225" y="11"/>
                </a:lnTo>
                <a:lnTo>
                  <a:pt x="209" y="11"/>
                </a:lnTo>
                <a:lnTo>
                  <a:pt x="209" y="11"/>
                </a:lnTo>
                <a:lnTo>
                  <a:pt x="206" y="11"/>
                </a:lnTo>
                <a:lnTo>
                  <a:pt x="205" y="13"/>
                </a:lnTo>
                <a:lnTo>
                  <a:pt x="205" y="125"/>
                </a:lnTo>
                <a:close/>
                <a:moveTo>
                  <a:pt x="108" y="79"/>
                </a:moveTo>
                <a:lnTo>
                  <a:pt x="108" y="192"/>
                </a:lnTo>
                <a:lnTo>
                  <a:pt x="194" y="105"/>
                </a:lnTo>
                <a:lnTo>
                  <a:pt x="194" y="105"/>
                </a:lnTo>
                <a:lnTo>
                  <a:pt x="195" y="104"/>
                </a:lnTo>
                <a:lnTo>
                  <a:pt x="195" y="102"/>
                </a:lnTo>
                <a:lnTo>
                  <a:pt x="195" y="101"/>
                </a:lnTo>
                <a:lnTo>
                  <a:pt x="195" y="101"/>
                </a:lnTo>
                <a:lnTo>
                  <a:pt x="194" y="101"/>
                </a:lnTo>
                <a:lnTo>
                  <a:pt x="108" y="13"/>
                </a:lnTo>
                <a:lnTo>
                  <a:pt x="108" y="79"/>
                </a:lnTo>
                <a:close/>
                <a:moveTo>
                  <a:pt x="10" y="13"/>
                </a:moveTo>
                <a:lnTo>
                  <a:pt x="10" y="192"/>
                </a:lnTo>
                <a:lnTo>
                  <a:pt x="97" y="105"/>
                </a:lnTo>
                <a:lnTo>
                  <a:pt x="97" y="105"/>
                </a:lnTo>
                <a:lnTo>
                  <a:pt x="97" y="104"/>
                </a:lnTo>
                <a:lnTo>
                  <a:pt x="98" y="102"/>
                </a:lnTo>
                <a:lnTo>
                  <a:pt x="97" y="101"/>
                </a:lnTo>
                <a:lnTo>
                  <a:pt x="97" y="101"/>
                </a:lnTo>
                <a:lnTo>
                  <a:pt x="97" y="101"/>
                </a:lnTo>
                <a:lnTo>
                  <a:pt x="10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88" name="Freeform 64"/>
          <p:cNvSpPr>
            <a:spLocks noEditPoints="1"/>
          </p:cNvSpPr>
          <p:nvPr/>
        </p:nvSpPr>
        <p:spPr bwMode="auto">
          <a:xfrm>
            <a:off x="8586566" y="2579661"/>
            <a:ext cx="220799" cy="317163"/>
          </a:xfrm>
          <a:custGeom>
            <a:avLst/>
            <a:gdLst/>
            <a:ahLst/>
            <a:cxnLst>
              <a:cxn ang="0">
                <a:pos x="7" y="206"/>
              </a:cxn>
              <a:cxn ang="0">
                <a:pos x="1" y="204"/>
              </a:cxn>
              <a:cxn ang="0">
                <a:pos x="0" y="197"/>
              </a:cxn>
              <a:cxn ang="0">
                <a:pos x="0" y="9"/>
              </a:cxn>
              <a:cxn ang="0">
                <a:pos x="1" y="1"/>
              </a:cxn>
              <a:cxn ang="0">
                <a:pos x="7" y="0"/>
              </a:cxn>
              <a:cxn ang="0">
                <a:pos x="11" y="0"/>
              </a:cxn>
              <a:cxn ang="0">
                <a:pos x="97" y="86"/>
              </a:cxn>
              <a:cxn ang="0">
                <a:pos x="97" y="13"/>
              </a:cxn>
              <a:cxn ang="0">
                <a:pos x="101" y="4"/>
              </a:cxn>
              <a:cxn ang="0">
                <a:pos x="111" y="0"/>
              </a:cxn>
              <a:cxn ang="0">
                <a:pos x="127" y="0"/>
              </a:cxn>
              <a:cxn ang="0">
                <a:pos x="136" y="4"/>
              </a:cxn>
              <a:cxn ang="0">
                <a:pos x="140" y="13"/>
              </a:cxn>
              <a:cxn ang="0">
                <a:pos x="140" y="193"/>
              </a:cxn>
              <a:cxn ang="0">
                <a:pos x="136" y="202"/>
              </a:cxn>
              <a:cxn ang="0">
                <a:pos x="127" y="206"/>
              </a:cxn>
              <a:cxn ang="0">
                <a:pos x="111" y="206"/>
              </a:cxn>
              <a:cxn ang="0">
                <a:pos x="101" y="202"/>
              </a:cxn>
              <a:cxn ang="0">
                <a:pos x="97" y="193"/>
              </a:cxn>
              <a:cxn ang="0">
                <a:pos x="15" y="202"/>
              </a:cxn>
              <a:cxn ang="0">
                <a:pos x="11" y="205"/>
              </a:cxn>
              <a:cxn ang="0">
                <a:pos x="7" y="206"/>
              </a:cxn>
              <a:cxn ang="0">
                <a:pos x="108" y="193"/>
              </a:cxn>
              <a:cxn ang="0">
                <a:pos x="109" y="194"/>
              </a:cxn>
              <a:cxn ang="0">
                <a:pos x="127" y="196"/>
              </a:cxn>
              <a:cxn ang="0">
                <a:pos x="128" y="194"/>
              </a:cxn>
              <a:cxn ang="0">
                <a:pos x="130" y="13"/>
              </a:cxn>
              <a:cxn ang="0">
                <a:pos x="128" y="11"/>
              </a:cxn>
              <a:cxn ang="0">
                <a:pos x="111" y="11"/>
              </a:cxn>
              <a:cxn ang="0">
                <a:pos x="109" y="11"/>
              </a:cxn>
              <a:cxn ang="0">
                <a:pos x="108" y="125"/>
              </a:cxn>
              <a:cxn ang="0">
                <a:pos x="11" y="192"/>
              </a:cxn>
              <a:cxn ang="0">
                <a:pos x="97" y="105"/>
              </a:cxn>
              <a:cxn ang="0">
                <a:pos x="98" y="102"/>
              </a:cxn>
              <a:cxn ang="0">
                <a:pos x="97" y="101"/>
              </a:cxn>
              <a:cxn ang="0">
                <a:pos x="11" y="13"/>
              </a:cxn>
            </a:cxnLst>
            <a:rect l="0" t="0" r="r" b="b"/>
            <a:pathLst>
              <a:path w="140" h="206">
                <a:moveTo>
                  <a:pt x="7" y="206"/>
                </a:moveTo>
                <a:lnTo>
                  <a:pt x="7" y="206"/>
                </a:lnTo>
                <a:lnTo>
                  <a:pt x="4" y="205"/>
                </a:lnTo>
                <a:lnTo>
                  <a:pt x="1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1" y="1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11" y="0"/>
                </a:lnTo>
                <a:lnTo>
                  <a:pt x="15" y="3"/>
                </a:lnTo>
                <a:lnTo>
                  <a:pt x="97" y="86"/>
                </a:lnTo>
                <a:lnTo>
                  <a:pt x="97" y="13"/>
                </a:lnTo>
                <a:lnTo>
                  <a:pt x="97" y="13"/>
                </a:lnTo>
                <a:lnTo>
                  <a:pt x="98" y="8"/>
                </a:lnTo>
                <a:lnTo>
                  <a:pt x="101" y="4"/>
                </a:lnTo>
                <a:lnTo>
                  <a:pt x="105" y="1"/>
                </a:lnTo>
                <a:lnTo>
                  <a:pt x="111" y="0"/>
                </a:lnTo>
                <a:lnTo>
                  <a:pt x="127" y="0"/>
                </a:lnTo>
                <a:lnTo>
                  <a:pt x="127" y="0"/>
                </a:lnTo>
                <a:lnTo>
                  <a:pt x="132" y="1"/>
                </a:lnTo>
                <a:lnTo>
                  <a:pt x="136" y="4"/>
                </a:lnTo>
                <a:lnTo>
                  <a:pt x="139" y="8"/>
                </a:lnTo>
                <a:lnTo>
                  <a:pt x="140" y="13"/>
                </a:lnTo>
                <a:lnTo>
                  <a:pt x="140" y="193"/>
                </a:lnTo>
                <a:lnTo>
                  <a:pt x="140" y="193"/>
                </a:lnTo>
                <a:lnTo>
                  <a:pt x="139" y="198"/>
                </a:lnTo>
                <a:lnTo>
                  <a:pt x="136" y="202"/>
                </a:lnTo>
                <a:lnTo>
                  <a:pt x="132" y="205"/>
                </a:lnTo>
                <a:lnTo>
                  <a:pt x="127" y="206"/>
                </a:lnTo>
                <a:lnTo>
                  <a:pt x="111" y="206"/>
                </a:lnTo>
                <a:lnTo>
                  <a:pt x="111" y="206"/>
                </a:lnTo>
                <a:lnTo>
                  <a:pt x="105" y="205"/>
                </a:lnTo>
                <a:lnTo>
                  <a:pt x="101" y="202"/>
                </a:lnTo>
                <a:lnTo>
                  <a:pt x="98" y="198"/>
                </a:lnTo>
                <a:lnTo>
                  <a:pt x="97" y="193"/>
                </a:lnTo>
                <a:lnTo>
                  <a:pt x="97" y="120"/>
                </a:lnTo>
                <a:lnTo>
                  <a:pt x="15" y="202"/>
                </a:lnTo>
                <a:lnTo>
                  <a:pt x="15" y="202"/>
                </a:lnTo>
                <a:lnTo>
                  <a:pt x="11" y="205"/>
                </a:lnTo>
                <a:lnTo>
                  <a:pt x="7" y="206"/>
                </a:lnTo>
                <a:lnTo>
                  <a:pt x="7" y="206"/>
                </a:lnTo>
                <a:close/>
                <a:moveTo>
                  <a:pt x="108" y="125"/>
                </a:moveTo>
                <a:lnTo>
                  <a:pt x="108" y="193"/>
                </a:lnTo>
                <a:lnTo>
                  <a:pt x="108" y="193"/>
                </a:lnTo>
                <a:lnTo>
                  <a:pt x="109" y="194"/>
                </a:lnTo>
                <a:lnTo>
                  <a:pt x="111" y="196"/>
                </a:lnTo>
                <a:lnTo>
                  <a:pt x="127" y="196"/>
                </a:lnTo>
                <a:lnTo>
                  <a:pt x="127" y="196"/>
                </a:lnTo>
                <a:lnTo>
                  <a:pt x="128" y="194"/>
                </a:lnTo>
                <a:lnTo>
                  <a:pt x="130" y="193"/>
                </a:lnTo>
                <a:lnTo>
                  <a:pt x="130" y="13"/>
                </a:lnTo>
                <a:lnTo>
                  <a:pt x="130" y="13"/>
                </a:lnTo>
                <a:lnTo>
                  <a:pt x="128" y="11"/>
                </a:lnTo>
                <a:lnTo>
                  <a:pt x="127" y="11"/>
                </a:lnTo>
                <a:lnTo>
                  <a:pt x="111" y="11"/>
                </a:lnTo>
                <a:lnTo>
                  <a:pt x="111" y="11"/>
                </a:lnTo>
                <a:lnTo>
                  <a:pt x="109" y="11"/>
                </a:lnTo>
                <a:lnTo>
                  <a:pt x="108" y="13"/>
                </a:lnTo>
                <a:lnTo>
                  <a:pt x="108" y="125"/>
                </a:lnTo>
                <a:close/>
                <a:moveTo>
                  <a:pt x="11" y="13"/>
                </a:moveTo>
                <a:lnTo>
                  <a:pt x="11" y="192"/>
                </a:lnTo>
                <a:lnTo>
                  <a:pt x="97" y="105"/>
                </a:lnTo>
                <a:lnTo>
                  <a:pt x="97" y="105"/>
                </a:lnTo>
                <a:lnTo>
                  <a:pt x="97" y="104"/>
                </a:lnTo>
                <a:lnTo>
                  <a:pt x="98" y="102"/>
                </a:lnTo>
                <a:lnTo>
                  <a:pt x="97" y="101"/>
                </a:lnTo>
                <a:lnTo>
                  <a:pt x="97" y="101"/>
                </a:lnTo>
                <a:lnTo>
                  <a:pt x="97" y="101"/>
                </a:lnTo>
                <a:lnTo>
                  <a:pt x="11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89" name="Freeform 65"/>
          <p:cNvSpPr>
            <a:spLocks noEditPoints="1"/>
          </p:cNvSpPr>
          <p:nvPr/>
        </p:nvSpPr>
        <p:spPr bwMode="auto">
          <a:xfrm>
            <a:off x="9352307" y="2602644"/>
            <a:ext cx="324151" cy="271197"/>
          </a:xfrm>
          <a:custGeom>
            <a:avLst/>
            <a:gdLst/>
            <a:ahLst/>
            <a:cxnLst>
              <a:cxn ang="0">
                <a:pos x="13" y="175"/>
              </a:cxn>
              <a:cxn ang="0">
                <a:pos x="8" y="174"/>
              </a:cxn>
              <a:cxn ang="0">
                <a:pos x="0" y="166"/>
              </a:cxn>
              <a:cxn ang="0">
                <a:pos x="0" y="128"/>
              </a:cxn>
              <a:cxn ang="0">
                <a:pos x="0" y="124"/>
              </a:cxn>
              <a:cxn ang="0">
                <a:pos x="8" y="116"/>
              </a:cxn>
              <a:cxn ang="0">
                <a:pos x="191" y="114"/>
              </a:cxn>
              <a:cxn ang="0">
                <a:pos x="197" y="116"/>
              </a:cxn>
              <a:cxn ang="0">
                <a:pos x="205" y="124"/>
              </a:cxn>
              <a:cxn ang="0">
                <a:pos x="205" y="162"/>
              </a:cxn>
              <a:cxn ang="0">
                <a:pos x="205" y="166"/>
              </a:cxn>
              <a:cxn ang="0">
                <a:pos x="197" y="174"/>
              </a:cxn>
              <a:cxn ang="0">
                <a:pos x="191" y="175"/>
              </a:cxn>
              <a:cxn ang="0">
                <a:pos x="13" y="125"/>
              </a:cxn>
              <a:cxn ang="0">
                <a:pos x="10" y="128"/>
              </a:cxn>
              <a:cxn ang="0">
                <a:pos x="10" y="162"/>
              </a:cxn>
              <a:cxn ang="0">
                <a:pos x="13" y="164"/>
              </a:cxn>
              <a:cxn ang="0">
                <a:pos x="191" y="164"/>
              </a:cxn>
              <a:cxn ang="0">
                <a:pos x="194" y="162"/>
              </a:cxn>
              <a:cxn ang="0">
                <a:pos x="194" y="128"/>
              </a:cxn>
              <a:cxn ang="0">
                <a:pos x="191" y="125"/>
              </a:cxn>
              <a:cxn ang="0">
                <a:pos x="195" y="109"/>
              </a:cxn>
              <a:cxn ang="0">
                <a:pos x="9" y="109"/>
              </a:cxn>
              <a:cxn ang="0">
                <a:pos x="2" y="108"/>
              </a:cxn>
              <a:cxn ang="0">
                <a:pos x="0" y="105"/>
              </a:cxn>
              <a:cxn ang="0">
                <a:pos x="0" y="98"/>
              </a:cxn>
              <a:cxn ang="0">
                <a:pos x="93" y="4"/>
              </a:cxn>
              <a:cxn ang="0">
                <a:pos x="97" y="1"/>
              </a:cxn>
              <a:cxn ang="0">
                <a:pos x="108" y="1"/>
              </a:cxn>
              <a:cxn ang="0">
                <a:pos x="202" y="94"/>
              </a:cxn>
              <a:cxn ang="0">
                <a:pos x="205" y="98"/>
              </a:cxn>
              <a:cxn ang="0">
                <a:pos x="205" y="105"/>
              </a:cxn>
              <a:cxn ang="0">
                <a:pos x="202" y="108"/>
              </a:cxn>
              <a:cxn ang="0">
                <a:pos x="195" y="109"/>
              </a:cxn>
              <a:cxn ang="0">
                <a:pos x="13" y="98"/>
              </a:cxn>
              <a:cxn ang="0">
                <a:pos x="104" y="12"/>
              </a:cxn>
              <a:cxn ang="0">
                <a:pos x="102" y="10"/>
              </a:cxn>
              <a:cxn ang="0">
                <a:pos x="13" y="98"/>
              </a:cxn>
            </a:cxnLst>
            <a:rect l="0" t="0" r="r" b="b"/>
            <a:pathLst>
              <a:path w="206" h="175">
                <a:moveTo>
                  <a:pt x="191" y="175"/>
                </a:moveTo>
                <a:lnTo>
                  <a:pt x="13" y="175"/>
                </a:lnTo>
                <a:lnTo>
                  <a:pt x="13" y="175"/>
                </a:lnTo>
                <a:lnTo>
                  <a:pt x="8" y="174"/>
                </a:lnTo>
                <a:lnTo>
                  <a:pt x="4" y="171"/>
                </a:lnTo>
                <a:lnTo>
                  <a:pt x="0" y="166"/>
                </a:lnTo>
                <a:lnTo>
                  <a:pt x="0" y="162"/>
                </a:lnTo>
                <a:lnTo>
                  <a:pt x="0" y="128"/>
                </a:lnTo>
                <a:lnTo>
                  <a:pt x="0" y="128"/>
                </a:lnTo>
                <a:lnTo>
                  <a:pt x="0" y="124"/>
                </a:lnTo>
                <a:lnTo>
                  <a:pt x="4" y="119"/>
                </a:lnTo>
                <a:lnTo>
                  <a:pt x="8" y="116"/>
                </a:lnTo>
                <a:lnTo>
                  <a:pt x="13" y="114"/>
                </a:lnTo>
                <a:lnTo>
                  <a:pt x="191" y="114"/>
                </a:lnTo>
                <a:lnTo>
                  <a:pt x="191" y="114"/>
                </a:lnTo>
                <a:lnTo>
                  <a:pt x="197" y="116"/>
                </a:lnTo>
                <a:lnTo>
                  <a:pt x="202" y="119"/>
                </a:lnTo>
                <a:lnTo>
                  <a:pt x="205" y="124"/>
                </a:lnTo>
                <a:lnTo>
                  <a:pt x="205" y="128"/>
                </a:lnTo>
                <a:lnTo>
                  <a:pt x="205" y="162"/>
                </a:lnTo>
                <a:lnTo>
                  <a:pt x="205" y="162"/>
                </a:lnTo>
                <a:lnTo>
                  <a:pt x="205" y="166"/>
                </a:lnTo>
                <a:lnTo>
                  <a:pt x="202" y="171"/>
                </a:lnTo>
                <a:lnTo>
                  <a:pt x="197" y="174"/>
                </a:lnTo>
                <a:lnTo>
                  <a:pt x="191" y="175"/>
                </a:lnTo>
                <a:lnTo>
                  <a:pt x="191" y="175"/>
                </a:lnTo>
                <a:close/>
                <a:moveTo>
                  <a:pt x="13" y="125"/>
                </a:moveTo>
                <a:lnTo>
                  <a:pt x="13" y="125"/>
                </a:lnTo>
                <a:lnTo>
                  <a:pt x="10" y="127"/>
                </a:lnTo>
                <a:lnTo>
                  <a:pt x="10" y="128"/>
                </a:lnTo>
                <a:lnTo>
                  <a:pt x="10" y="162"/>
                </a:lnTo>
                <a:lnTo>
                  <a:pt x="10" y="162"/>
                </a:lnTo>
                <a:lnTo>
                  <a:pt x="10" y="163"/>
                </a:lnTo>
                <a:lnTo>
                  <a:pt x="13" y="164"/>
                </a:lnTo>
                <a:lnTo>
                  <a:pt x="191" y="164"/>
                </a:lnTo>
                <a:lnTo>
                  <a:pt x="191" y="164"/>
                </a:lnTo>
                <a:lnTo>
                  <a:pt x="194" y="163"/>
                </a:lnTo>
                <a:lnTo>
                  <a:pt x="194" y="162"/>
                </a:lnTo>
                <a:lnTo>
                  <a:pt x="194" y="128"/>
                </a:lnTo>
                <a:lnTo>
                  <a:pt x="194" y="128"/>
                </a:lnTo>
                <a:lnTo>
                  <a:pt x="194" y="127"/>
                </a:lnTo>
                <a:lnTo>
                  <a:pt x="191" y="125"/>
                </a:lnTo>
                <a:lnTo>
                  <a:pt x="13" y="125"/>
                </a:lnTo>
                <a:close/>
                <a:moveTo>
                  <a:pt x="195" y="109"/>
                </a:moveTo>
                <a:lnTo>
                  <a:pt x="9" y="109"/>
                </a:lnTo>
                <a:lnTo>
                  <a:pt x="9" y="109"/>
                </a:lnTo>
                <a:lnTo>
                  <a:pt x="5" y="109"/>
                </a:lnTo>
                <a:lnTo>
                  <a:pt x="2" y="108"/>
                </a:lnTo>
                <a:lnTo>
                  <a:pt x="0" y="105"/>
                </a:lnTo>
                <a:lnTo>
                  <a:pt x="0" y="105"/>
                </a:lnTo>
                <a:lnTo>
                  <a:pt x="0" y="101"/>
                </a:lnTo>
                <a:lnTo>
                  <a:pt x="0" y="98"/>
                </a:lnTo>
                <a:lnTo>
                  <a:pt x="2" y="94"/>
                </a:lnTo>
                <a:lnTo>
                  <a:pt x="93" y="4"/>
                </a:lnTo>
                <a:lnTo>
                  <a:pt x="93" y="4"/>
                </a:lnTo>
                <a:lnTo>
                  <a:pt x="97" y="1"/>
                </a:lnTo>
                <a:lnTo>
                  <a:pt x="102" y="0"/>
                </a:lnTo>
                <a:lnTo>
                  <a:pt x="108" y="1"/>
                </a:lnTo>
                <a:lnTo>
                  <a:pt x="112" y="4"/>
                </a:lnTo>
                <a:lnTo>
                  <a:pt x="202" y="94"/>
                </a:lnTo>
                <a:lnTo>
                  <a:pt x="202" y="94"/>
                </a:lnTo>
                <a:lnTo>
                  <a:pt x="205" y="98"/>
                </a:lnTo>
                <a:lnTo>
                  <a:pt x="206" y="101"/>
                </a:lnTo>
                <a:lnTo>
                  <a:pt x="205" y="105"/>
                </a:lnTo>
                <a:lnTo>
                  <a:pt x="205" y="105"/>
                </a:lnTo>
                <a:lnTo>
                  <a:pt x="202" y="108"/>
                </a:lnTo>
                <a:lnTo>
                  <a:pt x="200" y="109"/>
                </a:lnTo>
                <a:lnTo>
                  <a:pt x="195" y="109"/>
                </a:lnTo>
                <a:lnTo>
                  <a:pt x="195" y="109"/>
                </a:lnTo>
                <a:close/>
                <a:moveTo>
                  <a:pt x="13" y="98"/>
                </a:moveTo>
                <a:lnTo>
                  <a:pt x="191" y="98"/>
                </a:lnTo>
                <a:lnTo>
                  <a:pt x="104" y="12"/>
                </a:lnTo>
                <a:lnTo>
                  <a:pt x="104" y="12"/>
                </a:lnTo>
                <a:lnTo>
                  <a:pt x="102" y="10"/>
                </a:lnTo>
                <a:lnTo>
                  <a:pt x="101" y="12"/>
                </a:lnTo>
                <a:lnTo>
                  <a:pt x="13" y="9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90" name="Freeform 66"/>
          <p:cNvSpPr>
            <a:spLocks noEditPoints="1"/>
          </p:cNvSpPr>
          <p:nvPr/>
        </p:nvSpPr>
        <p:spPr bwMode="auto">
          <a:xfrm>
            <a:off x="10193217" y="2565874"/>
            <a:ext cx="211403" cy="321759"/>
          </a:xfrm>
          <a:custGeom>
            <a:avLst/>
            <a:gdLst/>
            <a:ahLst/>
            <a:cxnLst>
              <a:cxn ang="0">
                <a:pos x="104" y="210"/>
              </a:cxn>
              <a:cxn ang="0">
                <a:pos x="96" y="207"/>
              </a:cxn>
              <a:cxn ang="0">
                <a:pos x="89" y="203"/>
              </a:cxn>
              <a:cxn ang="0">
                <a:pos x="5" y="121"/>
              </a:cxn>
              <a:cxn ang="0">
                <a:pos x="1" y="112"/>
              </a:cxn>
              <a:cxn ang="0">
                <a:pos x="1" y="96"/>
              </a:cxn>
              <a:cxn ang="0">
                <a:pos x="5" y="89"/>
              </a:cxn>
              <a:cxn ang="0">
                <a:pos x="89" y="6"/>
              </a:cxn>
              <a:cxn ang="0">
                <a:pos x="96" y="2"/>
              </a:cxn>
              <a:cxn ang="0">
                <a:pos x="104" y="0"/>
              </a:cxn>
              <a:cxn ang="0">
                <a:pos x="108" y="0"/>
              </a:cxn>
              <a:cxn ang="0">
                <a:pos x="116" y="3"/>
              </a:cxn>
              <a:cxn ang="0">
                <a:pos x="128" y="17"/>
              </a:cxn>
              <a:cxn ang="0">
                <a:pos x="131" y="19"/>
              </a:cxn>
              <a:cxn ang="0">
                <a:pos x="135" y="31"/>
              </a:cxn>
              <a:cxn ang="0">
                <a:pos x="131" y="44"/>
              </a:cxn>
              <a:cxn ang="0">
                <a:pos x="70" y="104"/>
              </a:cxn>
              <a:cxn ang="0">
                <a:pos x="128" y="162"/>
              </a:cxn>
              <a:cxn ang="0">
                <a:pos x="134" y="169"/>
              </a:cxn>
              <a:cxn ang="0">
                <a:pos x="134" y="187"/>
              </a:cxn>
              <a:cxn ang="0">
                <a:pos x="128" y="193"/>
              </a:cxn>
              <a:cxn ang="0">
                <a:pos x="119" y="203"/>
              </a:cxn>
              <a:cxn ang="0">
                <a:pos x="112" y="207"/>
              </a:cxn>
              <a:cxn ang="0">
                <a:pos x="104" y="210"/>
              </a:cxn>
              <a:cxn ang="0">
                <a:pos x="104" y="11"/>
              </a:cxn>
              <a:cxn ang="0">
                <a:pos x="100" y="11"/>
              </a:cxn>
              <a:cxn ang="0">
                <a:pos x="14" y="96"/>
              </a:cxn>
              <a:cxn ang="0">
                <a:pos x="11" y="100"/>
              </a:cxn>
              <a:cxn ang="0">
                <a:pos x="11" y="108"/>
              </a:cxn>
              <a:cxn ang="0">
                <a:pos x="96" y="195"/>
              </a:cxn>
              <a:cxn ang="0">
                <a:pos x="100" y="198"/>
              </a:cxn>
              <a:cxn ang="0">
                <a:pos x="108" y="198"/>
              </a:cxn>
              <a:cxn ang="0">
                <a:pos x="122" y="185"/>
              </a:cxn>
              <a:cxn ang="0">
                <a:pos x="124" y="183"/>
              </a:cxn>
              <a:cxn ang="0">
                <a:pos x="124" y="173"/>
              </a:cxn>
              <a:cxn ang="0">
                <a:pos x="55" y="104"/>
              </a:cxn>
              <a:cxn ang="0">
                <a:pos x="122" y="40"/>
              </a:cxn>
              <a:cxn ang="0">
                <a:pos x="124" y="31"/>
              </a:cxn>
              <a:cxn ang="0">
                <a:pos x="122" y="23"/>
              </a:cxn>
              <a:cxn ang="0">
                <a:pos x="112" y="14"/>
              </a:cxn>
              <a:cxn ang="0">
                <a:pos x="104" y="11"/>
              </a:cxn>
            </a:cxnLst>
            <a:rect l="0" t="0" r="r" b="b"/>
            <a:pathLst>
              <a:path w="135" h="210">
                <a:moveTo>
                  <a:pt x="104" y="210"/>
                </a:moveTo>
                <a:lnTo>
                  <a:pt x="104" y="210"/>
                </a:lnTo>
                <a:lnTo>
                  <a:pt x="100" y="208"/>
                </a:lnTo>
                <a:lnTo>
                  <a:pt x="96" y="207"/>
                </a:lnTo>
                <a:lnTo>
                  <a:pt x="92" y="206"/>
                </a:lnTo>
                <a:lnTo>
                  <a:pt x="89" y="203"/>
                </a:lnTo>
                <a:lnTo>
                  <a:pt x="5" y="121"/>
                </a:lnTo>
                <a:lnTo>
                  <a:pt x="5" y="121"/>
                </a:lnTo>
                <a:lnTo>
                  <a:pt x="3" y="117"/>
                </a:lnTo>
                <a:lnTo>
                  <a:pt x="1" y="112"/>
                </a:lnTo>
                <a:lnTo>
                  <a:pt x="0" y="104"/>
                </a:lnTo>
                <a:lnTo>
                  <a:pt x="1" y="96"/>
                </a:lnTo>
                <a:lnTo>
                  <a:pt x="3" y="92"/>
                </a:lnTo>
                <a:lnTo>
                  <a:pt x="5" y="89"/>
                </a:lnTo>
                <a:lnTo>
                  <a:pt x="89" y="6"/>
                </a:lnTo>
                <a:lnTo>
                  <a:pt x="89" y="6"/>
                </a:lnTo>
                <a:lnTo>
                  <a:pt x="92" y="3"/>
                </a:lnTo>
                <a:lnTo>
                  <a:pt x="96" y="2"/>
                </a:lnTo>
                <a:lnTo>
                  <a:pt x="100" y="0"/>
                </a:lnTo>
                <a:lnTo>
                  <a:pt x="104" y="0"/>
                </a:lnTo>
                <a:lnTo>
                  <a:pt x="104" y="0"/>
                </a:lnTo>
                <a:lnTo>
                  <a:pt x="108" y="0"/>
                </a:lnTo>
                <a:lnTo>
                  <a:pt x="112" y="2"/>
                </a:lnTo>
                <a:lnTo>
                  <a:pt x="116" y="3"/>
                </a:lnTo>
                <a:lnTo>
                  <a:pt x="119" y="6"/>
                </a:lnTo>
                <a:lnTo>
                  <a:pt x="128" y="17"/>
                </a:lnTo>
                <a:lnTo>
                  <a:pt x="128" y="17"/>
                </a:lnTo>
                <a:lnTo>
                  <a:pt x="131" y="19"/>
                </a:lnTo>
                <a:lnTo>
                  <a:pt x="134" y="23"/>
                </a:lnTo>
                <a:lnTo>
                  <a:pt x="135" y="31"/>
                </a:lnTo>
                <a:lnTo>
                  <a:pt x="134" y="40"/>
                </a:lnTo>
                <a:lnTo>
                  <a:pt x="131" y="44"/>
                </a:lnTo>
                <a:lnTo>
                  <a:pt x="128" y="46"/>
                </a:lnTo>
                <a:lnTo>
                  <a:pt x="70" y="104"/>
                </a:lnTo>
                <a:lnTo>
                  <a:pt x="128" y="162"/>
                </a:lnTo>
                <a:lnTo>
                  <a:pt x="128" y="162"/>
                </a:lnTo>
                <a:lnTo>
                  <a:pt x="131" y="166"/>
                </a:lnTo>
                <a:lnTo>
                  <a:pt x="134" y="169"/>
                </a:lnTo>
                <a:lnTo>
                  <a:pt x="135" y="179"/>
                </a:lnTo>
                <a:lnTo>
                  <a:pt x="134" y="187"/>
                </a:lnTo>
                <a:lnTo>
                  <a:pt x="131" y="189"/>
                </a:lnTo>
                <a:lnTo>
                  <a:pt x="128" y="193"/>
                </a:lnTo>
                <a:lnTo>
                  <a:pt x="119" y="203"/>
                </a:lnTo>
                <a:lnTo>
                  <a:pt x="119" y="203"/>
                </a:lnTo>
                <a:lnTo>
                  <a:pt x="116" y="206"/>
                </a:lnTo>
                <a:lnTo>
                  <a:pt x="112" y="207"/>
                </a:lnTo>
                <a:lnTo>
                  <a:pt x="108" y="208"/>
                </a:lnTo>
                <a:lnTo>
                  <a:pt x="104" y="210"/>
                </a:lnTo>
                <a:lnTo>
                  <a:pt x="104" y="210"/>
                </a:lnTo>
                <a:close/>
                <a:moveTo>
                  <a:pt x="104" y="11"/>
                </a:moveTo>
                <a:lnTo>
                  <a:pt x="104" y="11"/>
                </a:lnTo>
                <a:lnTo>
                  <a:pt x="100" y="11"/>
                </a:lnTo>
                <a:lnTo>
                  <a:pt x="96" y="14"/>
                </a:lnTo>
                <a:lnTo>
                  <a:pt x="14" y="96"/>
                </a:lnTo>
                <a:lnTo>
                  <a:pt x="14" y="96"/>
                </a:lnTo>
                <a:lnTo>
                  <a:pt x="11" y="100"/>
                </a:lnTo>
                <a:lnTo>
                  <a:pt x="11" y="104"/>
                </a:lnTo>
                <a:lnTo>
                  <a:pt x="11" y="108"/>
                </a:lnTo>
                <a:lnTo>
                  <a:pt x="14" y="112"/>
                </a:lnTo>
                <a:lnTo>
                  <a:pt x="96" y="195"/>
                </a:lnTo>
                <a:lnTo>
                  <a:pt x="96" y="195"/>
                </a:lnTo>
                <a:lnTo>
                  <a:pt x="100" y="198"/>
                </a:lnTo>
                <a:lnTo>
                  <a:pt x="104" y="199"/>
                </a:lnTo>
                <a:lnTo>
                  <a:pt x="108" y="198"/>
                </a:lnTo>
                <a:lnTo>
                  <a:pt x="112" y="195"/>
                </a:lnTo>
                <a:lnTo>
                  <a:pt x="122" y="185"/>
                </a:lnTo>
                <a:lnTo>
                  <a:pt x="122" y="185"/>
                </a:lnTo>
                <a:lnTo>
                  <a:pt x="124" y="183"/>
                </a:lnTo>
                <a:lnTo>
                  <a:pt x="124" y="179"/>
                </a:lnTo>
                <a:lnTo>
                  <a:pt x="124" y="173"/>
                </a:lnTo>
                <a:lnTo>
                  <a:pt x="122" y="171"/>
                </a:lnTo>
                <a:lnTo>
                  <a:pt x="55" y="104"/>
                </a:lnTo>
                <a:lnTo>
                  <a:pt x="122" y="40"/>
                </a:lnTo>
                <a:lnTo>
                  <a:pt x="122" y="40"/>
                </a:lnTo>
                <a:lnTo>
                  <a:pt x="124" y="35"/>
                </a:lnTo>
                <a:lnTo>
                  <a:pt x="124" y="31"/>
                </a:lnTo>
                <a:lnTo>
                  <a:pt x="124" y="27"/>
                </a:lnTo>
                <a:lnTo>
                  <a:pt x="122" y="23"/>
                </a:lnTo>
                <a:lnTo>
                  <a:pt x="112" y="14"/>
                </a:lnTo>
                <a:lnTo>
                  <a:pt x="112" y="14"/>
                </a:lnTo>
                <a:lnTo>
                  <a:pt x="108" y="11"/>
                </a:lnTo>
                <a:lnTo>
                  <a:pt x="104" y="11"/>
                </a:lnTo>
                <a:lnTo>
                  <a:pt x="10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91" name="Freeform 67"/>
          <p:cNvSpPr>
            <a:spLocks noEditPoints="1"/>
          </p:cNvSpPr>
          <p:nvPr/>
        </p:nvSpPr>
        <p:spPr bwMode="auto">
          <a:xfrm>
            <a:off x="11015336" y="2565874"/>
            <a:ext cx="211403" cy="321759"/>
          </a:xfrm>
          <a:custGeom>
            <a:avLst/>
            <a:gdLst/>
            <a:ahLst/>
            <a:cxnLst>
              <a:cxn ang="0">
                <a:pos x="31" y="210"/>
              </a:cxn>
              <a:cxn ang="0">
                <a:pos x="23" y="207"/>
              </a:cxn>
              <a:cxn ang="0">
                <a:pos x="15" y="203"/>
              </a:cxn>
              <a:cxn ang="0">
                <a:pos x="6" y="193"/>
              </a:cxn>
              <a:cxn ang="0">
                <a:pos x="2" y="187"/>
              </a:cxn>
              <a:cxn ang="0">
                <a:pos x="0" y="179"/>
              </a:cxn>
              <a:cxn ang="0">
                <a:pos x="0" y="173"/>
              </a:cxn>
              <a:cxn ang="0">
                <a:pos x="3" y="166"/>
              </a:cxn>
              <a:cxn ang="0">
                <a:pos x="64" y="104"/>
              </a:cxn>
              <a:cxn ang="0">
                <a:pos x="6" y="46"/>
              </a:cxn>
              <a:cxn ang="0">
                <a:pos x="2" y="40"/>
              </a:cxn>
              <a:cxn ang="0">
                <a:pos x="0" y="31"/>
              </a:cxn>
              <a:cxn ang="0">
                <a:pos x="0" y="27"/>
              </a:cxn>
              <a:cxn ang="0">
                <a:pos x="3" y="19"/>
              </a:cxn>
              <a:cxn ang="0">
                <a:pos x="15" y="7"/>
              </a:cxn>
              <a:cxn ang="0">
                <a:pos x="19" y="4"/>
              </a:cxn>
              <a:cxn ang="0">
                <a:pos x="27" y="0"/>
              </a:cxn>
              <a:cxn ang="0">
                <a:pos x="31" y="0"/>
              </a:cxn>
              <a:cxn ang="0">
                <a:pos x="39" y="2"/>
              </a:cxn>
              <a:cxn ang="0">
                <a:pos x="46" y="7"/>
              </a:cxn>
              <a:cxn ang="0">
                <a:pos x="129" y="89"/>
              </a:cxn>
              <a:cxn ang="0">
                <a:pos x="134" y="96"/>
              </a:cxn>
              <a:cxn ang="0">
                <a:pos x="135" y="104"/>
              </a:cxn>
              <a:cxn ang="0">
                <a:pos x="135" y="108"/>
              </a:cxn>
              <a:cxn ang="0">
                <a:pos x="133" y="117"/>
              </a:cxn>
              <a:cxn ang="0">
                <a:pos x="46" y="203"/>
              </a:cxn>
              <a:cxn ang="0">
                <a:pos x="43" y="206"/>
              </a:cxn>
              <a:cxn ang="0">
                <a:pos x="35" y="208"/>
              </a:cxn>
              <a:cxn ang="0">
                <a:pos x="31" y="210"/>
              </a:cxn>
              <a:cxn ang="0">
                <a:pos x="31" y="11"/>
              </a:cxn>
              <a:cxn ang="0">
                <a:pos x="23" y="14"/>
              </a:cxn>
              <a:cxn ang="0">
                <a:pos x="14" y="23"/>
              </a:cxn>
              <a:cxn ang="0">
                <a:pos x="11" y="31"/>
              </a:cxn>
              <a:cxn ang="0">
                <a:pos x="11" y="35"/>
              </a:cxn>
              <a:cxn ang="0">
                <a:pos x="80" y="104"/>
              </a:cxn>
              <a:cxn ang="0">
                <a:pos x="14" y="171"/>
              </a:cxn>
              <a:cxn ang="0">
                <a:pos x="11" y="179"/>
              </a:cxn>
              <a:cxn ang="0">
                <a:pos x="11" y="183"/>
              </a:cxn>
              <a:cxn ang="0">
                <a:pos x="23" y="195"/>
              </a:cxn>
              <a:cxn ang="0">
                <a:pos x="27" y="198"/>
              </a:cxn>
              <a:cxn ang="0">
                <a:pos x="35" y="198"/>
              </a:cxn>
              <a:cxn ang="0">
                <a:pos x="122" y="112"/>
              </a:cxn>
              <a:cxn ang="0">
                <a:pos x="124" y="108"/>
              </a:cxn>
              <a:cxn ang="0">
                <a:pos x="124" y="104"/>
              </a:cxn>
              <a:cxn ang="0">
                <a:pos x="122" y="98"/>
              </a:cxn>
              <a:cxn ang="0">
                <a:pos x="38" y="14"/>
              </a:cxn>
              <a:cxn ang="0">
                <a:pos x="31" y="11"/>
              </a:cxn>
            </a:cxnLst>
            <a:rect l="0" t="0" r="r" b="b"/>
            <a:pathLst>
              <a:path w="135" h="210">
                <a:moveTo>
                  <a:pt x="31" y="210"/>
                </a:moveTo>
                <a:lnTo>
                  <a:pt x="31" y="210"/>
                </a:lnTo>
                <a:lnTo>
                  <a:pt x="27" y="208"/>
                </a:lnTo>
                <a:lnTo>
                  <a:pt x="23" y="207"/>
                </a:lnTo>
                <a:lnTo>
                  <a:pt x="19" y="206"/>
                </a:lnTo>
                <a:lnTo>
                  <a:pt x="15" y="203"/>
                </a:lnTo>
                <a:lnTo>
                  <a:pt x="6" y="193"/>
                </a:lnTo>
                <a:lnTo>
                  <a:pt x="6" y="193"/>
                </a:lnTo>
                <a:lnTo>
                  <a:pt x="3" y="189"/>
                </a:lnTo>
                <a:lnTo>
                  <a:pt x="2" y="187"/>
                </a:lnTo>
                <a:lnTo>
                  <a:pt x="0" y="183"/>
                </a:lnTo>
                <a:lnTo>
                  <a:pt x="0" y="179"/>
                </a:lnTo>
                <a:lnTo>
                  <a:pt x="0" y="179"/>
                </a:lnTo>
                <a:lnTo>
                  <a:pt x="0" y="173"/>
                </a:lnTo>
                <a:lnTo>
                  <a:pt x="2" y="169"/>
                </a:lnTo>
                <a:lnTo>
                  <a:pt x="3" y="166"/>
                </a:lnTo>
                <a:lnTo>
                  <a:pt x="6" y="162"/>
                </a:lnTo>
                <a:lnTo>
                  <a:pt x="64" y="104"/>
                </a:lnTo>
                <a:lnTo>
                  <a:pt x="6" y="46"/>
                </a:lnTo>
                <a:lnTo>
                  <a:pt x="6" y="46"/>
                </a:lnTo>
                <a:lnTo>
                  <a:pt x="3" y="44"/>
                </a:lnTo>
                <a:lnTo>
                  <a:pt x="2" y="40"/>
                </a:lnTo>
                <a:lnTo>
                  <a:pt x="0" y="35"/>
                </a:lnTo>
                <a:lnTo>
                  <a:pt x="0" y="31"/>
                </a:lnTo>
                <a:lnTo>
                  <a:pt x="0" y="31"/>
                </a:lnTo>
                <a:lnTo>
                  <a:pt x="0" y="27"/>
                </a:lnTo>
                <a:lnTo>
                  <a:pt x="2" y="23"/>
                </a:lnTo>
                <a:lnTo>
                  <a:pt x="3" y="19"/>
                </a:lnTo>
                <a:lnTo>
                  <a:pt x="6" y="17"/>
                </a:lnTo>
                <a:lnTo>
                  <a:pt x="15" y="7"/>
                </a:lnTo>
                <a:lnTo>
                  <a:pt x="15" y="7"/>
                </a:lnTo>
                <a:lnTo>
                  <a:pt x="19" y="4"/>
                </a:lnTo>
                <a:lnTo>
                  <a:pt x="23" y="2"/>
                </a:lnTo>
                <a:lnTo>
                  <a:pt x="27" y="0"/>
                </a:lnTo>
                <a:lnTo>
                  <a:pt x="31" y="0"/>
                </a:lnTo>
                <a:lnTo>
                  <a:pt x="31" y="0"/>
                </a:lnTo>
                <a:lnTo>
                  <a:pt x="35" y="0"/>
                </a:lnTo>
                <a:lnTo>
                  <a:pt x="39" y="2"/>
                </a:lnTo>
                <a:lnTo>
                  <a:pt x="43" y="4"/>
                </a:lnTo>
                <a:lnTo>
                  <a:pt x="46" y="7"/>
                </a:lnTo>
                <a:lnTo>
                  <a:pt x="129" y="89"/>
                </a:lnTo>
                <a:lnTo>
                  <a:pt x="129" y="89"/>
                </a:lnTo>
                <a:lnTo>
                  <a:pt x="131" y="92"/>
                </a:lnTo>
                <a:lnTo>
                  <a:pt x="134" y="96"/>
                </a:lnTo>
                <a:lnTo>
                  <a:pt x="135" y="100"/>
                </a:lnTo>
                <a:lnTo>
                  <a:pt x="135" y="104"/>
                </a:lnTo>
                <a:lnTo>
                  <a:pt x="135" y="104"/>
                </a:lnTo>
                <a:lnTo>
                  <a:pt x="135" y="108"/>
                </a:lnTo>
                <a:lnTo>
                  <a:pt x="134" y="112"/>
                </a:lnTo>
                <a:lnTo>
                  <a:pt x="133" y="117"/>
                </a:lnTo>
                <a:lnTo>
                  <a:pt x="130" y="121"/>
                </a:lnTo>
                <a:lnTo>
                  <a:pt x="46" y="203"/>
                </a:lnTo>
                <a:lnTo>
                  <a:pt x="46" y="203"/>
                </a:lnTo>
                <a:lnTo>
                  <a:pt x="43" y="206"/>
                </a:lnTo>
                <a:lnTo>
                  <a:pt x="39" y="207"/>
                </a:lnTo>
                <a:lnTo>
                  <a:pt x="35" y="208"/>
                </a:lnTo>
                <a:lnTo>
                  <a:pt x="31" y="210"/>
                </a:lnTo>
                <a:lnTo>
                  <a:pt x="31" y="210"/>
                </a:lnTo>
                <a:close/>
                <a:moveTo>
                  <a:pt x="31" y="11"/>
                </a:moveTo>
                <a:lnTo>
                  <a:pt x="31" y="11"/>
                </a:lnTo>
                <a:lnTo>
                  <a:pt x="27" y="11"/>
                </a:lnTo>
                <a:lnTo>
                  <a:pt x="23" y="14"/>
                </a:lnTo>
                <a:lnTo>
                  <a:pt x="14" y="23"/>
                </a:lnTo>
                <a:lnTo>
                  <a:pt x="14" y="23"/>
                </a:lnTo>
                <a:lnTo>
                  <a:pt x="11" y="27"/>
                </a:lnTo>
                <a:lnTo>
                  <a:pt x="11" y="31"/>
                </a:lnTo>
                <a:lnTo>
                  <a:pt x="11" y="31"/>
                </a:lnTo>
                <a:lnTo>
                  <a:pt x="11" y="35"/>
                </a:lnTo>
                <a:lnTo>
                  <a:pt x="14" y="40"/>
                </a:lnTo>
                <a:lnTo>
                  <a:pt x="80" y="104"/>
                </a:lnTo>
                <a:lnTo>
                  <a:pt x="14" y="171"/>
                </a:lnTo>
                <a:lnTo>
                  <a:pt x="14" y="171"/>
                </a:lnTo>
                <a:lnTo>
                  <a:pt x="11" y="173"/>
                </a:lnTo>
                <a:lnTo>
                  <a:pt x="11" y="179"/>
                </a:lnTo>
                <a:lnTo>
                  <a:pt x="11" y="179"/>
                </a:lnTo>
                <a:lnTo>
                  <a:pt x="11" y="183"/>
                </a:lnTo>
                <a:lnTo>
                  <a:pt x="14" y="185"/>
                </a:lnTo>
                <a:lnTo>
                  <a:pt x="23" y="195"/>
                </a:lnTo>
                <a:lnTo>
                  <a:pt x="23" y="195"/>
                </a:lnTo>
                <a:lnTo>
                  <a:pt x="27" y="198"/>
                </a:lnTo>
                <a:lnTo>
                  <a:pt x="31" y="199"/>
                </a:lnTo>
                <a:lnTo>
                  <a:pt x="35" y="198"/>
                </a:lnTo>
                <a:lnTo>
                  <a:pt x="38" y="195"/>
                </a:lnTo>
                <a:lnTo>
                  <a:pt x="122" y="112"/>
                </a:lnTo>
                <a:lnTo>
                  <a:pt x="122" y="112"/>
                </a:lnTo>
                <a:lnTo>
                  <a:pt x="124" y="108"/>
                </a:lnTo>
                <a:lnTo>
                  <a:pt x="124" y="104"/>
                </a:lnTo>
                <a:lnTo>
                  <a:pt x="124" y="104"/>
                </a:lnTo>
                <a:lnTo>
                  <a:pt x="124" y="100"/>
                </a:lnTo>
                <a:lnTo>
                  <a:pt x="122" y="98"/>
                </a:lnTo>
                <a:lnTo>
                  <a:pt x="38" y="14"/>
                </a:lnTo>
                <a:lnTo>
                  <a:pt x="38" y="14"/>
                </a:lnTo>
                <a:lnTo>
                  <a:pt x="35" y="11"/>
                </a:lnTo>
                <a:lnTo>
                  <a:pt x="31" y="11"/>
                </a:lnTo>
                <a:lnTo>
                  <a:pt x="31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92" name="Freeform 68"/>
          <p:cNvSpPr>
            <a:spLocks noEditPoints="1"/>
          </p:cNvSpPr>
          <p:nvPr/>
        </p:nvSpPr>
        <p:spPr bwMode="auto">
          <a:xfrm>
            <a:off x="10973055" y="3397847"/>
            <a:ext cx="324151" cy="303372"/>
          </a:xfrm>
          <a:custGeom>
            <a:avLst/>
            <a:gdLst/>
            <a:ahLst/>
            <a:cxnLst>
              <a:cxn ang="0">
                <a:pos x="95" y="198"/>
              </a:cxn>
              <a:cxn ang="0">
                <a:pos x="91" y="197"/>
              </a:cxn>
              <a:cxn ang="0">
                <a:pos x="79" y="192"/>
              </a:cxn>
              <a:cxn ang="0">
                <a:pos x="75" y="186"/>
              </a:cxn>
              <a:cxn ang="0">
                <a:pos x="74" y="178"/>
              </a:cxn>
              <a:cxn ang="0">
                <a:pos x="45" y="130"/>
              </a:cxn>
              <a:cxn ang="0">
                <a:pos x="43" y="132"/>
              </a:cxn>
              <a:cxn ang="0">
                <a:pos x="35" y="135"/>
              </a:cxn>
              <a:cxn ang="0">
                <a:pos x="31" y="135"/>
              </a:cxn>
              <a:cxn ang="0">
                <a:pos x="21" y="134"/>
              </a:cxn>
              <a:cxn ang="0">
                <a:pos x="14" y="130"/>
              </a:cxn>
              <a:cxn ang="0">
                <a:pos x="5" y="120"/>
              </a:cxn>
              <a:cxn ang="0">
                <a:pos x="1" y="112"/>
              </a:cxn>
              <a:cxn ang="0">
                <a:pos x="0" y="104"/>
              </a:cxn>
              <a:cxn ang="0">
                <a:pos x="0" y="100"/>
              </a:cxn>
              <a:cxn ang="0">
                <a:pos x="2" y="92"/>
              </a:cxn>
              <a:cxn ang="0">
                <a:pos x="89" y="7"/>
              </a:cxn>
              <a:cxn ang="0">
                <a:pos x="91" y="4"/>
              </a:cxn>
              <a:cxn ang="0">
                <a:pos x="99" y="0"/>
              </a:cxn>
              <a:cxn ang="0">
                <a:pos x="104" y="0"/>
              </a:cxn>
              <a:cxn ang="0">
                <a:pos x="112" y="1"/>
              </a:cxn>
              <a:cxn ang="0">
                <a:pos x="118" y="7"/>
              </a:cxn>
              <a:cxn ang="0">
                <a:pos x="202" y="89"/>
              </a:cxn>
              <a:cxn ang="0">
                <a:pos x="206" y="96"/>
              </a:cxn>
              <a:cxn ang="0">
                <a:pos x="208" y="104"/>
              </a:cxn>
              <a:cxn ang="0">
                <a:pos x="208" y="108"/>
              </a:cxn>
              <a:cxn ang="0">
                <a:pos x="202" y="120"/>
              </a:cxn>
              <a:cxn ang="0">
                <a:pos x="193" y="130"/>
              </a:cxn>
              <a:cxn ang="0">
                <a:pos x="185" y="134"/>
              </a:cxn>
              <a:cxn ang="0">
                <a:pos x="176" y="135"/>
              </a:cxn>
              <a:cxn ang="0">
                <a:pos x="172" y="135"/>
              </a:cxn>
              <a:cxn ang="0">
                <a:pos x="164" y="132"/>
              </a:cxn>
              <a:cxn ang="0">
                <a:pos x="133" y="101"/>
              </a:cxn>
              <a:cxn ang="0">
                <a:pos x="133" y="178"/>
              </a:cxn>
              <a:cxn ang="0">
                <a:pos x="132" y="186"/>
              </a:cxn>
              <a:cxn ang="0">
                <a:pos x="126" y="192"/>
              </a:cxn>
              <a:cxn ang="0">
                <a:pos x="116" y="197"/>
              </a:cxn>
              <a:cxn ang="0">
                <a:pos x="112" y="198"/>
              </a:cxn>
              <a:cxn ang="0">
                <a:pos x="85" y="178"/>
              </a:cxn>
              <a:cxn ang="0">
                <a:pos x="86" y="182"/>
              </a:cxn>
              <a:cxn ang="0">
                <a:pos x="91" y="186"/>
              </a:cxn>
              <a:cxn ang="0">
                <a:pos x="112" y="188"/>
              </a:cxn>
              <a:cxn ang="0">
                <a:pos x="116" y="186"/>
              </a:cxn>
              <a:cxn ang="0">
                <a:pos x="121" y="182"/>
              </a:cxn>
              <a:cxn ang="0">
                <a:pos x="122" y="75"/>
              </a:cxn>
              <a:cxn ang="0">
                <a:pos x="170" y="121"/>
              </a:cxn>
              <a:cxn ang="0">
                <a:pos x="176" y="124"/>
              </a:cxn>
              <a:cxn ang="0">
                <a:pos x="185" y="121"/>
              </a:cxn>
              <a:cxn ang="0">
                <a:pos x="194" y="112"/>
              </a:cxn>
              <a:cxn ang="0">
                <a:pos x="197" y="104"/>
              </a:cxn>
              <a:cxn ang="0">
                <a:pos x="197" y="100"/>
              </a:cxn>
              <a:cxn ang="0">
                <a:pos x="112" y="13"/>
              </a:cxn>
              <a:cxn ang="0">
                <a:pos x="108" y="12"/>
              </a:cxn>
              <a:cxn ang="0">
                <a:pos x="99" y="12"/>
              </a:cxn>
              <a:cxn ang="0">
                <a:pos x="13" y="97"/>
              </a:cxn>
              <a:cxn ang="0">
                <a:pos x="10" y="100"/>
              </a:cxn>
              <a:cxn ang="0">
                <a:pos x="10" y="104"/>
              </a:cxn>
              <a:cxn ang="0">
                <a:pos x="13" y="112"/>
              </a:cxn>
              <a:cxn ang="0">
                <a:pos x="23" y="121"/>
              </a:cxn>
              <a:cxn ang="0">
                <a:pos x="31" y="124"/>
              </a:cxn>
              <a:cxn ang="0">
                <a:pos x="37" y="121"/>
              </a:cxn>
            </a:cxnLst>
            <a:rect l="0" t="0" r="r" b="b"/>
            <a:pathLst>
              <a:path w="208" h="198">
                <a:moveTo>
                  <a:pt x="112" y="198"/>
                </a:moveTo>
                <a:lnTo>
                  <a:pt x="95" y="198"/>
                </a:lnTo>
                <a:lnTo>
                  <a:pt x="95" y="198"/>
                </a:lnTo>
                <a:lnTo>
                  <a:pt x="91" y="197"/>
                </a:lnTo>
                <a:lnTo>
                  <a:pt x="87" y="197"/>
                </a:lnTo>
                <a:lnTo>
                  <a:pt x="79" y="192"/>
                </a:lnTo>
                <a:lnTo>
                  <a:pt x="78" y="189"/>
                </a:lnTo>
                <a:lnTo>
                  <a:pt x="75" y="186"/>
                </a:lnTo>
                <a:lnTo>
                  <a:pt x="74" y="182"/>
                </a:lnTo>
                <a:lnTo>
                  <a:pt x="74" y="178"/>
                </a:lnTo>
                <a:lnTo>
                  <a:pt x="74" y="101"/>
                </a:lnTo>
                <a:lnTo>
                  <a:pt x="45" y="130"/>
                </a:lnTo>
                <a:lnTo>
                  <a:pt x="45" y="130"/>
                </a:lnTo>
                <a:lnTo>
                  <a:pt x="43" y="132"/>
                </a:lnTo>
                <a:lnTo>
                  <a:pt x="39" y="134"/>
                </a:lnTo>
                <a:lnTo>
                  <a:pt x="35" y="135"/>
                </a:lnTo>
                <a:lnTo>
                  <a:pt x="31" y="135"/>
                </a:lnTo>
                <a:lnTo>
                  <a:pt x="31" y="135"/>
                </a:lnTo>
                <a:lnTo>
                  <a:pt x="25" y="135"/>
                </a:lnTo>
                <a:lnTo>
                  <a:pt x="21" y="134"/>
                </a:lnTo>
                <a:lnTo>
                  <a:pt x="18" y="132"/>
                </a:lnTo>
                <a:lnTo>
                  <a:pt x="14" y="130"/>
                </a:lnTo>
                <a:lnTo>
                  <a:pt x="5" y="120"/>
                </a:lnTo>
                <a:lnTo>
                  <a:pt x="5" y="120"/>
                </a:lnTo>
                <a:lnTo>
                  <a:pt x="2" y="116"/>
                </a:lnTo>
                <a:lnTo>
                  <a:pt x="1" y="112"/>
                </a:lnTo>
                <a:lnTo>
                  <a:pt x="0" y="108"/>
                </a:lnTo>
                <a:lnTo>
                  <a:pt x="0" y="104"/>
                </a:lnTo>
                <a:lnTo>
                  <a:pt x="0" y="104"/>
                </a:lnTo>
                <a:lnTo>
                  <a:pt x="0" y="100"/>
                </a:lnTo>
                <a:lnTo>
                  <a:pt x="1" y="96"/>
                </a:lnTo>
                <a:lnTo>
                  <a:pt x="2" y="92"/>
                </a:lnTo>
                <a:lnTo>
                  <a:pt x="5" y="89"/>
                </a:lnTo>
                <a:lnTo>
                  <a:pt x="89" y="7"/>
                </a:lnTo>
                <a:lnTo>
                  <a:pt x="89" y="7"/>
                </a:lnTo>
                <a:lnTo>
                  <a:pt x="91" y="4"/>
                </a:lnTo>
                <a:lnTo>
                  <a:pt x="95" y="1"/>
                </a:lnTo>
                <a:lnTo>
                  <a:pt x="99" y="0"/>
                </a:lnTo>
                <a:lnTo>
                  <a:pt x="104" y="0"/>
                </a:lnTo>
                <a:lnTo>
                  <a:pt x="104" y="0"/>
                </a:lnTo>
                <a:lnTo>
                  <a:pt x="108" y="0"/>
                </a:lnTo>
                <a:lnTo>
                  <a:pt x="112" y="1"/>
                </a:lnTo>
                <a:lnTo>
                  <a:pt x="116" y="4"/>
                </a:lnTo>
                <a:lnTo>
                  <a:pt x="118" y="7"/>
                </a:lnTo>
                <a:lnTo>
                  <a:pt x="202" y="89"/>
                </a:lnTo>
                <a:lnTo>
                  <a:pt x="202" y="89"/>
                </a:lnTo>
                <a:lnTo>
                  <a:pt x="205" y="92"/>
                </a:lnTo>
                <a:lnTo>
                  <a:pt x="206" y="96"/>
                </a:lnTo>
                <a:lnTo>
                  <a:pt x="208" y="100"/>
                </a:lnTo>
                <a:lnTo>
                  <a:pt x="208" y="104"/>
                </a:lnTo>
                <a:lnTo>
                  <a:pt x="208" y="104"/>
                </a:lnTo>
                <a:lnTo>
                  <a:pt x="208" y="108"/>
                </a:lnTo>
                <a:lnTo>
                  <a:pt x="206" y="112"/>
                </a:lnTo>
                <a:lnTo>
                  <a:pt x="202" y="120"/>
                </a:lnTo>
                <a:lnTo>
                  <a:pt x="193" y="130"/>
                </a:lnTo>
                <a:lnTo>
                  <a:pt x="193" y="130"/>
                </a:lnTo>
                <a:lnTo>
                  <a:pt x="189" y="132"/>
                </a:lnTo>
                <a:lnTo>
                  <a:pt x="185" y="134"/>
                </a:lnTo>
                <a:lnTo>
                  <a:pt x="181" y="135"/>
                </a:lnTo>
                <a:lnTo>
                  <a:pt x="176" y="135"/>
                </a:lnTo>
                <a:lnTo>
                  <a:pt x="176" y="135"/>
                </a:lnTo>
                <a:lnTo>
                  <a:pt x="172" y="135"/>
                </a:lnTo>
                <a:lnTo>
                  <a:pt x="168" y="134"/>
                </a:lnTo>
                <a:lnTo>
                  <a:pt x="164" y="132"/>
                </a:lnTo>
                <a:lnTo>
                  <a:pt x="162" y="130"/>
                </a:lnTo>
                <a:lnTo>
                  <a:pt x="133" y="101"/>
                </a:lnTo>
                <a:lnTo>
                  <a:pt x="133" y="178"/>
                </a:lnTo>
                <a:lnTo>
                  <a:pt x="133" y="178"/>
                </a:lnTo>
                <a:lnTo>
                  <a:pt x="133" y="182"/>
                </a:lnTo>
                <a:lnTo>
                  <a:pt x="132" y="186"/>
                </a:lnTo>
                <a:lnTo>
                  <a:pt x="129" y="189"/>
                </a:lnTo>
                <a:lnTo>
                  <a:pt x="126" y="192"/>
                </a:lnTo>
                <a:lnTo>
                  <a:pt x="120" y="197"/>
                </a:lnTo>
                <a:lnTo>
                  <a:pt x="116" y="197"/>
                </a:lnTo>
                <a:lnTo>
                  <a:pt x="112" y="198"/>
                </a:lnTo>
                <a:lnTo>
                  <a:pt x="112" y="198"/>
                </a:lnTo>
                <a:close/>
                <a:moveTo>
                  <a:pt x="85" y="75"/>
                </a:moveTo>
                <a:lnTo>
                  <a:pt x="85" y="178"/>
                </a:lnTo>
                <a:lnTo>
                  <a:pt x="85" y="178"/>
                </a:lnTo>
                <a:lnTo>
                  <a:pt x="86" y="182"/>
                </a:lnTo>
                <a:lnTo>
                  <a:pt x="87" y="185"/>
                </a:lnTo>
                <a:lnTo>
                  <a:pt x="91" y="186"/>
                </a:lnTo>
                <a:lnTo>
                  <a:pt x="95" y="188"/>
                </a:lnTo>
                <a:lnTo>
                  <a:pt x="112" y="188"/>
                </a:lnTo>
                <a:lnTo>
                  <a:pt x="112" y="188"/>
                </a:lnTo>
                <a:lnTo>
                  <a:pt x="116" y="186"/>
                </a:lnTo>
                <a:lnTo>
                  <a:pt x="120" y="185"/>
                </a:lnTo>
                <a:lnTo>
                  <a:pt x="121" y="182"/>
                </a:lnTo>
                <a:lnTo>
                  <a:pt x="122" y="178"/>
                </a:lnTo>
                <a:lnTo>
                  <a:pt x="122" y="75"/>
                </a:lnTo>
                <a:lnTo>
                  <a:pt x="170" y="121"/>
                </a:lnTo>
                <a:lnTo>
                  <a:pt x="170" y="121"/>
                </a:lnTo>
                <a:lnTo>
                  <a:pt x="172" y="124"/>
                </a:lnTo>
                <a:lnTo>
                  <a:pt x="176" y="124"/>
                </a:lnTo>
                <a:lnTo>
                  <a:pt x="181" y="124"/>
                </a:lnTo>
                <a:lnTo>
                  <a:pt x="185" y="121"/>
                </a:lnTo>
                <a:lnTo>
                  <a:pt x="194" y="112"/>
                </a:lnTo>
                <a:lnTo>
                  <a:pt x="194" y="112"/>
                </a:lnTo>
                <a:lnTo>
                  <a:pt x="197" y="108"/>
                </a:lnTo>
                <a:lnTo>
                  <a:pt x="197" y="104"/>
                </a:lnTo>
                <a:lnTo>
                  <a:pt x="197" y="104"/>
                </a:lnTo>
                <a:lnTo>
                  <a:pt x="197" y="100"/>
                </a:lnTo>
                <a:lnTo>
                  <a:pt x="194" y="97"/>
                </a:lnTo>
                <a:lnTo>
                  <a:pt x="112" y="13"/>
                </a:lnTo>
                <a:lnTo>
                  <a:pt x="112" y="13"/>
                </a:lnTo>
                <a:lnTo>
                  <a:pt x="108" y="12"/>
                </a:lnTo>
                <a:lnTo>
                  <a:pt x="104" y="11"/>
                </a:lnTo>
                <a:lnTo>
                  <a:pt x="99" y="12"/>
                </a:lnTo>
                <a:lnTo>
                  <a:pt x="95" y="13"/>
                </a:lnTo>
                <a:lnTo>
                  <a:pt x="13" y="97"/>
                </a:lnTo>
                <a:lnTo>
                  <a:pt x="13" y="97"/>
                </a:lnTo>
                <a:lnTo>
                  <a:pt x="10" y="100"/>
                </a:lnTo>
                <a:lnTo>
                  <a:pt x="10" y="104"/>
                </a:lnTo>
                <a:lnTo>
                  <a:pt x="10" y="104"/>
                </a:lnTo>
                <a:lnTo>
                  <a:pt x="10" y="108"/>
                </a:lnTo>
                <a:lnTo>
                  <a:pt x="13" y="112"/>
                </a:lnTo>
                <a:lnTo>
                  <a:pt x="23" y="121"/>
                </a:lnTo>
                <a:lnTo>
                  <a:pt x="23" y="121"/>
                </a:lnTo>
                <a:lnTo>
                  <a:pt x="27" y="124"/>
                </a:lnTo>
                <a:lnTo>
                  <a:pt x="31" y="124"/>
                </a:lnTo>
                <a:lnTo>
                  <a:pt x="35" y="124"/>
                </a:lnTo>
                <a:lnTo>
                  <a:pt x="37" y="121"/>
                </a:lnTo>
                <a:lnTo>
                  <a:pt x="85" y="7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93" name="Freeform 69"/>
          <p:cNvSpPr>
            <a:spLocks noEditPoints="1"/>
          </p:cNvSpPr>
          <p:nvPr/>
        </p:nvSpPr>
        <p:spPr bwMode="auto">
          <a:xfrm>
            <a:off x="10160335" y="3384057"/>
            <a:ext cx="324151" cy="307971"/>
          </a:xfrm>
          <a:custGeom>
            <a:avLst/>
            <a:gdLst/>
            <a:ahLst/>
            <a:cxnLst>
              <a:cxn ang="0">
                <a:pos x="104" y="200"/>
              </a:cxn>
              <a:cxn ang="0">
                <a:pos x="96" y="197"/>
              </a:cxn>
              <a:cxn ang="0">
                <a:pos x="90" y="193"/>
              </a:cxn>
              <a:cxn ang="0">
                <a:pos x="6" y="111"/>
              </a:cxn>
              <a:cxn ang="0">
                <a:pos x="2" y="102"/>
              </a:cxn>
              <a:cxn ang="0">
                <a:pos x="0" y="94"/>
              </a:cxn>
              <a:cxn ang="0">
                <a:pos x="0" y="90"/>
              </a:cxn>
              <a:cxn ang="0">
                <a:pos x="3" y="82"/>
              </a:cxn>
              <a:cxn ang="0">
                <a:pos x="15" y="70"/>
              </a:cxn>
              <a:cxn ang="0">
                <a:pos x="19" y="67"/>
              </a:cxn>
              <a:cxn ang="0">
                <a:pos x="27" y="63"/>
              </a:cxn>
              <a:cxn ang="0">
                <a:pos x="32" y="63"/>
              </a:cxn>
              <a:cxn ang="0">
                <a:pos x="40" y="65"/>
              </a:cxn>
              <a:cxn ang="0">
                <a:pos x="46" y="70"/>
              </a:cxn>
              <a:cxn ang="0">
                <a:pos x="75" y="21"/>
              </a:cxn>
              <a:cxn ang="0">
                <a:pos x="75" y="17"/>
              </a:cxn>
              <a:cxn ang="0">
                <a:pos x="79" y="9"/>
              </a:cxn>
              <a:cxn ang="0">
                <a:pos x="84" y="4"/>
              </a:cxn>
              <a:cxn ang="0">
                <a:pos x="92" y="0"/>
              </a:cxn>
              <a:cxn ang="0">
                <a:pos x="113" y="0"/>
              </a:cxn>
              <a:cxn ang="0">
                <a:pos x="117" y="0"/>
              </a:cxn>
              <a:cxn ang="0">
                <a:pos x="125" y="4"/>
              </a:cxn>
              <a:cxn ang="0">
                <a:pos x="130" y="9"/>
              </a:cxn>
              <a:cxn ang="0">
                <a:pos x="134" y="17"/>
              </a:cxn>
              <a:cxn ang="0">
                <a:pos x="134" y="98"/>
              </a:cxn>
              <a:cxn ang="0">
                <a:pos x="162" y="70"/>
              </a:cxn>
              <a:cxn ang="0">
                <a:pos x="169" y="65"/>
              </a:cxn>
              <a:cxn ang="0">
                <a:pos x="177" y="63"/>
              </a:cxn>
              <a:cxn ang="0">
                <a:pos x="181" y="63"/>
              </a:cxn>
              <a:cxn ang="0">
                <a:pos x="194" y="70"/>
              </a:cxn>
              <a:cxn ang="0">
                <a:pos x="203" y="79"/>
              </a:cxn>
              <a:cxn ang="0">
                <a:pos x="207" y="86"/>
              </a:cxn>
              <a:cxn ang="0">
                <a:pos x="208" y="94"/>
              </a:cxn>
              <a:cxn ang="0">
                <a:pos x="208" y="98"/>
              </a:cxn>
              <a:cxn ang="0">
                <a:pos x="206" y="106"/>
              </a:cxn>
              <a:cxn ang="0">
                <a:pos x="119" y="193"/>
              </a:cxn>
              <a:cxn ang="0">
                <a:pos x="117" y="196"/>
              </a:cxn>
              <a:cxn ang="0">
                <a:pos x="108" y="198"/>
              </a:cxn>
              <a:cxn ang="0">
                <a:pos x="104" y="200"/>
              </a:cxn>
              <a:cxn ang="0">
                <a:pos x="32" y="74"/>
              </a:cxn>
              <a:cxn ang="0">
                <a:pos x="23" y="77"/>
              </a:cxn>
              <a:cxn ang="0">
                <a:pos x="14" y="86"/>
              </a:cxn>
              <a:cxn ang="0">
                <a:pos x="11" y="94"/>
              </a:cxn>
              <a:cxn ang="0">
                <a:pos x="11" y="98"/>
              </a:cxn>
              <a:cxn ang="0">
                <a:pos x="96" y="185"/>
              </a:cxn>
              <a:cxn ang="0">
                <a:pos x="100" y="187"/>
              </a:cxn>
              <a:cxn ang="0">
                <a:pos x="108" y="187"/>
              </a:cxn>
              <a:cxn ang="0">
                <a:pos x="195" y="102"/>
              </a:cxn>
              <a:cxn ang="0">
                <a:pos x="198" y="98"/>
              </a:cxn>
              <a:cxn ang="0">
                <a:pos x="198" y="94"/>
              </a:cxn>
              <a:cxn ang="0">
                <a:pos x="195" y="86"/>
              </a:cxn>
              <a:cxn ang="0">
                <a:pos x="185" y="77"/>
              </a:cxn>
              <a:cxn ang="0">
                <a:pos x="177" y="74"/>
              </a:cxn>
              <a:cxn ang="0">
                <a:pos x="171" y="77"/>
              </a:cxn>
              <a:cxn ang="0">
                <a:pos x="123" y="21"/>
              </a:cxn>
              <a:cxn ang="0">
                <a:pos x="122" y="17"/>
              </a:cxn>
              <a:cxn ang="0">
                <a:pos x="117" y="11"/>
              </a:cxn>
              <a:cxn ang="0">
                <a:pos x="96" y="11"/>
              </a:cxn>
              <a:cxn ang="0">
                <a:pos x="92" y="11"/>
              </a:cxn>
              <a:cxn ang="0">
                <a:pos x="87" y="17"/>
              </a:cxn>
              <a:cxn ang="0">
                <a:pos x="86" y="124"/>
              </a:cxn>
              <a:cxn ang="0">
                <a:pos x="38" y="77"/>
              </a:cxn>
              <a:cxn ang="0">
                <a:pos x="32" y="74"/>
              </a:cxn>
            </a:cxnLst>
            <a:rect l="0" t="0" r="r" b="b"/>
            <a:pathLst>
              <a:path w="208" h="200">
                <a:moveTo>
                  <a:pt x="104" y="200"/>
                </a:moveTo>
                <a:lnTo>
                  <a:pt x="104" y="200"/>
                </a:lnTo>
                <a:lnTo>
                  <a:pt x="100" y="198"/>
                </a:lnTo>
                <a:lnTo>
                  <a:pt x="96" y="197"/>
                </a:lnTo>
                <a:lnTo>
                  <a:pt x="92" y="196"/>
                </a:lnTo>
                <a:lnTo>
                  <a:pt x="90" y="193"/>
                </a:lnTo>
                <a:lnTo>
                  <a:pt x="6" y="111"/>
                </a:lnTo>
                <a:lnTo>
                  <a:pt x="6" y="111"/>
                </a:lnTo>
                <a:lnTo>
                  <a:pt x="3" y="106"/>
                </a:lnTo>
                <a:lnTo>
                  <a:pt x="2" y="102"/>
                </a:lnTo>
                <a:lnTo>
                  <a:pt x="0" y="98"/>
                </a:lnTo>
                <a:lnTo>
                  <a:pt x="0" y="94"/>
                </a:lnTo>
                <a:lnTo>
                  <a:pt x="0" y="94"/>
                </a:lnTo>
                <a:lnTo>
                  <a:pt x="0" y="90"/>
                </a:lnTo>
                <a:lnTo>
                  <a:pt x="2" y="86"/>
                </a:lnTo>
                <a:lnTo>
                  <a:pt x="3" y="82"/>
                </a:lnTo>
                <a:lnTo>
                  <a:pt x="6" y="79"/>
                </a:lnTo>
                <a:lnTo>
                  <a:pt x="15" y="70"/>
                </a:lnTo>
                <a:lnTo>
                  <a:pt x="15" y="70"/>
                </a:lnTo>
                <a:lnTo>
                  <a:pt x="19" y="67"/>
                </a:lnTo>
                <a:lnTo>
                  <a:pt x="23" y="65"/>
                </a:lnTo>
                <a:lnTo>
                  <a:pt x="27" y="63"/>
                </a:lnTo>
                <a:lnTo>
                  <a:pt x="32" y="63"/>
                </a:lnTo>
                <a:lnTo>
                  <a:pt x="32" y="63"/>
                </a:lnTo>
                <a:lnTo>
                  <a:pt x="36" y="63"/>
                </a:lnTo>
                <a:lnTo>
                  <a:pt x="40" y="65"/>
                </a:lnTo>
                <a:lnTo>
                  <a:pt x="44" y="67"/>
                </a:lnTo>
                <a:lnTo>
                  <a:pt x="46" y="70"/>
                </a:lnTo>
                <a:lnTo>
                  <a:pt x="75" y="98"/>
                </a:lnTo>
                <a:lnTo>
                  <a:pt x="75" y="21"/>
                </a:lnTo>
                <a:lnTo>
                  <a:pt x="75" y="21"/>
                </a:lnTo>
                <a:lnTo>
                  <a:pt x="75" y="17"/>
                </a:lnTo>
                <a:lnTo>
                  <a:pt x="76" y="13"/>
                </a:lnTo>
                <a:lnTo>
                  <a:pt x="79" y="9"/>
                </a:lnTo>
                <a:lnTo>
                  <a:pt x="81" y="7"/>
                </a:lnTo>
                <a:lnTo>
                  <a:pt x="84" y="4"/>
                </a:lnTo>
                <a:lnTo>
                  <a:pt x="88" y="1"/>
                </a:lnTo>
                <a:lnTo>
                  <a:pt x="92" y="0"/>
                </a:lnTo>
                <a:lnTo>
                  <a:pt x="96" y="0"/>
                </a:lnTo>
                <a:lnTo>
                  <a:pt x="113" y="0"/>
                </a:lnTo>
                <a:lnTo>
                  <a:pt x="113" y="0"/>
                </a:lnTo>
                <a:lnTo>
                  <a:pt x="117" y="0"/>
                </a:lnTo>
                <a:lnTo>
                  <a:pt x="121" y="1"/>
                </a:lnTo>
                <a:lnTo>
                  <a:pt x="125" y="4"/>
                </a:lnTo>
                <a:lnTo>
                  <a:pt x="127" y="7"/>
                </a:lnTo>
                <a:lnTo>
                  <a:pt x="130" y="9"/>
                </a:lnTo>
                <a:lnTo>
                  <a:pt x="133" y="13"/>
                </a:lnTo>
                <a:lnTo>
                  <a:pt x="134" y="17"/>
                </a:lnTo>
                <a:lnTo>
                  <a:pt x="134" y="21"/>
                </a:lnTo>
                <a:lnTo>
                  <a:pt x="134" y="98"/>
                </a:lnTo>
                <a:lnTo>
                  <a:pt x="162" y="70"/>
                </a:lnTo>
                <a:lnTo>
                  <a:pt x="162" y="70"/>
                </a:lnTo>
                <a:lnTo>
                  <a:pt x="165" y="67"/>
                </a:lnTo>
                <a:lnTo>
                  <a:pt x="169" y="65"/>
                </a:lnTo>
                <a:lnTo>
                  <a:pt x="173" y="63"/>
                </a:lnTo>
                <a:lnTo>
                  <a:pt x="177" y="63"/>
                </a:lnTo>
                <a:lnTo>
                  <a:pt x="177" y="63"/>
                </a:lnTo>
                <a:lnTo>
                  <a:pt x="181" y="63"/>
                </a:lnTo>
                <a:lnTo>
                  <a:pt x="185" y="65"/>
                </a:lnTo>
                <a:lnTo>
                  <a:pt x="194" y="70"/>
                </a:lnTo>
                <a:lnTo>
                  <a:pt x="203" y="79"/>
                </a:lnTo>
                <a:lnTo>
                  <a:pt x="203" y="79"/>
                </a:lnTo>
                <a:lnTo>
                  <a:pt x="206" y="82"/>
                </a:lnTo>
                <a:lnTo>
                  <a:pt x="207" y="86"/>
                </a:lnTo>
                <a:lnTo>
                  <a:pt x="208" y="90"/>
                </a:lnTo>
                <a:lnTo>
                  <a:pt x="208" y="94"/>
                </a:lnTo>
                <a:lnTo>
                  <a:pt x="208" y="94"/>
                </a:lnTo>
                <a:lnTo>
                  <a:pt x="208" y="98"/>
                </a:lnTo>
                <a:lnTo>
                  <a:pt x="207" y="102"/>
                </a:lnTo>
                <a:lnTo>
                  <a:pt x="206" y="106"/>
                </a:lnTo>
                <a:lnTo>
                  <a:pt x="203" y="111"/>
                </a:lnTo>
                <a:lnTo>
                  <a:pt x="119" y="193"/>
                </a:lnTo>
                <a:lnTo>
                  <a:pt x="119" y="193"/>
                </a:lnTo>
                <a:lnTo>
                  <a:pt x="117" y="196"/>
                </a:lnTo>
                <a:lnTo>
                  <a:pt x="113" y="197"/>
                </a:lnTo>
                <a:lnTo>
                  <a:pt x="108" y="198"/>
                </a:lnTo>
                <a:lnTo>
                  <a:pt x="104" y="200"/>
                </a:lnTo>
                <a:lnTo>
                  <a:pt x="104" y="200"/>
                </a:lnTo>
                <a:close/>
                <a:moveTo>
                  <a:pt x="32" y="74"/>
                </a:moveTo>
                <a:lnTo>
                  <a:pt x="32" y="74"/>
                </a:lnTo>
                <a:lnTo>
                  <a:pt x="27" y="75"/>
                </a:lnTo>
                <a:lnTo>
                  <a:pt x="23" y="77"/>
                </a:lnTo>
                <a:lnTo>
                  <a:pt x="14" y="86"/>
                </a:lnTo>
                <a:lnTo>
                  <a:pt x="14" y="86"/>
                </a:lnTo>
                <a:lnTo>
                  <a:pt x="11" y="90"/>
                </a:lnTo>
                <a:lnTo>
                  <a:pt x="11" y="94"/>
                </a:lnTo>
                <a:lnTo>
                  <a:pt x="11" y="94"/>
                </a:lnTo>
                <a:lnTo>
                  <a:pt x="11" y="98"/>
                </a:lnTo>
                <a:lnTo>
                  <a:pt x="14" y="102"/>
                </a:lnTo>
                <a:lnTo>
                  <a:pt x="96" y="185"/>
                </a:lnTo>
                <a:lnTo>
                  <a:pt x="96" y="185"/>
                </a:lnTo>
                <a:lnTo>
                  <a:pt x="100" y="187"/>
                </a:lnTo>
                <a:lnTo>
                  <a:pt x="104" y="189"/>
                </a:lnTo>
                <a:lnTo>
                  <a:pt x="108" y="187"/>
                </a:lnTo>
                <a:lnTo>
                  <a:pt x="113" y="185"/>
                </a:lnTo>
                <a:lnTo>
                  <a:pt x="195" y="102"/>
                </a:lnTo>
                <a:lnTo>
                  <a:pt x="195" y="102"/>
                </a:lnTo>
                <a:lnTo>
                  <a:pt x="198" y="98"/>
                </a:lnTo>
                <a:lnTo>
                  <a:pt x="198" y="94"/>
                </a:lnTo>
                <a:lnTo>
                  <a:pt x="198" y="94"/>
                </a:lnTo>
                <a:lnTo>
                  <a:pt x="198" y="90"/>
                </a:lnTo>
                <a:lnTo>
                  <a:pt x="195" y="86"/>
                </a:lnTo>
                <a:lnTo>
                  <a:pt x="185" y="77"/>
                </a:lnTo>
                <a:lnTo>
                  <a:pt x="185" y="77"/>
                </a:lnTo>
                <a:lnTo>
                  <a:pt x="181" y="75"/>
                </a:lnTo>
                <a:lnTo>
                  <a:pt x="177" y="74"/>
                </a:lnTo>
                <a:lnTo>
                  <a:pt x="173" y="75"/>
                </a:lnTo>
                <a:lnTo>
                  <a:pt x="171" y="77"/>
                </a:lnTo>
                <a:lnTo>
                  <a:pt x="123" y="124"/>
                </a:lnTo>
                <a:lnTo>
                  <a:pt x="123" y="21"/>
                </a:lnTo>
                <a:lnTo>
                  <a:pt x="123" y="21"/>
                </a:lnTo>
                <a:lnTo>
                  <a:pt x="122" y="17"/>
                </a:lnTo>
                <a:lnTo>
                  <a:pt x="121" y="13"/>
                </a:lnTo>
                <a:lnTo>
                  <a:pt x="117" y="11"/>
                </a:lnTo>
                <a:lnTo>
                  <a:pt x="113" y="11"/>
                </a:lnTo>
                <a:lnTo>
                  <a:pt x="96" y="11"/>
                </a:lnTo>
                <a:lnTo>
                  <a:pt x="96" y="11"/>
                </a:lnTo>
                <a:lnTo>
                  <a:pt x="92" y="11"/>
                </a:lnTo>
                <a:lnTo>
                  <a:pt x="88" y="13"/>
                </a:lnTo>
                <a:lnTo>
                  <a:pt x="87" y="17"/>
                </a:lnTo>
                <a:lnTo>
                  <a:pt x="86" y="21"/>
                </a:lnTo>
                <a:lnTo>
                  <a:pt x="86" y="124"/>
                </a:lnTo>
                <a:lnTo>
                  <a:pt x="38" y="77"/>
                </a:lnTo>
                <a:lnTo>
                  <a:pt x="38" y="77"/>
                </a:lnTo>
                <a:lnTo>
                  <a:pt x="36" y="75"/>
                </a:lnTo>
                <a:lnTo>
                  <a:pt x="32" y="74"/>
                </a:lnTo>
                <a:lnTo>
                  <a:pt x="32" y="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94" name="Freeform 70"/>
          <p:cNvSpPr>
            <a:spLocks noEditPoints="1"/>
          </p:cNvSpPr>
          <p:nvPr/>
        </p:nvSpPr>
        <p:spPr bwMode="auto">
          <a:xfrm>
            <a:off x="10958964" y="1775267"/>
            <a:ext cx="375825" cy="330951"/>
          </a:xfrm>
          <a:custGeom>
            <a:avLst/>
            <a:gdLst/>
            <a:ahLst/>
            <a:cxnLst>
              <a:cxn ang="0">
                <a:pos x="25" y="213"/>
              </a:cxn>
              <a:cxn ang="0">
                <a:pos x="21" y="210"/>
              </a:cxn>
              <a:cxn ang="0">
                <a:pos x="16" y="199"/>
              </a:cxn>
              <a:cxn ang="0">
                <a:pos x="4" y="166"/>
              </a:cxn>
              <a:cxn ang="0">
                <a:pos x="0" y="140"/>
              </a:cxn>
              <a:cxn ang="0">
                <a:pos x="3" y="105"/>
              </a:cxn>
              <a:cxn ang="0">
                <a:pos x="13" y="82"/>
              </a:cxn>
              <a:cxn ang="0">
                <a:pos x="46" y="54"/>
              </a:cxn>
              <a:cxn ang="0">
                <a:pos x="100" y="41"/>
              </a:cxn>
              <a:cxn ang="0">
                <a:pos x="146" y="13"/>
              </a:cxn>
              <a:cxn ang="0">
                <a:pos x="150" y="4"/>
              </a:cxn>
              <a:cxn ang="0">
                <a:pos x="159" y="0"/>
              </a:cxn>
              <a:cxn ang="0">
                <a:pos x="235" y="68"/>
              </a:cxn>
              <a:cxn ang="0">
                <a:pos x="239" y="78"/>
              </a:cxn>
              <a:cxn ang="0">
                <a:pos x="235" y="87"/>
              </a:cxn>
              <a:cxn ang="0">
                <a:pos x="165" y="156"/>
              </a:cxn>
              <a:cxn ang="0">
                <a:pos x="154" y="156"/>
              </a:cxn>
              <a:cxn ang="0">
                <a:pos x="146" y="144"/>
              </a:cxn>
              <a:cxn ang="0">
                <a:pos x="123" y="116"/>
              </a:cxn>
              <a:cxn ang="0">
                <a:pos x="71" y="122"/>
              </a:cxn>
              <a:cxn ang="0">
                <a:pos x="54" y="132"/>
              </a:cxn>
              <a:cxn ang="0">
                <a:pos x="43" y="148"/>
              </a:cxn>
              <a:cxn ang="0">
                <a:pos x="38" y="182"/>
              </a:cxn>
              <a:cxn ang="0">
                <a:pos x="38" y="198"/>
              </a:cxn>
              <a:cxn ang="0">
                <a:pos x="39" y="205"/>
              </a:cxn>
              <a:cxn ang="0">
                <a:pos x="36" y="212"/>
              </a:cxn>
              <a:cxn ang="0">
                <a:pos x="30" y="214"/>
              </a:cxn>
              <a:cxn ang="0">
                <a:pos x="102" y="52"/>
              </a:cxn>
              <a:cxn ang="0">
                <a:pos x="52" y="63"/>
              </a:cxn>
              <a:cxn ang="0">
                <a:pos x="23" y="87"/>
              </a:cxn>
              <a:cxn ang="0">
                <a:pos x="13" y="108"/>
              </a:cxn>
              <a:cxn ang="0">
                <a:pos x="11" y="140"/>
              </a:cxn>
              <a:cxn ang="0">
                <a:pos x="13" y="163"/>
              </a:cxn>
              <a:cxn ang="0">
                <a:pos x="25" y="194"/>
              </a:cxn>
              <a:cxn ang="0">
                <a:pos x="27" y="198"/>
              </a:cxn>
              <a:cxn ang="0">
                <a:pos x="27" y="182"/>
              </a:cxn>
              <a:cxn ang="0">
                <a:pos x="31" y="148"/>
              </a:cxn>
              <a:cxn ang="0">
                <a:pos x="44" y="126"/>
              </a:cxn>
              <a:cxn ang="0">
                <a:pos x="65" y="114"/>
              </a:cxn>
              <a:cxn ang="0">
                <a:pos x="105" y="106"/>
              </a:cxn>
              <a:cxn ang="0">
                <a:pos x="156" y="144"/>
              </a:cxn>
              <a:cxn ang="0">
                <a:pos x="158" y="145"/>
              </a:cxn>
              <a:cxn ang="0">
                <a:pos x="227" y="81"/>
              </a:cxn>
              <a:cxn ang="0">
                <a:pos x="228" y="78"/>
              </a:cxn>
              <a:cxn ang="0">
                <a:pos x="162" y="12"/>
              </a:cxn>
              <a:cxn ang="0">
                <a:pos x="158" y="12"/>
              </a:cxn>
              <a:cxn ang="0">
                <a:pos x="123" y="51"/>
              </a:cxn>
            </a:cxnLst>
            <a:rect l="0" t="0" r="r" b="b"/>
            <a:pathLst>
              <a:path w="239" h="214">
                <a:moveTo>
                  <a:pt x="30" y="214"/>
                </a:moveTo>
                <a:lnTo>
                  <a:pt x="30" y="214"/>
                </a:lnTo>
                <a:lnTo>
                  <a:pt x="25" y="213"/>
                </a:lnTo>
                <a:lnTo>
                  <a:pt x="24" y="212"/>
                </a:lnTo>
                <a:lnTo>
                  <a:pt x="21" y="210"/>
                </a:lnTo>
                <a:lnTo>
                  <a:pt x="21" y="210"/>
                </a:lnTo>
                <a:lnTo>
                  <a:pt x="17" y="202"/>
                </a:lnTo>
                <a:lnTo>
                  <a:pt x="17" y="202"/>
                </a:lnTo>
                <a:lnTo>
                  <a:pt x="16" y="199"/>
                </a:lnTo>
                <a:lnTo>
                  <a:pt x="16" y="199"/>
                </a:lnTo>
                <a:lnTo>
                  <a:pt x="8" y="182"/>
                </a:lnTo>
                <a:lnTo>
                  <a:pt x="4" y="166"/>
                </a:lnTo>
                <a:lnTo>
                  <a:pt x="0" y="151"/>
                </a:lnTo>
                <a:lnTo>
                  <a:pt x="0" y="140"/>
                </a:lnTo>
                <a:lnTo>
                  <a:pt x="0" y="140"/>
                </a:lnTo>
                <a:lnTo>
                  <a:pt x="0" y="126"/>
                </a:lnTo>
                <a:lnTo>
                  <a:pt x="1" y="114"/>
                </a:lnTo>
                <a:lnTo>
                  <a:pt x="3" y="105"/>
                </a:lnTo>
                <a:lnTo>
                  <a:pt x="7" y="95"/>
                </a:lnTo>
                <a:lnTo>
                  <a:pt x="7" y="95"/>
                </a:lnTo>
                <a:lnTo>
                  <a:pt x="13" y="82"/>
                </a:lnTo>
                <a:lnTo>
                  <a:pt x="21" y="71"/>
                </a:lnTo>
                <a:lnTo>
                  <a:pt x="34" y="62"/>
                </a:lnTo>
                <a:lnTo>
                  <a:pt x="46" y="54"/>
                </a:lnTo>
                <a:lnTo>
                  <a:pt x="62" y="48"/>
                </a:lnTo>
                <a:lnTo>
                  <a:pt x="79" y="44"/>
                </a:lnTo>
                <a:lnTo>
                  <a:pt x="100" y="41"/>
                </a:lnTo>
                <a:lnTo>
                  <a:pt x="123" y="40"/>
                </a:lnTo>
                <a:lnTo>
                  <a:pt x="146" y="40"/>
                </a:lnTo>
                <a:lnTo>
                  <a:pt x="146" y="13"/>
                </a:lnTo>
                <a:lnTo>
                  <a:pt x="146" y="13"/>
                </a:lnTo>
                <a:lnTo>
                  <a:pt x="147" y="8"/>
                </a:lnTo>
                <a:lnTo>
                  <a:pt x="150" y="4"/>
                </a:lnTo>
                <a:lnTo>
                  <a:pt x="154" y="1"/>
                </a:lnTo>
                <a:lnTo>
                  <a:pt x="159" y="0"/>
                </a:lnTo>
                <a:lnTo>
                  <a:pt x="159" y="0"/>
                </a:lnTo>
                <a:lnTo>
                  <a:pt x="165" y="1"/>
                </a:lnTo>
                <a:lnTo>
                  <a:pt x="169" y="4"/>
                </a:lnTo>
                <a:lnTo>
                  <a:pt x="235" y="68"/>
                </a:lnTo>
                <a:lnTo>
                  <a:pt x="235" y="68"/>
                </a:lnTo>
                <a:lnTo>
                  <a:pt x="237" y="72"/>
                </a:lnTo>
                <a:lnTo>
                  <a:pt x="239" y="78"/>
                </a:lnTo>
                <a:lnTo>
                  <a:pt x="239" y="78"/>
                </a:lnTo>
                <a:lnTo>
                  <a:pt x="237" y="83"/>
                </a:lnTo>
                <a:lnTo>
                  <a:pt x="235" y="87"/>
                </a:lnTo>
                <a:lnTo>
                  <a:pt x="169" y="153"/>
                </a:lnTo>
                <a:lnTo>
                  <a:pt x="169" y="153"/>
                </a:lnTo>
                <a:lnTo>
                  <a:pt x="165" y="156"/>
                </a:lnTo>
                <a:lnTo>
                  <a:pt x="159" y="158"/>
                </a:lnTo>
                <a:lnTo>
                  <a:pt x="159" y="158"/>
                </a:lnTo>
                <a:lnTo>
                  <a:pt x="154" y="156"/>
                </a:lnTo>
                <a:lnTo>
                  <a:pt x="150" y="153"/>
                </a:lnTo>
                <a:lnTo>
                  <a:pt x="147" y="148"/>
                </a:lnTo>
                <a:lnTo>
                  <a:pt x="146" y="144"/>
                </a:lnTo>
                <a:lnTo>
                  <a:pt x="146" y="116"/>
                </a:lnTo>
                <a:lnTo>
                  <a:pt x="123" y="116"/>
                </a:lnTo>
                <a:lnTo>
                  <a:pt x="123" y="116"/>
                </a:lnTo>
                <a:lnTo>
                  <a:pt x="104" y="117"/>
                </a:lnTo>
                <a:lnTo>
                  <a:pt x="86" y="118"/>
                </a:lnTo>
                <a:lnTo>
                  <a:pt x="71" y="122"/>
                </a:lnTo>
                <a:lnTo>
                  <a:pt x="65" y="125"/>
                </a:lnTo>
                <a:lnTo>
                  <a:pt x="59" y="128"/>
                </a:lnTo>
                <a:lnTo>
                  <a:pt x="54" y="132"/>
                </a:lnTo>
                <a:lnTo>
                  <a:pt x="50" y="137"/>
                </a:lnTo>
                <a:lnTo>
                  <a:pt x="46" y="143"/>
                </a:lnTo>
                <a:lnTo>
                  <a:pt x="43" y="148"/>
                </a:lnTo>
                <a:lnTo>
                  <a:pt x="40" y="155"/>
                </a:lnTo>
                <a:lnTo>
                  <a:pt x="39" y="163"/>
                </a:lnTo>
                <a:lnTo>
                  <a:pt x="38" y="182"/>
                </a:lnTo>
                <a:lnTo>
                  <a:pt x="38" y="182"/>
                </a:lnTo>
                <a:lnTo>
                  <a:pt x="38" y="198"/>
                </a:lnTo>
                <a:lnTo>
                  <a:pt x="38" y="198"/>
                </a:lnTo>
                <a:lnTo>
                  <a:pt x="38" y="199"/>
                </a:lnTo>
                <a:lnTo>
                  <a:pt x="38" y="199"/>
                </a:lnTo>
                <a:lnTo>
                  <a:pt x="39" y="205"/>
                </a:lnTo>
                <a:lnTo>
                  <a:pt x="39" y="205"/>
                </a:lnTo>
                <a:lnTo>
                  <a:pt x="38" y="207"/>
                </a:lnTo>
                <a:lnTo>
                  <a:pt x="36" y="212"/>
                </a:lnTo>
                <a:lnTo>
                  <a:pt x="32" y="213"/>
                </a:lnTo>
                <a:lnTo>
                  <a:pt x="30" y="214"/>
                </a:lnTo>
                <a:lnTo>
                  <a:pt x="30" y="214"/>
                </a:lnTo>
                <a:close/>
                <a:moveTo>
                  <a:pt x="123" y="51"/>
                </a:moveTo>
                <a:lnTo>
                  <a:pt x="123" y="51"/>
                </a:lnTo>
                <a:lnTo>
                  <a:pt x="102" y="52"/>
                </a:lnTo>
                <a:lnTo>
                  <a:pt x="84" y="54"/>
                </a:lnTo>
                <a:lnTo>
                  <a:pt x="67" y="58"/>
                </a:lnTo>
                <a:lnTo>
                  <a:pt x="52" y="63"/>
                </a:lnTo>
                <a:lnTo>
                  <a:pt x="40" y="70"/>
                </a:lnTo>
                <a:lnTo>
                  <a:pt x="30" y="78"/>
                </a:lnTo>
                <a:lnTo>
                  <a:pt x="23" y="87"/>
                </a:lnTo>
                <a:lnTo>
                  <a:pt x="16" y="99"/>
                </a:lnTo>
                <a:lnTo>
                  <a:pt x="16" y="99"/>
                </a:lnTo>
                <a:lnTo>
                  <a:pt x="13" y="108"/>
                </a:lnTo>
                <a:lnTo>
                  <a:pt x="12" y="117"/>
                </a:lnTo>
                <a:lnTo>
                  <a:pt x="11" y="128"/>
                </a:lnTo>
                <a:lnTo>
                  <a:pt x="11" y="140"/>
                </a:lnTo>
                <a:lnTo>
                  <a:pt x="11" y="140"/>
                </a:lnTo>
                <a:lnTo>
                  <a:pt x="11" y="151"/>
                </a:lnTo>
                <a:lnTo>
                  <a:pt x="13" y="163"/>
                </a:lnTo>
                <a:lnTo>
                  <a:pt x="19" y="178"/>
                </a:lnTo>
                <a:lnTo>
                  <a:pt x="25" y="194"/>
                </a:lnTo>
                <a:lnTo>
                  <a:pt x="25" y="194"/>
                </a:lnTo>
                <a:lnTo>
                  <a:pt x="27" y="198"/>
                </a:lnTo>
                <a:lnTo>
                  <a:pt x="27" y="198"/>
                </a:lnTo>
                <a:lnTo>
                  <a:pt x="27" y="198"/>
                </a:lnTo>
                <a:lnTo>
                  <a:pt x="27" y="198"/>
                </a:lnTo>
                <a:lnTo>
                  <a:pt x="27" y="182"/>
                </a:lnTo>
                <a:lnTo>
                  <a:pt x="27" y="182"/>
                </a:lnTo>
                <a:lnTo>
                  <a:pt x="27" y="170"/>
                </a:lnTo>
                <a:lnTo>
                  <a:pt x="28" y="159"/>
                </a:lnTo>
                <a:lnTo>
                  <a:pt x="31" y="148"/>
                </a:lnTo>
                <a:lnTo>
                  <a:pt x="35" y="140"/>
                </a:lnTo>
                <a:lnTo>
                  <a:pt x="39" y="133"/>
                </a:lnTo>
                <a:lnTo>
                  <a:pt x="44" y="126"/>
                </a:lnTo>
                <a:lnTo>
                  <a:pt x="51" y="121"/>
                </a:lnTo>
                <a:lnTo>
                  <a:pt x="57" y="117"/>
                </a:lnTo>
                <a:lnTo>
                  <a:pt x="65" y="114"/>
                </a:lnTo>
                <a:lnTo>
                  <a:pt x="71" y="112"/>
                </a:lnTo>
                <a:lnTo>
                  <a:pt x="88" y="108"/>
                </a:lnTo>
                <a:lnTo>
                  <a:pt x="105" y="106"/>
                </a:lnTo>
                <a:lnTo>
                  <a:pt x="123" y="105"/>
                </a:lnTo>
                <a:lnTo>
                  <a:pt x="156" y="105"/>
                </a:lnTo>
                <a:lnTo>
                  <a:pt x="156" y="144"/>
                </a:lnTo>
                <a:lnTo>
                  <a:pt x="156" y="144"/>
                </a:lnTo>
                <a:lnTo>
                  <a:pt x="158" y="145"/>
                </a:lnTo>
                <a:lnTo>
                  <a:pt x="158" y="145"/>
                </a:lnTo>
                <a:lnTo>
                  <a:pt x="160" y="145"/>
                </a:lnTo>
                <a:lnTo>
                  <a:pt x="162" y="145"/>
                </a:lnTo>
                <a:lnTo>
                  <a:pt x="227" y="81"/>
                </a:lnTo>
                <a:lnTo>
                  <a:pt x="227" y="81"/>
                </a:lnTo>
                <a:lnTo>
                  <a:pt x="228" y="78"/>
                </a:lnTo>
                <a:lnTo>
                  <a:pt x="228" y="78"/>
                </a:lnTo>
                <a:lnTo>
                  <a:pt x="227" y="77"/>
                </a:lnTo>
                <a:lnTo>
                  <a:pt x="162" y="12"/>
                </a:lnTo>
                <a:lnTo>
                  <a:pt x="162" y="12"/>
                </a:lnTo>
                <a:lnTo>
                  <a:pt x="160" y="10"/>
                </a:lnTo>
                <a:lnTo>
                  <a:pt x="158" y="10"/>
                </a:lnTo>
                <a:lnTo>
                  <a:pt x="158" y="12"/>
                </a:lnTo>
                <a:lnTo>
                  <a:pt x="156" y="13"/>
                </a:lnTo>
                <a:lnTo>
                  <a:pt x="156" y="51"/>
                </a:lnTo>
                <a:lnTo>
                  <a:pt x="123" y="5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95" name="Freeform 71"/>
          <p:cNvSpPr>
            <a:spLocks noEditPoints="1"/>
          </p:cNvSpPr>
          <p:nvPr/>
        </p:nvSpPr>
        <p:spPr bwMode="auto">
          <a:xfrm>
            <a:off x="11015337" y="4211435"/>
            <a:ext cx="267777" cy="262004"/>
          </a:xfrm>
          <a:custGeom>
            <a:avLst/>
            <a:gdLst/>
            <a:ahLst/>
            <a:cxnLst>
              <a:cxn ang="0">
                <a:pos x="134" y="170"/>
              </a:cxn>
              <a:cxn ang="0">
                <a:pos x="121" y="165"/>
              </a:cxn>
              <a:cxn ang="0">
                <a:pos x="50" y="165"/>
              </a:cxn>
              <a:cxn ang="0">
                <a:pos x="44" y="169"/>
              </a:cxn>
              <a:cxn ang="0">
                <a:pos x="30" y="169"/>
              </a:cxn>
              <a:cxn ang="0">
                <a:pos x="5" y="147"/>
              </a:cxn>
              <a:cxn ang="0">
                <a:pos x="1" y="140"/>
              </a:cxn>
              <a:cxn ang="0">
                <a:pos x="0" y="134"/>
              </a:cxn>
              <a:cxn ang="0">
                <a:pos x="5" y="121"/>
              </a:cxn>
              <a:cxn ang="0">
                <a:pos x="5" y="50"/>
              </a:cxn>
              <a:cxn ang="0">
                <a:pos x="1" y="43"/>
              </a:cxn>
              <a:cxn ang="0">
                <a:pos x="0" y="36"/>
              </a:cxn>
              <a:cxn ang="0">
                <a:pos x="5" y="24"/>
              </a:cxn>
              <a:cxn ang="0">
                <a:pos x="24" y="5"/>
              </a:cxn>
              <a:cxn ang="0">
                <a:pos x="36" y="0"/>
              </a:cxn>
              <a:cxn ang="0">
                <a:pos x="50" y="5"/>
              </a:cxn>
              <a:cxn ang="0">
                <a:pos x="121" y="5"/>
              </a:cxn>
              <a:cxn ang="0">
                <a:pos x="127" y="1"/>
              </a:cxn>
              <a:cxn ang="0">
                <a:pos x="142" y="1"/>
              </a:cxn>
              <a:cxn ang="0">
                <a:pos x="165" y="24"/>
              </a:cxn>
              <a:cxn ang="0">
                <a:pos x="169" y="30"/>
              </a:cxn>
              <a:cxn ang="0">
                <a:pos x="170" y="36"/>
              </a:cxn>
              <a:cxn ang="0">
                <a:pos x="165" y="50"/>
              </a:cxn>
              <a:cxn ang="0">
                <a:pos x="165" y="121"/>
              </a:cxn>
              <a:cxn ang="0">
                <a:pos x="169" y="127"/>
              </a:cxn>
              <a:cxn ang="0">
                <a:pos x="170" y="134"/>
              </a:cxn>
              <a:cxn ang="0">
                <a:pos x="165" y="147"/>
              </a:cxn>
              <a:cxn ang="0">
                <a:pos x="147" y="165"/>
              </a:cxn>
              <a:cxn ang="0">
                <a:pos x="134" y="170"/>
              </a:cxn>
              <a:cxn ang="0">
                <a:pos x="85" y="115"/>
              </a:cxn>
              <a:cxn ang="0">
                <a:pos x="128" y="158"/>
              </a:cxn>
              <a:cxn ang="0">
                <a:pos x="134" y="159"/>
              </a:cxn>
              <a:cxn ang="0">
                <a:pos x="139" y="158"/>
              </a:cxn>
              <a:cxn ang="0">
                <a:pos x="158" y="139"/>
              </a:cxn>
              <a:cxn ang="0">
                <a:pos x="159" y="134"/>
              </a:cxn>
              <a:cxn ang="0">
                <a:pos x="159" y="131"/>
              </a:cxn>
              <a:cxn ang="0">
                <a:pos x="115" y="85"/>
              </a:cxn>
              <a:cxn ang="0">
                <a:pos x="158" y="42"/>
              </a:cxn>
              <a:cxn ang="0">
                <a:pos x="159" y="36"/>
              </a:cxn>
              <a:cxn ang="0">
                <a:pos x="159" y="34"/>
              </a:cxn>
              <a:cxn ang="0">
                <a:pos x="139" y="13"/>
              </a:cxn>
              <a:cxn ang="0">
                <a:pos x="138" y="12"/>
              </a:cxn>
              <a:cxn ang="0">
                <a:pos x="131" y="12"/>
              </a:cxn>
              <a:cxn ang="0">
                <a:pos x="85" y="57"/>
              </a:cxn>
              <a:cxn ang="0">
                <a:pos x="42" y="13"/>
              </a:cxn>
              <a:cxn ang="0">
                <a:pos x="36" y="11"/>
              </a:cxn>
              <a:cxn ang="0">
                <a:pos x="32" y="13"/>
              </a:cxn>
              <a:cxn ang="0">
                <a:pos x="13" y="31"/>
              </a:cxn>
              <a:cxn ang="0">
                <a:pos x="11" y="36"/>
              </a:cxn>
              <a:cxn ang="0">
                <a:pos x="12" y="39"/>
              </a:cxn>
              <a:cxn ang="0">
                <a:pos x="57" y="85"/>
              </a:cxn>
              <a:cxn ang="0">
                <a:pos x="13" y="128"/>
              </a:cxn>
              <a:cxn ang="0">
                <a:pos x="11" y="134"/>
              </a:cxn>
              <a:cxn ang="0">
                <a:pos x="12" y="136"/>
              </a:cxn>
              <a:cxn ang="0">
                <a:pos x="32" y="158"/>
              </a:cxn>
              <a:cxn ang="0">
                <a:pos x="34" y="159"/>
              </a:cxn>
              <a:cxn ang="0">
                <a:pos x="40" y="159"/>
              </a:cxn>
              <a:cxn ang="0">
                <a:pos x="85" y="115"/>
              </a:cxn>
            </a:cxnLst>
            <a:rect l="0" t="0" r="r" b="b"/>
            <a:pathLst>
              <a:path w="170" h="170">
                <a:moveTo>
                  <a:pt x="134" y="170"/>
                </a:moveTo>
                <a:lnTo>
                  <a:pt x="134" y="170"/>
                </a:lnTo>
                <a:lnTo>
                  <a:pt x="127" y="169"/>
                </a:lnTo>
                <a:lnTo>
                  <a:pt x="121" y="165"/>
                </a:lnTo>
                <a:lnTo>
                  <a:pt x="85" y="130"/>
                </a:lnTo>
                <a:lnTo>
                  <a:pt x="50" y="165"/>
                </a:lnTo>
                <a:lnTo>
                  <a:pt x="50" y="165"/>
                </a:lnTo>
                <a:lnTo>
                  <a:pt x="44" y="169"/>
                </a:lnTo>
                <a:lnTo>
                  <a:pt x="36" y="170"/>
                </a:lnTo>
                <a:lnTo>
                  <a:pt x="30" y="169"/>
                </a:lnTo>
                <a:lnTo>
                  <a:pt x="24" y="165"/>
                </a:lnTo>
                <a:lnTo>
                  <a:pt x="5" y="147"/>
                </a:lnTo>
                <a:lnTo>
                  <a:pt x="5" y="147"/>
                </a:lnTo>
                <a:lnTo>
                  <a:pt x="1" y="140"/>
                </a:lnTo>
                <a:lnTo>
                  <a:pt x="0" y="134"/>
                </a:lnTo>
                <a:lnTo>
                  <a:pt x="0" y="134"/>
                </a:lnTo>
                <a:lnTo>
                  <a:pt x="1" y="127"/>
                </a:lnTo>
                <a:lnTo>
                  <a:pt x="5" y="121"/>
                </a:lnTo>
                <a:lnTo>
                  <a:pt x="42" y="85"/>
                </a:lnTo>
                <a:lnTo>
                  <a:pt x="5" y="50"/>
                </a:lnTo>
                <a:lnTo>
                  <a:pt x="5" y="50"/>
                </a:lnTo>
                <a:lnTo>
                  <a:pt x="1" y="43"/>
                </a:lnTo>
                <a:lnTo>
                  <a:pt x="0" y="36"/>
                </a:lnTo>
                <a:lnTo>
                  <a:pt x="0" y="36"/>
                </a:lnTo>
                <a:lnTo>
                  <a:pt x="1" y="30"/>
                </a:lnTo>
                <a:lnTo>
                  <a:pt x="5" y="24"/>
                </a:lnTo>
                <a:lnTo>
                  <a:pt x="24" y="5"/>
                </a:lnTo>
                <a:lnTo>
                  <a:pt x="24" y="5"/>
                </a:lnTo>
                <a:lnTo>
                  <a:pt x="30" y="1"/>
                </a:lnTo>
                <a:lnTo>
                  <a:pt x="36" y="0"/>
                </a:lnTo>
                <a:lnTo>
                  <a:pt x="44" y="1"/>
                </a:lnTo>
                <a:lnTo>
                  <a:pt x="50" y="5"/>
                </a:lnTo>
                <a:lnTo>
                  <a:pt x="85" y="42"/>
                </a:lnTo>
                <a:lnTo>
                  <a:pt x="121" y="5"/>
                </a:lnTo>
                <a:lnTo>
                  <a:pt x="121" y="5"/>
                </a:lnTo>
                <a:lnTo>
                  <a:pt x="127" y="1"/>
                </a:lnTo>
                <a:lnTo>
                  <a:pt x="134" y="0"/>
                </a:lnTo>
                <a:lnTo>
                  <a:pt x="142" y="1"/>
                </a:lnTo>
                <a:lnTo>
                  <a:pt x="147" y="5"/>
                </a:lnTo>
                <a:lnTo>
                  <a:pt x="165" y="24"/>
                </a:lnTo>
                <a:lnTo>
                  <a:pt x="165" y="24"/>
                </a:lnTo>
                <a:lnTo>
                  <a:pt x="169" y="30"/>
                </a:lnTo>
                <a:lnTo>
                  <a:pt x="170" y="36"/>
                </a:lnTo>
                <a:lnTo>
                  <a:pt x="170" y="36"/>
                </a:lnTo>
                <a:lnTo>
                  <a:pt x="169" y="43"/>
                </a:lnTo>
                <a:lnTo>
                  <a:pt x="165" y="50"/>
                </a:lnTo>
                <a:lnTo>
                  <a:pt x="130" y="85"/>
                </a:lnTo>
                <a:lnTo>
                  <a:pt x="165" y="121"/>
                </a:lnTo>
                <a:lnTo>
                  <a:pt x="165" y="121"/>
                </a:lnTo>
                <a:lnTo>
                  <a:pt x="169" y="127"/>
                </a:lnTo>
                <a:lnTo>
                  <a:pt x="170" y="134"/>
                </a:lnTo>
                <a:lnTo>
                  <a:pt x="170" y="134"/>
                </a:lnTo>
                <a:lnTo>
                  <a:pt x="169" y="140"/>
                </a:lnTo>
                <a:lnTo>
                  <a:pt x="165" y="147"/>
                </a:lnTo>
                <a:lnTo>
                  <a:pt x="147" y="165"/>
                </a:lnTo>
                <a:lnTo>
                  <a:pt x="147" y="165"/>
                </a:lnTo>
                <a:lnTo>
                  <a:pt x="142" y="169"/>
                </a:lnTo>
                <a:lnTo>
                  <a:pt x="134" y="170"/>
                </a:lnTo>
                <a:lnTo>
                  <a:pt x="134" y="170"/>
                </a:lnTo>
                <a:close/>
                <a:moveTo>
                  <a:pt x="85" y="115"/>
                </a:moveTo>
                <a:lnTo>
                  <a:pt x="128" y="158"/>
                </a:lnTo>
                <a:lnTo>
                  <a:pt x="128" y="158"/>
                </a:lnTo>
                <a:lnTo>
                  <a:pt x="131" y="159"/>
                </a:lnTo>
                <a:lnTo>
                  <a:pt x="134" y="159"/>
                </a:lnTo>
                <a:lnTo>
                  <a:pt x="138" y="159"/>
                </a:lnTo>
                <a:lnTo>
                  <a:pt x="139" y="158"/>
                </a:lnTo>
                <a:lnTo>
                  <a:pt x="158" y="139"/>
                </a:lnTo>
                <a:lnTo>
                  <a:pt x="158" y="139"/>
                </a:lnTo>
                <a:lnTo>
                  <a:pt x="159" y="136"/>
                </a:lnTo>
                <a:lnTo>
                  <a:pt x="159" y="134"/>
                </a:lnTo>
                <a:lnTo>
                  <a:pt x="159" y="134"/>
                </a:lnTo>
                <a:lnTo>
                  <a:pt x="159" y="131"/>
                </a:lnTo>
                <a:lnTo>
                  <a:pt x="158" y="128"/>
                </a:lnTo>
                <a:lnTo>
                  <a:pt x="115" y="85"/>
                </a:lnTo>
                <a:lnTo>
                  <a:pt x="158" y="42"/>
                </a:lnTo>
                <a:lnTo>
                  <a:pt x="158" y="42"/>
                </a:lnTo>
                <a:lnTo>
                  <a:pt x="159" y="39"/>
                </a:lnTo>
                <a:lnTo>
                  <a:pt x="159" y="36"/>
                </a:lnTo>
                <a:lnTo>
                  <a:pt x="159" y="36"/>
                </a:lnTo>
                <a:lnTo>
                  <a:pt x="159" y="34"/>
                </a:lnTo>
                <a:lnTo>
                  <a:pt x="158" y="31"/>
                </a:lnTo>
                <a:lnTo>
                  <a:pt x="139" y="13"/>
                </a:lnTo>
                <a:lnTo>
                  <a:pt x="139" y="13"/>
                </a:lnTo>
                <a:lnTo>
                  <a:pt x="138" y="12"/>
                </a:lnTo>
                <a:lnTo>
                  <a:pt x="134" y="11"/>
                </a:lnTo>
                <a:lnTo>
                  <a:pt x="131" y="12"/>
                </a:lnTo>
                <a:lnTo>
                  <a:pt x="128" y="13"/>
                </a:lnTo>
                <a:lnTo>
                  <a:pt x="85" y="57"/>
                </a:lnTo>
                <a:lnTo>
                  <a:pt x="42" y="13"/>
                </a:lnTo>
                <a:lnTo>
                  <a:pt x="42" y="13"/>
                </a:lnTo>
                <a:lnTo>
                  <a:pt x="40" y="12"/>
                </a:lnTo>
                <a:lnTo>
                  <a:pt x="36" y="11"/>
                </a:lnTo>
                <a:lnTo>
                  <a:pt x="34" y="12"/>
                </a:lnTo>
                <a:lnTo>
                  <a:pt x="32" y="13"/>
                </a:lnTo>
                <a:lnTo>
                  <a:pt x="13" y="31"/>
                </a:lnTo>
                <a:lnTo>
                  <a:pt x="13" y="31"/>
                </a:lnTo>
                <a:lnTo>
                  <a:pt x="12" y="34"/>
                </a:lnTo>
                <a:lnTo>
                  <a:pt x="11" y="36"/>
                </a:lnTo>
                <a:lnTo>
                  <a:pt x="11" y="36"/>
                </a:lnTo>
                <a:lnTo>
                  <a:pt x="12" y="39"/>
                </a:lnTo>
                <a:lnTo>
                  <a:pt x="13" y="42"/>
                </a:lnTo>
                <a:lnTo>
                  <a:pt x="57" y="85"/>
                </a:lnTo>
                <a:lnTo>
                  <a:pt x="13" y="128"/>
                </a:lnTo>
                <a:lnTo>
                  <a:pt x="13" y="128"/>
                </a:lnTo>
                <a:lnTo>
                  <a:pt x="12" y="131"/>
                </a:lnTo>
                <a:lnTo>
                  <a:pt x="11" y="134"/>
                </a:lnTo>
                <a:lnTo>
                  <a:pt x="11" y="134"/>
                </a:lnTo>
                <a:lnTo>
                  <a:pt x="12" y="136"/>
                </a:lnTo>
                <a:lnTo>
                  <a:pt x="13" y="139"/>
                </a:lnTo>
                <a:lnTo>
                  <a:pt x="32" y="158"/>
                </a:lnTo>
                <a:lnTo>
                  <a:pt x="32" y="158"/>
                </a:lnTo>
                <a:lnTo>
                  <a:pt x="34" y="159"/>
                </a:lnTo>
                <a:lnTo>
                  <a:pt x="36" y="159"/>
                </a:lnTo>
                <a:lnTo>
                  <a:pt x="40" y="159"/>
                </a:lnTo>
                <a:lnTo>
                  <a:pt x="42" y="158"/>
                </a:lnTo>
                <a:lnTo>
                  <a:pt x="85" y="1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96" name="Freeform 72"/>
          <p:cNvSpPr>
            <a:spLocks noEditPoints="1"/>
          </p:cNvSpPr>
          <p:nvPr/>
        </p:nvSpPr>
        <p:spPr bwMode="auto">
          <a:xfrm>
            <a:off x="10146240" y="4956077"/>
            <a:ext cx="361733" cy="307971"/>
          </a:xfrm>
          <a:custGeom>
            <a:avLst/>
            <a:gdLst/>
            <a:ahLst/>
            <a:cxnLst>
              <a:cxn ang="0">
                <a:pos x="139" y="198"/>
              </a:cxn>
              <a:cxn ang="0">
                <a:pos x="120" y="175"/>
              </a:cxn>
              <a:cxn ang="0">
                <a:pos x="125" y="45"/>
              </a:cxn>
              <a:cxn ang="0">
                <a:pos x="178" y="2"/>
              </a:cxn>
              <a:cxn ang="0">
                <a:pos x="212" y="4"/>
              </a:cxn>
              <a:cxn ang="0">
                <a:pos x="214" y="37"/>
              </a:cxn>
              <a:cxn ang="0">
                <a:pos x="193" y="45"/>
              </a:cxn>
              <a:cxn ang="0">
                <a:pos x="170" y="57"/>
              </a:cxn>
              <a:cxn ang="0">
                <a:pos x="164" y="79"/>
              </a:cxn>
              <a:cxn ang="0">
                <a:pos x="202" y="85"/>
              </a:cxn>
              <a:cxn ang="0">
                <a:pos x="224" y="95"/>
              </a:cxn>
              <a:cxn ang="0">
                <a:pos x="233" y="168"/>
              </a:cxn>
              <a:cxn ang="0">
                <a:pos x="224" y="191"/>
              </a:cxn>
              <a:cxn ang="0">
                <a:pos x="202" y="199"/>
              </a:cxn>
              <a:cxn ang="0">
                <a:pos x="158" y="22"/>
              </a:cxn>
              <a:cxn ang="0">
                <a:pos x="129" y="73"/>
              </a:cxn>
              <a:cxn ang="0">
                <a:pos x="136" y="183"/>
              </a:cxn>
              <a:cxn ang="0">
                <a:pos x="202" y="188"/>
              </a:cxn>
              <a:cxn ang="0">
                <a:pos x="221" y="172"/>
              </a:cxn>
              <a:cxn ang="0">
                <a:pos x="221" y="108"/>
              </a:cxn>
              <a:cxn ang="0">
                <a:pos x="171" y="96"/>
              </a:cxn>
              <a:cxn ang="0">
                <a:pos x="154" y="79"/>
              </a:cxn>
              <a:cxn ang="0">
                <a:pos x="160" y="52"/>
              </a:cxn>
              <a:cxn ang="0">
                <a:pos x="193" y="34"/>
              </a:cxn>
              <a:cxn ang="0">
                <a:pos x="205" y="14"/>
              </a:cxn>
              <a:cxn ang="0">
                <a:pos x="82" y="199"/>
              </a:cxn>
              <a:cxn ang="0">
                <a:pos x="13" y="194"/>
              </a:cxn>
              <a:cxn ang="0">
                <a:pos x="0" y="168"/>
              </a:cxn>
              <a:cxn ang="0">
                <a:pos x="12" y="33"/>
              </a:cxn>
              <a:cxn ang="0">
                <a:pos x="73" y="0"/>
              </a:cxn>
              <a:cxn ang="0">
                <a:pos x="94" y="9"/>
              </a:cxn>
              <a:cxn ang="0">
                <a:pos x="91" y="41"/>
              </a:cxn>
              <a:cxn ang="0">
                <a:pos x="67" y="45"/>
              </a:cxn>
              <a:cxn ang="0">
                <a:pos x="47" y="63"/>
              </a:cxn>
              <a:cxn ang="0">
                <a:pos x="44" y="81"/>
              </a:cxn>
              <a:cxn ang="0">
                <a:pos x="82" y="85"/>
              </a:cxn>
              <a:cxn ang="0">
                <a:pos x="108" y="99"/>
              </a:cxn>
              <a:cxn ang="0">
                <a:pos x="113" y="168"/>
              </a:cxn>
              <a:cxn ang="0">
                <a:pos x="100" y="194"/>
              </a:cxn>
              <a:cxn ang="0">
                <a:pos x="73" y="11"/>
              </a:cxn>
              <a:cxn ang="0">
                <a:pos x="28" y="29"/>
              </a:cxn>
              <a:cxn ang="0">
                <a:pos x="10" y="168"/>
              </a:cxn>
              <a:cxn ang="0">
                <a:pos x="23" y="187"/>
              </a:cxn>
              <a:cxn ang="0">
                <a:pos x="86" y="188"/>
              </a:cxn>
              <a:cxn ang="0">
                <a:pos x="102" y="168"/>
              </a:cxn>
              <a:cxn ang="0">
                <a:pos x="96" y="103"/>
              </a:cxn>
              <a:cxn ang="0">
                <a:pos x="51" y="96"/>
              </a:cxn>
              <a:cxn ang="0">
                <a:pos x="33" y="73"/>
              </a:cxn>
              <a:cxn ang="0">
                <a:pos x="46" y="46"/>
              </a:cxn>
              <a:cxn ang="0">
                <a:pos x="82" y="34"/>
              </a:cxn>
              <a:cxn ang="0">
                <a:pos x="85" y="14"/>
              </a:cxn>
            </a:cxnLst>
            <a:rect l="0" t="0" r="r" b="b"/>
            <a:pathLst>
              <a:path w="233" h="199">
                <a:moveTo>
                  <a:pt x="202" y="199"/>
                </a:moveTo>
                <a:lnTo>
                  <a:pt x="151" y="199"/>
                </a:lnTo>
                <a:lnTo>
                  <a:pt x="151" y="199"/>
                </a:lnTo>
                <a:lnTo>
                  <a:pt x="144" y="199"/>
                </a:lnTo>
                <a:lnTo>
                  <a:pt x="139" y="198"/>
                </a:lnTo>
                <a:lnTo>
                  <a:pt x="133" y="194"/>
                </a:lnTo>
                <a:lnTo>
                  <a:pt x="128" y="191"/>
                </a:lnTo>
                <a:lnTo>
                  <a:pt x="124" y="185"/>
                </a:lnTo>
                <a:lnTo>
                  <a:pt x="121" y="180"/>
                </a:lnTo>
                <a:lnTo>
                  <a:pt x="120" y="175"/>
                </a:lnTo>
                <a:lnTo>
                  <a:pt x="118" y="168"/>
                </a:lnTo>
                <a:lnTo>
                  <a:pt x="118" y="73"/>
                </a:lnTo>
                <a:lnTo>
                  <a:pt x="118" y="73"/>
                </a:lnTo>
                <a:lnTo>
                  <a:pt x="121" y="58"/>
                </a:lnTo>
                <a:lnTo>
                  <a:pt x="125" y="45"/>
                </a:lnTo>
                <a:lnTo>
                  <a:pt x="132" y="33"/>
                </a:lnTo>
                <a:lnTo>
                  <a:pt x="141" y="22"/>
                </a:lnTo>
                <a:lnTo>
                  <a:pt x="152" y="13"/>
                </a:lnTo>
                <a:lnTo>
                  <a:pt x="164" y="6"/>
                </a:lnTo>
                <a:lnTo>
                  <a:pt x="178" y="2"/>
                </a:lnTo>
                <a:lnTo>
                  <a:pt x="193" y="0"/>
                </a:lnTo>
                <a:lnTo>
                  <a:pt x="202" y="0"/>
                </a:lnTo>
                <a:lnTo>
                  <a:pt x="202" y="0"/>
                </a:lnTo>
                <a:lnTo>
                  <a:pt x="208" y="0"/>
                </a:lnTo>
                <a:lnTo>
                  <a:pt x="212" y="4"/>
                </a:lnTo>
                <a:lnTo>
                  <a:pt x="214" y="9"/>
                </a:lnTo>
                <a:lnTo>
                  <a:pt x="216" y="14"/>
                </a:lnTo>
                <a:lnTo>
                  <a:pt x="216" y="31"/>
                </a:lnTo>
                <a:lnTo>
                  <a:pt x="216" y="31"/>
                </a:lnTo>
                <a:lnTo>
                  <a:pt x="214" y="37"/>
                </a:lnTo>
                <a:lnTo>
                  <a:pt x="212" y="41"/>
                </a:lnTo>
                <a:lnTo>
                  <a:pt x="208" y="44"/>
                </a:lnTo>
                <a:lnTo>
                  <a:pt x="202" y="45"/>
                </a:lnTo>
                <a:lnTo>
                  <a:pt x="193" y="45"/>
                </a:lnTo>
                <a:lnTo>
                  <a:pt x="193" y="45"/>
                </a:lnTo>
                <a:lnTo>
                  <a:pt x="187" y="45"/>
                </a:lnTo>
                <a:lnTo>
                  <a:pt x="182" y="48"/>
                </a:lnTo>
                <a:lnTo>
                  <a:pt x="177" y="50"/>
                </a:lnTo>
                <a:lnTo>
                  <a:pt x="172" y="53"/>
                </a:lnTo>
                <a:lnTo>
                  <a:pt x="170" y="57"/>
                </a:lnTo>
                <a:lnTo>
                  <a:pt x="167" y="63"/>
                </a:lnTo>
                <a:lnTo>
                  <a:pt x="164" y="68"/>
                </a:lnTo>
                <a:lnTo>
                  <a:pt x="164" y="73"/>
                </a:lnTo>
                <a:lnTo>
                  <a:pt x="164" y="79"/>
                </a:lnTo>
                <a:lnTo>
                  <a:pt x="164" y="79"/>
                </a:lnTo>
                <a:lnTo>
                  <a:pt x="164" y="81"/>
                </a:lnTo>
                <a:lnTo>
                  <a:pt x="167" y="84"/>
                </a:lnTo>
                <a:lnTo>
                  <a:pt x="168" y="85"/>
                </a:lnTo>
                <a:lnTo>
                  <a:pt x="171" y="85"/>
                </a:lnTo>
                <a:lnTo>
                  <a:pt x="202" y="85"/>
                </a:lnTo>
                <a:lnTo>
                  <a:pt x="202" y="85"/>
                </a:lnTo>
                <a:lnTo>
                  <a:pt x="208" y="87"/>
                </a:lnTo>
                <a:lnTo>
                  <a:pt x="214" y="88"/>
                </a:lnTo>
                <a:lnTo>
                  <a:pt x="220" y="91"/>
                </a:lnTo>
                <a:lnTo>
                  <a:pt x="224" y="95"/>
                </a:lnTo>
                <a:lnTo>
                  <a:pt x="228" y="99"/>
                </a:lnTo>
                <a:lnTo>
                  <a:pt x="231" y="104"/>
                </a:lnTo>
                <a:lnTo>
                  <a:pt x="232" y="111"/>
                </a:lnTo>
                <a:lnTo>
                  <a:pt x="233" y="117"/>
                </a:lnTo>
                <a:lnTo>
                  <a:pt x="233" y="168"/>
                </a:lnTo>
                <a:lnTo>
                  <a:pt x="233" y="168"/>
                </a:lnTo>
                <a:lnTo>
                  <a:pt x="232" y="175"/>
                </a:lnTo>
                <a:lnTo>
                  <a:pt x="231" y="180"/>
                </a:lnTo>
                <a:lnTo>
                  <a:pt x="228" y="185"/>
                </a:lnTo>
                <a:lnTo>
                  <a:pt x="224" y="191"/>
                </a:lnTo>
                <a:lnTo>
                  <a:pt x="220" y="194"/>
                </a:lnTo>
                <a:lnTo>
                  <a:pt x="214" y="198"/>
                </a:lnTo>
                <a:lnTo>
                  <a:pt x="208" y="199"/>
                </a:lnTo>
                <a:lnTo>
                  <a:pt x="202" y="199"/>
                </a:lnTo>
                <a:lnTo>
                  <a:pt x="202" y="199"/>
                </a:lnTo>
                <a:close/>
                <a:moveTo>
                  <a:pt x="193" y="11"/>
                </a:moveTo>
                <a:lnTo>
                  <a:pt x="193" y="11"/>
                </a:lnTo>
                <a:lnTo>
                  <a:pt x="181" y="13"/>
                </a:lnTo>
                <a:lnTo>
                  <a:pt x="168" y="15"/>
                </a:lnTo>
                <a:lnTo>
                  <a:pt x="158" y="22"/>
                </a:lnTo>
                <a:lnTo>
                  <a:pt x="148" y="29"/>
                </a:lnTo>
                <a:lnTo>
                  <a:pt x="141" y="38"/>
                </a:lnTo>
                <a:lnTo>
                  <a:pt x="135" y="49"/>
                </a:lnTo>
                <a:lnTo>
                  <a:pt x="131" y="61"/>
                </a:lnTo>
                <a:lnTo>
                  <a:pt x="129" y="73"/>
                </a:lnTo>
                <a:lnTo>
                  <a:pt x="129" y="168"/>
                </a:lnTo>
                <a:lnTo>
                  <a:pt x="129" y="168"/>
                </a:lnTo>
                <a:lnTo>
                  <a:pt x="131" y="172"/>
                </a:lnTo>
                <a:lnTo>
                  <a:pt x="132" y="176"/>
                </a:lnTo>
                <a:lnTo>
                  <a:pt x="136" y="183"/>
                </a:lnTo>
                <a:lnTo>
                  <a:pt x="143" y="187"/>
                </a:lnTo>
                <a:lnTo>
                  <a:pt x="147" y="188"/>
                </a:lnTo>
                <a:lnTo>
                  <a:pt x="151" y="188"/>
                </a:lnTo>
                <a:lnTo>
                  <a:pt x="202" y="188"/>
                </a:lnTo>
                <a:lnTo>
                  <a:pt x="202" y="188"/>
                </a:lnTo>
                <a:lnTo>
                  <a:pt x="206" y="188"/>
                </a:lnTo>
                <a:lnTo>
                  <a:pt x="210" y="187"/>
                </a:lnTo>
                <a:lnTo>
                  <a:pt x="216" y="183"/>
                </a:lnTo>
                <a:lnTo>
                  <a:pt x="221" y="176"/>
                </a:lnTo>
                <a:lnTo>
                  <a:pt x="221" y="172"/>
                </a:lnTo>
                <a:lnTo>
                  <a:pt x="222" y="168"/>
                </a:lnTo>
                <a:lnTo>
                  <a:pt x="222" y="117"/>
                </a:lnTo>
                <a:lnTo>
                  <a:pt x="222" y="117"/>
                </a:lnTo>
                <a:lnTo>
                  <a:pt x="221" y="112"/>
                </a:lnTo>
                <a:lnTo>
                  <a:pt x="221" y="108"/>
                </a:lnTo>
                <a:lnTo>
                  <a:pt x="216" y="103"/>
                </a:lnTo>
                <a:lnTo>
                  <a:pt x="210" y="98"/>
                </a:lnTo>
                <a:lnTo>
                  <a:pt x="206" y="96"/>
                </a:lnTo>
                <a:lnTo>
                  <a:pt x="202" y="96"/>
                </a:lnTo>
                <a:lnTo>
                  <a:pt x="171" y="96"/>
                </a:lnTo>
                <a:lnTo>
                  <a:pt x="171" y="96"/>
                </a:lnTo>
                <a:lnTo>
                  <a:pt x="164" y="95"/>
                </a:lnTo>
                <a:lnTo>
                  <a:pt x="159" y="91"/>
                </a:lnTo>
                <a:lnTo>
                  <a:pt x="155" y="85"/>
                </a:lnTo>
                <a:lnTo>
                  <a:pt x="154" y="79"/>
                </a:lnTo>
                <a:lnTo>
                  <a:pt x="154" y="73"/>
                </a:lnTo>
                <a:lnTo>
                  <a:pt x="154" y="73"/>
                </a:lnTo>
                <a:lnTo>
                  <a:pt x="155" y="67"/>
                </a:lnTo>
                <a:lnTo>
                  <a:pt x="156" y="58"/>
                </a:lnTo>
                <a:lnTo>
                  <a:pt x="160" y="52"/>
                </a:lnTo>
                <a:lnTo>
                  <a:pt x="166" y="46"/>
                </a:lnTo>
                <a:lnTo>
                  <a:pt x="171" y="41"/>
                </a:lnTo>
                <a:lnTo>
                  <a:pt x="178" y="37"/>
                </a:lnTo>
                <a:lnTo>
                  <a:pt x="185" y="36"/>
                </a:lnTo>
                <a:lnTo>
                  <a:pt x="193" y="34"/>
                </a:lnTo>
                <a:lnTo>
                  <a:pt x="202" y="34"/>
                </a:lnTo>
                <a:lnTo>
                  <a:pt x="202" y="34"/>
                </a:lnTo>
                <a:lnTo>
                  <a:pt x="204" y="33"/>
                </a:lnTo>
                <a:lnTo>
                  <a:pt x="205" y="31"/>
                </a:lnTo>
                <a:lnTo>
                  <a:pt x="205" y="14"/>
                </a:lnTo>
                <a:lnTo>
                  <a:pt x="205" y="14"/>
                </a:lnTo>
                <a:lnTo>
                  <a:pt x="204" y="11"/>
                </a:lnTo>
                <a:lnTo>
                  <a:pt x="202" y="11"/>
                </a:lnTo>
                <a:lnTo>
                  <a:pt x="193" y="11"/>
                </a:lnTo>
                <a:close/>
                <a:moveTo>
                  <a:pt x="82" y="199"/>
                </a:moveTo>
                <a:lnTo>
                  <a:pt x="31" y="199"/>
                </a:lnTo>
                <a:lnTo>
                  <a:pt x="31" y="199"/>
                </a:lnTo>
                <a:lnTo>
                  <a:pt x="24" y="199"/>
                </a:lnTo>
                <a:lnTo>
                  <a:pt x="19" y="198"/>
                </a:lnTo>
                <a:lnTo>
                  <a:pt x="13" y="194"/>
                </a:lnTo>
                <a:lnTo>
                  <a:pt x="8" y="191"/>
                </a:lnTo>
                <a:lnTo>
                  <a:pt x="4" y="185"/>
                </a:lnTo>
                <a:lnTo>
                  <a:pt x="1" y="180"/>
                </a:lnTo>
                <a:lnTo>
                  <a:pt x="0" y="175"/>
                </a:lnTo>
                <a:lnTo>
                  <a:pt x="0" y="168"/>
                </a:lnTo>
                <a:lnTo>
                  <a:pt x="0" y="73"/>
                </a:lnTo>
                <a:lnTo>
                  <a:pt x="0" y="73"/>
                </a:lnTo>
                <a:lnTo>
                  <a:pt x="1" y="58"/>
                </a:lnTo>
                <a:lnTo>
                  <a:pt x="5" y="45"/>
                </a:lnTo>
                <a:lnTo>
                  <a:pt x="12" y="33"/>
                </a:lnTo>
                <a:lnTo>
                  <a:pt x="21" y="22"/>
                </a:lnTo>
                <a:lnTo>
                  <a:pt x="32" y="13"/>
                </a:lnTo>
                <a:lnTo>
                  <a:pt x="44" y="6"/>
                </a:lnTo>
                <a:lnTo>
                  <a:pt x="58" y="2"/>
                </a:lnTo>
                <a:lnTo>
                  <a:pt x="73" y="0"/>
                </a:lnTo>
                <a:lnTo>
                  <a:pt x="82" y="0"/>
                </a:lnTo>
                <a:lnTo>
                  <a:pt x="82" y="0"/>
                </a:lnTo>
                <a:lnTo>
                  <a:pt x="87" y="0"/>
                </a:lnTo>
                <a:lnTo>
                  <a:pt x="91" y="4"/>
                </a:lnTo>
                <a:lnTo>
                  <a:pt x="94" y="9"/>
                </a:lnTo>
                <a:lnTo>
                  <a:pt x="96" y="14"/>
                </a:lnTo>
                <a:lnTo>
                  <a:pt x="96" y="31"/>
                </a:lnTo>
                <a:lnTo>
                  <a:pt x="96" y="31"/>
                </a:lnTo>
                <a:lnTo>
                  <a:pt x="94" y="37"/>
                </a:lnTo>
                <a:lnTo>
                  <a:pt x="91" y="41"/>
                </a:lnTo>
                <a:lnTo>
                  <a:pt x="87" y="44"/>
                </a:lnTo>
                <a:lnTo>
                  <a:pt x="82" y="45"/>
                </a:lnTo>
                <a:lnTo>
                  <a:pt x="73" y="45"/>
                </a:lnTo>
                <a:lnTo>
                  <a:pt x="73" y="45"/>
                </a:lnTo>
                <a:lnTo>
                  <a:pt x="67" y="45"/>
                </a:lnTo>
                <a:lnTo>
                  <a:pt x="62" y="48"/>
                </a:lnTo>
                <a:lnTo>
                  <a:pt x="56" y="50"/>
                </a:lnTo>
                <a:lnTo>
                  <a:pt x="52" y="53"/>
                </a:lnTo>
                <a:lnTo>
                  <a:pt x="50" y="57"/>
                </a:lnTo>
                <a:lnTo>
                  <a:pt x="47" y="63"/>
                </a:lnTo>
                <a:lnTo>
                  <a:pt x="44" y="68"/>
                </a:lnTo>
                <a:lnTo>
                  <a:pt x="44" y="73"/>
                </a:lnTo>
                <a:lnTo>
                  <a:pt x="44" y="79"/>
                </a:lnTo>
                <a:lnTo>
                  <a:pt x="44" y="79"/>
                </a:lnTo>
                <a:lnTo>
                  <a:pt x="44" y="81"/>
                </a:lnTo>
                <a:lnTo>
                  <a:pt x="47" y="84"/>
                </a:lnTo>
                <a:lnTo>
                  <a:pt x="48" y="85"/>
                </a:lnTo>
                <a:lnTo>
                  <a:pt x="51" y="85"/>
                </a:lnTo>
                <a:lnTo>
                  <a:pt x="82" y="85"/>
                </a:lnTo>
                <a:lnTo>
                  <a:pt x="82" y="85"/>
                </a:lnTo>
                <a:lnTo>
                  <a:pt x="87" y="87"/>
                </a:lnTo>
                <a:lnTo>
                  <a:pt x="94" y="88"/>
                </a:lnTo>
                <a:lnTo>
                  <a:pt x="100" y="91"/>
                </a:lnTo>
                <a:lnTo>
                  <a:pt x="104" y="95"/>
                </a:lnTo>
                <a:lnTo>
                  <a:pt x="108" y="99"/>
                </a:lnTo>
                <a:lnTo>
                  <a:pt x="110" y="104"/>
                </a:lnTo>
                <a:lnTo>
                  <a:pt x="112" y="111"/>
                </a:lnTo>
                <a:lnTo>
                  <a:pt x="113" y="117"/>
                </a:lnTo>
                <a:lnTo>
                  <a:pt x="113" y="168"/>
                </a:lnTo>
                <a:lnTo>
                  <a:pt x="113" y="168"/>
                </a:lnTo>
                <a:lnTo>
                  <a:pt x="112" y="175"/>
                </a:lnTo>
                <a:lnTo>
                  <a:pt x="110" y="180"/>
                </a:lnTo>
                <a:lnTo>
                  <a:pt x="108" y="185"/>
                </a:lnTo>
                <a:lnTo>
                  <a:pt x="104" y="191"/>
                </a:lnTo>
                <a:lnTo>
                  <a:pt x="100" y="194"/>
                </a:lnTo>
                <a:lnTo>
                  <a:pt x="94" y="198"/>
                </a:lnTo>
                <a:lnTo>
                  <a:pt x="87" y="199"/>
                </a:lnTo>
                <a:lnTo>
                  <a:pt x="82" y="199"/>
                </a:lnTo>
                <a:lnTo>
                  <a:pt x="82" y="199"/>
                </a:lnTo>
                <a:close/>
                <a:moveTo>
                  <a:pt x="73" y="11"/>
                </a:moveTo>
                <a:lnTo>
                  <a:pt x="73" y="11"/>
                </a:lnTo>
                <a:lnTo>
                  <a:pt x="60" y="13"/>
                </a:lnTo>
                <a:lnTo>
                  <a:pt x="48" y="15"/>
                </a:lnTo>
                <a:lnTo>
                  <a:pt x="37" y="22"/>
                </a:lnTo>
                <a:lnTo>
                  <a:pt x="28" y="29"/>
                </a:lnTo>
                <a:lnTo>
                  <a:pt x="21" y="38"/>
                </a:lnTo>
                <a:lnTo>
                  <a:pt x="15" y="49"/>
                </a:lnTo>
                <a:lnTo>
                  <a:pt x="10" y="61"/>
                </a:lnTo>
                <a:lnTo>
                  <a:pt x="10" y="73"/>
                </a:lnTo>
                <a:lnTo>
                  <a:pt x="10" y="168"/>
                </a:lnTo>
                <a:lnTo>
                  <a:pt x="10" y="168"/>
                </a:lnTo>
                <a:lnTo>
                  <a:pt x="10" y="172"/>
                </a:lnTo>
                <a:lnTo>
                  <a:pt x="12" y="176"/>
                </a:lnTo>
                <a:lnTo>
                  <a:pt x="16" y="183"/>
                </a:lnTo>
                <a:lnTo>
                  <a:pt x="23" y="187"/>
                </a:lnTo>
                <a:lnTo>
                  <a:pt x="27" y="188"/>
                </a:lnTo>
                <a:lnTo>
                  <a:pt x="31" y="188"/>
                </a:lnTo>
                <a:lnTo>
                  <a:pt x="82" y="188"/>
                </a:lnTo>
                <a:lnTo>
                  <a:pt x="82" y="188"/>
                </a:lnTo>
                <a:lnTo>
                  <a:pt x="86" y="188"/>
                </a:lnTo>
                <a:lnTo>
                  <a:pt x="90" y="187"/>
                </a:lnTo>
                <a:lnTo>
                  <a:pt x="96" y="183"/>
                </a:lnTo>
                <a:lnTo>
                  <a:pt x="101" y="176"/>
                </a:lnTo>
                <a:lnTo>
                  <a:pt x="101" y="172"/>
                </a:lnTo>
                <a:lnTo>
                  <a:pt x="102" y="168"/>
                </a:lnTo>
                <a:lnTo>
                  <a:pt x="102" y="117"/>
                </a:lnTo>
                <a:lnTo>
                  <a:pt x="102" y="117"/>
                </a:lnTo>
                <a:lnTo>
                  <a:pt x="101" y="112"/>
                </a:lnTo>
                <a:lnTo>
                  <a:pt x="101" y="108"/>
                </a:lnTo>
                <a:lnTo>
                  <a:pt x="96" y="103"/>
                </a:lnTo>
                <a:lnTo>
                  <a:pt x="90" y="98"/>
                </a:lnTo>
                <a:lnTo>
                  <a:pt x="86" y="96"/>
                </a:lnTo>
                <a:lnTo>
                  <a:pt x="82" y="96"/>
                </a:lnTo>
                <a:lnTo>
                  <a:pt x="51" y="96"/>
                </a:lnTo>
                <a:lnTo>
                  <a:pt x="51" y="96"/>
                </a:lnTo>
                <a:lnTo>
                  <a:pt x="44" y="95"/>
                </a:lnTo>
                <a:lnTo>
                  <a:pt x="39" y="91"/>
                </a:lnTo>
                <a:lnTo>
                  <a:pt x="35" y="85"/>
                </a:lnTo>
                <a:lnTo>
                  <a:pt x="33" y="79"/>
                </a:lnTo>
                <a:lnTo>
                  <a:pt x="33" y="73"/>
                </a:lnTo>
                <a:lnTo>
                  <a:pt x="33" y="73"/>
                </a:lnTo>
                <a:lnTo>
                  <a:pt x="35" y="67"/>
                </a:lnTo>
                <a:lnTo>
                  <a:pt x="36" y="58"/>
                </a:lnTo>
                <a:lnTo>
                  <a:pt x="40" y="52"/>
                </a:lnTo>
                <a:lnTo>
                  <a:pt x="46" y="46"/>
                </a:lnTo>
                <a:lnTo>
                  <a:pt x="51" y="41"/>
                </a:lnTo>
                <a:lnTo>
                  <a:pt x="58" y="37"/>
                </a:lnTo>
                <a:lnTo>
                  <a:pt x="64" y="36"/>
                </a:lnTo>
                <a:lnTo>
                  <a:pt x="73" y="34"/>
                </a:lnTo>
                <a:lnTo>
                  <a:pt x="82" y="34"/>
                </a:lnTo>
                <a:lnTo>
                  <a:pt x="82" y="34"/>
                </a:lnTo>
                <a:lnTo>
                  <a:pt x="83" y="33"/>
                </a:lnTo>
                <a:lnTo>
                  <a:pt x="85" y="31"/>
                </a:lnTo>
                <a:lnTo>
                  <a:pt x="85" y="14"/>
                </a:lnTo>
                <a:lnTo>
                  <a:pt x="85" y="14"/>
                </a:lnTo>
                <a:lnTo>
                  <a:pt x="83" y="11"/>
                </a:lnTo>
                <a:lnTo>
                  <a:pt x="82" y="11"/>
                </a:lnTo>
                <a:lnTo>
                  <a:pt x="7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97" name="Freeform 73"/>
          <p:cNvSpPr/>
          <p:nvPr/>
        </p:nvSpPr>
        <p:spPr bwMode="auto">
          <a:xfrm>
            <a:off x="4588720" y="5098571"/>
            <a:ext cx="108051" cy="59756"/>
          </a:xfrm>
          <a:custGeom>
            <a:avLst/>
            <a:gdLst/>
            <a:ahLst/>
            <a:cxnLst>
              <a:cxn ang="0">
                <a:pos x="8" y="1"/>
              </a:cxn>
              <a:cxn ang="0">
                <a:pos x="35" y="28"/>
              </a:cxn>
              <a:cxn ang="0">
                <a:pos x="62" y="1"/>
              </a:cxn>
              <a:cxn ang="0">
                <a:pos x="62" y="1"/>
              </a:cxn>
              <a:cxn ang="0">
                <a:pos x="64" y="0"/>
              </a:cxn>
              <a:cxn ang="0">
                <a:pos x="64" y="0"/>
              </a:cxn>
              <a:cxn ang="0">
                <a:pos x="65" y="1"/>
              </a:cxn>
              <a:cxn ang="0">
                <a:pos x="69" y="4"/>
              </a:cxn>
              <a:cxn ang="0">
                <a:pos x="69" y="4"/>
              </a:cxn>
              <a:cxn ang="0">
                <a:pos x="69" y="7"/>
              </a:cxn>
              <a:cxn ang="0">
                <a:pos x="69" y="7"/>
              </a:cxn>
              <a:cxn ang="0">
                <a:pos x="69" y="8"/>
              </a:cxn>
              <a:cxn ang="0">
                <a:pos x="37" y="40"/>
              </a:cxn>
              <a:cxn ang="0">
                <a:pos x="37" y="40"/>
              </a:cxn>
              <a:cxn ang="0">
                <a:pos x="35" y="40"/>
              </a:cxn>
              <a:cxn ang="0">
                <a:pos x="35" y="40"/>
              </a:cxn>
              <a:cxn ang="0">
                <a:pos x="34" y="40"/>
              </a:cxn>
              <a:cxn ang="0">
                <a:pos x="2" y="8"/>
              </a:cxn>
              <a:cxn ang="0">
                <a:pos x="2" y="8"/>
              </a:cxn>
              <a:cxn ang="0">
                <a:pos x="0" y="7"/>
              </a:cxn>
              <a:cxn ang="0">
                <a:pos x="0" y="7"/>
              </a:cxn>
              <a:cxn ang="0">
                <a:pos x="2" y="4"/>
              </a:cxn>
              <a:cxn ang="0">
                <a:pos x="4" y="1"/>
              </a:cxn>
              <a:cxn ang="0">
                <a:pos x="4" y="1"/>
              </a:cxn>
              <a:cxn ang="0">
                <a:pos x="6" y="0"/>
              </a:cxn>
              <a:cxn ang="0">
                <a:pos x="6" y="0"/>
              </a:cxn>
              <a:cxn ang="0">
                <a:pos x="8" y="1"/>
              </a:cxn>
              <a:cxn ang="0">
                <a:pos x="8" y="1"/>
              </a:cxn>
            </a:cxnLst>
            <a:rect l="0" t="0" r="r" b="b"/>
            <a:pathLst>
              <a:path w="69" h="40">
                <a:moveTo>
                  <a:pt x="8" y="1"/>
                </a:moveTo>
                <a:lnTo>
                  <a:pt x="35" y="28"/>
                </a:lnTo>
                <a:lnTo>
                  <a:pt x="62" y="1"/>
                </a:lnTo>
                <a:lnTo>
                  <a:pt x="62" y="1"/>
                </a:lnTo>
                <a:lnTo>
                  <a:pt x="64" y="0"/>
                </a:lnTo>
                <a:lnTo>
                  <a:pt x="64" y="0"/>
                </a:lnTo>
                <a:lnTo>
                  <a:pt x="65" y="1"/>
                </a:lnTo>
                <a:lnTo>
                  <a:pt x="69" y="4"/>
                </a:lnTo>
                <a:lnTo>
                  <a:pt x="69" y="4"/>
                </a:lnTo>
                <a:lnTo>
                  <a:pt x="69" y="7"/>
                </a:lnTo>
                <a:lnTo>
                  <a:pt x="69" y="7"/>
                </a:lnTo>
                <a:lnTo>
                  <a:pt x="69" y="8"/>
                </a:lnTo>
                <a:lnTo>
                  <a:pt x="37" y="40"/>
                </a:lnTo>
                <a:lnTo>
                  <a:pt x="37" y="40"/>
                </a:lnTo>
                <a:lnTo>
                  <a:pt x="35" y="40"/>
                </a:lnTo>
                <a:lnTo>
                  <a:pt x="35" y="40"/>
                </a:lnTo>
                <a:lnTo>
                  <a:pt x="34" y="40"/>
                </a:lnTo>
                <a:lnTo>
                  <a:pt x="2" y="8"/>
                </a:lnTo>
                <a:lnTo>
                  <a:pt x="2" y="8"/>
                </a:lnTo>
                <a:lnTo>
                  <a:pt x="0" y="7"/>
                </a:lnTo>
                <a:lnTo>
                  <a:pt x="0" y="7"/>
                </a:lnTo>
                <a:lnTo>
                  <a:pt x="2" y="4"/>
                </a:lnTo>
                <a:lnTo>
                  <a:pt x="4" y="1"/>
                </a:lnTo>
                <a:lnTo>
                  <a:pt x="4" y="1"/>
                </a:lnTo>
                <a:lnTo>
                  <a:pt x="6" y="0"/>
                </a:lnTo>
                <a:lnTo>
                  <a:pt x="6" y="0"/>
                </a:lnTo>
                <a:lnTo>
                  <a:pt x="8" y="1"/>
                </a:lnTo>
                <a:lnTo>
                  <a:pt x="8" y="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98" name="Freeform 74"/>
          <p:cNvSpPr>
            <a:spLocks noEditPoints="1"/>
          </p:cNvSpPr>
          <p:nvPr/>
        </p:nvSpPr>
        <p:spPr bwMode="auto">
          <a:xfrm>
            <a:off x="10949567" y="4956077"/>
            <a:ext cx="366429" cy="307971"/>
          </a:xfrm>
          <a:custGeom>
            <a:avLst/>
            <a:gdLst/>
            <a:ahLst/>
            <a:cxnLst>
              <a:cxn ang="0">
                <a:pos x="141" y="195"/>
              </a:cxn>
              <a:cxn ang="0">
                <a:pos x="138" y="162"/>
              </a:cxn>
              <a:cxn ang="0">
                <a:pos x="160" y="154"/>
              </a:cxn>
              <a:cxn ang="0">
                <a:pos x="184" y="142"/>
              </a:cxn>
              <a:cxn ang="0">
                <a:pos x="188" y="121"/>
              </a:cxn>
              <a:cxn ang="0">
                <a:pos x="152" y="114"/>
              </a:cxn>
              <a:cxn ang="0">
                <a:pos x="129" y="104"/>
              </a:cxn>
              <a:cxn ang="0">
                <a:pos x="119" y="31"/>
              </a:cxn>
              <a:cxn ang="0">
                <a:pos x="129" y="9"/>
              </a:cxn>
              <a:cxn ang="0">
                <a:pos x="203" y="0"/>
              </a:cxn>
              <a:cxn ang="0">
                <a:pos x="225" y="9"/>
              </a:cxn>
              <a:cxn ang="0">
                <a:pos x="234" y="126"/>
              </a:cxn>
              <a:cxn ang="0">
                <a:pos x="212" y="177"/>
              </a:cxn>
              <a:cxn ang="0">
                <a:pos x="160" y="199"/>
              </a:cxn>
              <a:cxn ang="0">
                <a:pos x="148" y="185"/>
              </a:cxn>
              <a:cxn ang="0">
                <a:pos x="160" y="188"/>
              </a:cxn>
              <a:cxn ang="0">
                <a:pos x="212" y="161"/>
              </a:cxn>
              <a:cxn ang="0">
                <a:pos x="223" y="31"/>
              </a:cxn>
              <a:cxn ang="0">
                <a:pos x="207" y="11"/>
              </a:cxn>
              <a:cxn ang="0">
                <a:pos x="144" y="13"/>
              </a:cxn>
              <a:cxn ang="0">
                <a:pos x="130" y="83"/>
              </a:cxn>
              <a:cxn ang="0">
                <a:pos x="144" y="102"/>
              </a:cxn>
              <a:cxn ang="0">
                <a:pos x="188" y="104"/>
              </a:cxn>
              <a:cxn ang="0">
                <a:pos x="199" y="126"/>
              </a:cxn>
              <a:cxn ang="0">
                <a:pos x="181" y="158"/>
              </a:cxn>
              <a:cxn ang="0">
                <a:pos x="40" y="199"/>
              </a:cxn>
              <a:cxn ang="0">
                <a:pos x="18" y="191"/>
              </a:cxn>
              <a:cxn ang="0">
                <a:pos x="21" y="158"/>
              </a:cxn>
              <a:cxn ang="0">
                <a:pos x="45" y="154"/>
              </a:cxn>
              <a:cxn ang="0">
                <a:pos x="67" y="137"/>
              </a:cxn>
              <a:cxn ang="0">
                <a:pos x="68" y="118"/>
              </a:cxn>
              <a:cxn ang="0">
                <a:pos x="31" y="114"/>
              </a:cxn>
              <a:cxn ang="0">
                <a:pos x="4" y="100"/>
              </a:cxn>
              <a:cxn ang="0">
                <a:pos x="0" y="31"/>
              </a:cxn>
              <a:cxn ang="0">
                <a:pos x="14" y="6"/>
              </a:cxn>
              <a:cxn ang="0">
                <a:pos x="83" y="0"/>
              </a:cxn>
              <a:cxn ang="0">
                <a:pos x="108" y="14"/>
              </a:cxn>
              <a:cxn ang="0">
                <a:pos x="114" y="126"/>
              </a:cxn>
              <a:cxn ang="0">
                <a:pos x="81" y="187"/>
              </a:cxn>
              <a:cxn ang="0">
                <a:pos x="31" y="165"/>
              </a:cxn>
              <a:cxn ang="0">
                <a:pos x="27" y="185"/>
              </a:cxn>
              <a:cxn ang="0">
                <a:pos x="52" y="187"/>
              </a:cxn>
              <a:cxn ang="0">
                <a:pos x="98" y="150"/>
              </a:cxn>
              <a:cxn ang="0">
                <a:pos x="102" y="27"/>
              </a:cxn>
              <a:cxn ang="0">
                <a:pos x="83" y="11"/>
              </a:cxn>
              <a:cxn ang="0">
                <a:pos x="17" y="17"/>
              </a:cxn>
              <a:cxn ang="0">
                <a:pos x="11" y="83"/>
              </a:cxn>
              <a:cxn ang="0">
                <a:pos x="27" y="103"/>
              </a:cxn>
              <a:cxn ang="0">
                <a:pos x="73" y="108"/>
              </a:cxn>
              <a:cxn ang="0">
                <a:pos x="79" y="133"/>
              </a:cxn>
              <a:cxn ang="0">
                <a:pos x="54" y="162"/>
              </a:cxn>
            </a:cxnLst>
            <a:rect l="0" t="0" r="r" b="b"/>
            <a:pathLst>
              <a:path w="234" h="199">
                <a:moveTo>
                  <a:pt x="160" y="199"/>
                </a:moveTo>
                <a:lnTo>
                  <a:pt x="152" y="199"/>
                </a:lnTo>
                <a:lnTo>
                  <a:pt x="152" y="199"/>
                </a:lnTo>
                <a:lnTo>
                  <a:pt x="146" y="199"/>
                </a:lnTo>
                <a:lnTo>
                  <a:pt x="141" y="195"/>
                </a:lnTo>
                <a:lnTo>
                  <a:pt x="138" y="191"/>
                </a:lnTo>
                <a:lnTo>
                  <a:pt x="137" y="185"/>
                </a:lnTo>
                <a:lnTo>
                  <a:pt x="137" y="168"/>
                </a:lnTo>
                <a:lnTo>
                  <a:pt x="137" y="168"/>
                </a:lnTo>
                <a:lnTo>
                  <a:pt x="138" y="162"/>
                </a:lnTo>
                <a:lnTo>
                  <a:pt x="141" y="158"/>
                </a:lnTo>
                <a:lnTo>
                  <a:pt x="146" y="156"/>
                </a:lnTo>
                <a:lnTo>
                  <a:pt x="152" y="154"/>
                </a:lnTo>
                <a:lnTo>
                  <a:pt x="160" y="154"/>
                </a:lnTo>
                <a:lnTo>
                  <a:pt x="160" y="154"/>
                </a:lnTo>
                <a:lnTo>
                  <a:pt x="165" y="154"/>
                </a:lnTo>
                <a:lnTo>
                  <a:pt x="171" y="152"/>
                </a:lnTo>
                <a:lnTo>
                  <a:pt x="176" y="149"/>
                </a:lnTo>
                <a:lnTo>
                  <a:pt x="180" y="146"/>
                </a:lnTo>
                <a:lnTo>
                  <a:pt x="184" y="142"/>
                </a:lnTo>
                <a:lnTo>
                  <a:pt x="187" y="137"/>
                </a:lnTo>
                <a:lnTo>
                  <a:pt x="188" y="131"/>
                </a:lnTo>
                <a:lnTo>
                  <a:pt x="188" y="126"/>
                </a:lnTo>
                <a:lnTo>
                  <a:pt x="188" y="121"/>
                </a:lnTo>
                <a:lnTo>
                  <a:pt x="188" y="121"/>
                </a:lnTo>
                <a:lnTo>
                  <a:pt x="188" y="118"/>
                </a:lnTo>
                <a:lnTo>
                  <a:pt x="187" y="115"/>
                </a:lnTo>
                <a:lnTo>
                  <a:pt x="184" y="114"/>
                </a:lnTo>
                <a:lnTo>
                  <a:pt x="181" y="114"/>
                </a:lnTo>
                <a:lnTo>
                  <a:pt x="152" y="114"/>
                </a:lnTo>
                <a:lnTo>
                  <a:pt x="152" y="114"/>
                </a:lnTo>
                <a:lnTo>
                  <a:pt x="145" y="112"/>
                </a:lnTo>
                <a:lnTo>
                  <a:pt x="139" y="111"/>
                </a:lnTo>
                <a:lnTo>
                  <a:pt x="134" y="108"/>
                </a:lnTo>
                <a:lnTo>
                  <a:pt x="129" y="104"/>
                </a:lnTo>
                <a:lnTo>
                  <a:pt x="125" y="100"/>
                </a:lnTo>
                <a:lnTo>
                  <a:pt x="122" y="95"/>
                </a:lnTo>
                <a:lnTo>
                  <a:pt x="121" y="88"/>
                </a:lnTo>
                <a:lnTo>
                  <a:pt x="119" y="83"/>
                </a:lnTo>
                <a:lnTo>
                  <a:pt x="119" y="31"/>
                </a:lnTo>
                <a:lnTo>
                  <a:pt x="119" y="31"/>
                </a:lnTo>
                <a:lnTo>
                  <a:pt x="121" y="25"/>
                </a:lnTo>
                <a:lnTo>
                  <a:pt x="122" y="19"/>
                </a:lnTo>
                <a:lnTo>
                  <a:pt x="125" y="14"/>
                </a:lnTo>
                <a:lnTo>
                  <a:pt x="129" y="9"/>
                </a:lnTo>
                <a:lnTo>
                  <a:pt x="134" y="6"/>
                </a:lnTo>
                <a:lnTo>
                  <a:pt x="139" y="2"/>
                </a:lnTo>
                <a:lnTo>
                  <a:pt x="145" y="0"/>
                </a:lnTo>
                <a:lnTo>
                  <a:pt x="152" y="0"/>
                </a:lnTo>
                <a:lnTo>
                  <a:pt x="203" y="0"/>
                </a:lnTo>
                <a:lnTo>
                  <a:pt x="203" y="0"/>
                </a:lnTo>
                <a:lnTo>
                  <a:pt x="208" y="0"/>
                </a:lnTo>
                <a:lnTo>
                  <a:pt x="215" y="2"/>
                </a:lnTo>
                <a:lnTo>
                  <a:pt x="221" y="6"/>
                </a:lnTo>
                <a:lnTo>
                  <a:pt x="225" y="9"/>
                </a:lnTo>
                <a:lnTo>
                  <a:pt x="229" y="14"/>
                </a:lnTo>
                <a:lnTo>
                  <a:pt x="231" y="19"/>
                </a:lnTo>
                <a:lnTo>
                  <a:pt x="233" y="25"/>
                </a:lnTo>
                <a:lnTo>
                  <a:pt x="234" y="31"/>
                </a:lnTo>
                <a:lnTo>
                  <a:pt x="234" y="126"/>
                </a:lnTo>
                <a:lnTo>
                  <a:pt x="234" y="126"/>
                </a:lnTo>
                <a:lnTo>
                  <a:pt x="233" y="141"/>
                </a:lnTo>
                <a:lnTo>
                  <a:pt x="227" y="154"/>
                </a:lnTo>
                <a:lnTo>
                  <a:pt x="221" y="167"/>
                </a:lnTo>
                <a:lnTo>
                  <a:pt x="212" y="177"/>
                </a:lnTo>
                <a:lnTo>
                  <a:pt x="202" y="187"/>
                </a:lnTo>
                <a:lnTo>
                  <a:pt x="188" y="194"/>
                </a:lnTo>
                <a:lnTo>
                  <a:pt x="175" y="198"/>
                </a:lnTo>
                <a:lnTo>
                  <a:pt x="160" y="199"/>
                </a:lnTo>
                <a:lnTo>
                  <a:pt x="160" y="199"/>
                </a:lnTo>
                <a:close/>
                <a:moveTo>
                  <a:pt x="152" y="165"/>
                </a:moveTo>
                <a:lnTo>
                  <a:pt x="152" y="165"/>
                </a:lnTo>
                <a:lnTo>
                  <a:pt x="149" y="167"/>
                </a:lnTo>
                <a:lnTo>
                  <a:pt x="148" y="168"/>
                </a:lnTo>
                <a:lnTo>
                  <a:pt x="148" y="185"/>
                </a:lnTo>
                <a:lnTo>
                  <a:pt x="148" y="185"/>
                </a:lnTo>
                <a:lnTo>
                  <a:pt x="149" y="188"/>
                </a:lnTo>
                <a:lnTo>
                  <a:pt x="152" y="188"/>
                </a:lnTo>
                <a:lnTo>
                  <a:pt x="160" y="188"/>
                </a:lnTo>
                <a:lnTo>
                  <a:pt x="160" y="188"/>
                </a:lnTo>
                <a:lnTo>
                  <a:pt x="172" y="187"/>
                </a:lnTo>
                <a:lnTo>
                  <a:pt x="184" y="184"/>
                </a:lnTo>
                <a:lnTo>
                  <a:pt x="195" y="177"/>
                </a:lnTo>
                <a:lnTo>
                  <a:pt x="204" y="171"/>
                </a:lnTo>
                <a:lnTo>
                  <a:pt x="212" y="161"/>
                </a:lnTo>
                <a:lnTo>
                  <a:pt x="218" y="150"/>
                </a:lnTo>
                <a:lnTo>
                  <a:pt x="222" y="138"/>
                </a:lnTo>
                <a:lnTo>
                  <a:pt x="223" y="126"/>
                </a:lnTo>
                <a:lnTo>
                  <a:pt x="223" y="31"/>
                </a:lnTo>
                <a:lnTo>
                  <a:pt x="223" y="31"/>
                </a:lnTo>
                <a:lnTo>
                  <a:pt x="222" y="27"/>
                </a:lnTo>
                <a:lnTo>
                  <a:pt x="222" y="23"/>
                </a:lnTo>
                <a:lnTo>
                  <a:pt x="216" y="17"/>
                </a:lnTo>
                <a:lnTo>
                  <a:pt x="211" y="13"/>
                </a:lnTo>
                <a:lnTo>
                  <a:pt x="207" y="11"/>
                </a:lnTo>
                <a:lnTo>
                  <a:pt x="203" y="11"/>
                </a:lnTo>
                <a:lnTo>
                  <a:pt x="152" y="11"/>
                </a:lnTo>
                <a:lnTo>
                  <a:pt x="152" y="11"/>
                </a:lnTo>
                <a:lnTo>
                  <a:pt x="148" y="11"/>
                </a:lnTo>
                <a:lnTo>
                  <a:pt x="144" y="13"/>
                </a:lnTo>
                <a:lnTo>
                  <a:pt x="137" y="17"/>
                </a:lnTo>
                <a:lnTo>
                  <a:pt x="133" y="23"/>
                </a:lnTo>
                <a:lnTo>
                  <a:pt x="131" y="27"/>
                </a:lnTo>
                <a:lnTo>
                  <a:pt x="130" y="31"/>
                </a:lnTo>
                <a:lnTo>
                  <a:pt x="130" y="83"/>
                </a:lnTo>
                <a:lnTo>
                  <a:pt x="130" y="83"/>
                </a:lnTo>
                <a:lnTo>
                  <a:pt x="131" y="87"/>
                </a:lnTo>
                <a:lnTo>
                  <a:pt x="133" y="91"/>
                </a:lnTo>
                <a:lnTo>
                  <a:pt x="137" y="96"/>
                </a:lnTo>
                <a:lnTo>
                  <a:pt x="144" y="102"/>
                </a:lnTo>
                <a:lnTo>
                  <a:pt x="148" y="103"/>
                </a:lnTo>
                <a:lnTo>
                  <a:pt x="152" y="103"/>
                </a:lnTo>
                <a:lnTo>
                  <a:pt x="181" y="103"/>
                </a:lnTo>
                <a:lnTo>
                  <a:pt x="181" y="103"/>
                </a:lnTo>
                <a:lnTo>
                  <a:pt x="188" y="104"/>
                </a:lnTo>
                <a:lnTo>
                  <a:pt x="194" y="108"/>
                </a:lnTo>
                <a:lnTo>
                  <a:pt x="198" y="114"/>
                </a:lnTo>
                <a:lnTo>
                  <a:pt x="199" y="121"/>
                </a:lnTo>
                <a:lnTo>
                  <a:pt x="199" y="126"/>
                </a:lnTo>
                <a:lnTo>
                  <a:pt x="199" y="126"/>
                </a:lnTo>
                <a:lnTo>
                  <a:pt x="199" y="133"/>
                </a:lnTo>
                <a:lnTo>
                  <a:pt x="196" y="141"/>
                </a:lnTo>
                <a:lnTo>
                  <a:pt x="192" y="148"/>
                </a:lnTo>
                <a:lnTo>
                  <a:pt x="188" y="153"/>
                </a:lnTo>
                <a:lnTo>
                  <a:pt x="181" y="158"/>
                </a:lnTo>
                <a:lnTo>
                  <a:pt x="175" y="162"/>
                </a:lnTo>
                <a:lnTo>
                  <a:pt x="168" y="164"/>
                </a:lnTo>
                <a:lnTo>
                  <a:pt x="160" y="165"/>
                </a:lnTo>
                <a:lnTo>
                  <a:pt x="152" y="165"/>
                </a:lnTo>
                <a:close/>
                <a:moveTo>
                  <a:pt x="40" y="199"/>
                </a:moveTo>
                <a:lnTo>
                  <a:pt x="31" y="199"/>
                </a:lnTo>
                <a:lnTo>
                  <a:pt x="31" y="199"/>
                </a:lnTo>
                <a:lnTo>
                  <a:pt x="26" y="199"/>
                </a:lnTo>
                <a:lnTo>
                  <a:pt x="21" y="195"/>
                </a:lnTo>
                <a:lnTo>
                  <a:pt x="18" y="191"/>
                </a:lnTo>
                <a:lnTo>
                  <a:pt x="17" y="185"/>
                </a:lnTo>
                <a:lnTo>
                  <a:pt x="17" y="168"/>
                </a:lnTo>
                <a:lnTo>
                  <a:pt x="17" y="168"/>
                </a:lnTo>
                <a:lnTo>
                  <a:pt x="18" y="162"/>
                </a:lnTo>
                <a:lnTo>
                  <a:pt x="21" y="158"/>
                </a:lnTo>
                <a:lnTo>
                  <a:pt x="26" y="156"/>
                </a:lnTo>
                <a:lnTo>
                  <a:pt x="31" y="154"/>
                </a:lnTo>
                <a:lnTo>
                  <a:pt x="40" y="154"/>
                </a:lnTo>
                <a:lnTo>
                  <a:pt x="40" y="154"/>
                </a:lnTo>
                <a:lnTo>
                  <a:pt x="45" y="154"/>
                </a:lnTo>
                <a:lnTo>
                  <a:pt x="50" y="152"/>
                </a:lnTo>
                <a:lnTo>
                  <a:pt x="56" y="149"/>
                </a:lnTo>
                <a:lnTo>
                  <a:pt x="60" y="146"/>
                </a:lnTo>
                <a:lnTo>
                  <a:pt x="64" y="142"/>
                </a:lnTo>
                <a:lnTo>
                  <a:pt x="67" y="137"/>
                </a:lnTo>
                <a:lnTo>
                  <a:pt x="68" y="131"/>
                </a:lnTo>
                <a:lnTo>
                  <a:pt x="68" y="126"/>
                </a:lnTo>
                <a:lnTo>
                  <a:pt x="68" y="121"/>
                </a:lnTo>
                <a:lnTo>
                  <a:pt x="68" y="121"/>
                </a:lnTo>
                <a:lnTo>
                  <a:pt x="68" y="118"/>
                </a:lnTo>
                <a:lnTo>
                  <a:pt x="67" y="115"/>
                </a:lnTo>
                <a:lnTo>
                  <a:pt x="64" y="114"/>
                </a:lnTo>
                <a:lnTo>
                  <a:pt x="61" y="114"/>
                </a:lnTo>
                <a:lnTo>
                  <a:pt x="31" y="114"/>
                </a:lnTo>
                <a:lnTo>
                  <a:pt x="31" y="114"/>
                </a:lnTo>
                <a:lnTo>
                  <a:pt x="25" y="112"/>
                </a:lnTo>
                <a:lnTo>
                  <a:pt x="19" y="111"/>
                </a:lnTo>
                <a:lnTo>
                  <a:pt x="14" y="108"/>
                </a:lnTo>
                <a:lnTo>
                  <a:pt x="9" y="104"/>
                </a:lnTo>
                <a:lnTo>
                  <a:pt x="4" y="100"/>
                </a:lnTo>
                <a:lnTo>
                  <a:pt x="2" y="95"/>
                </a:lnTo>
                <a:lnTo>
                  <a:pt x="0" y="88"/>
                </a:lnTo>
                <a:lnTo>
                  <a:pt x="0" y="83"/>
                </a:lnTo>
                <a:lnTo>
                  <a:pt x="0" y="31"/>
                </a:lnTo>
                <a:lnTo>
                  <a:pt x="0" y="31"/>
                </a:lnTo>
                <a:lnTo>
                  <a:pt x="0" y="25"/>
                </a:lnTo>
                <a:lnTo>
                  <a:pt x="2" y="19"/>
                </a:lnTo>
                <a:lnTo>
                  <a:pt x="4" y="14"/>
                </a:lnTo>
                <a:lnTo>
                  <a:pt x="9" y="9"/>
                </a:lnTo>
                <a:lnTo>
                  <a:pt x="14" y="6"/>
                </a:lnTo>
                <a:lnTo>
                  <a:pt x="19" y="2"/>
                </a:lnTo>
                <a:lnTo>
                  <a:pt x="25" y="0"/>
                </a:lnTo>
                <a:lnTo>
                  <a:pt x="31" y="0"/>
                </a:lnTo>
                <a:lnTo>
                  <a:pt x="83" y="0"/>
                </a:lnTo>
                <a:lnTo>
                  <a:pt x="83" y="0"/>
                </a:lnTo>
                <a:lnTo>
                  <a:pt x="88" y="0"/>
                </a:lnTo>
                <a:lnTo>
                  <a:pt x="95" y="2"/>
                </a:lnTo>
                <a:lnTo>
                  <a:pt x="100" y="6"/>
                </a:lnTo>
                <a:lnTo>
                  <a:pt x="104" y="9"/>
                </a:lnTo>
                <a:lnTo>
                  <a:pt x="108" y="14"/>
                </a:lnTo>
                <a:lnTo>
                  <a:pt x="111" y="19"/>
                </a:lnTo>
                <a:lnTo>
                  <a:pt x="112" y="25"/>
                </a:lnTo>
                <a:lnTo>
                  <a:pt x="114" y="31"/>
                </a:lnTo>
                <a:lnTo>
                  <a:pt x="114" y="126"/>
                </a:lnTo>
                <a:lnTo>
                  <a:pt x="114" y="126"/>
                </a:lnTo>
                <a:lnTo>
                  <a:pt x="112" y="141"/>
                </a:lnTo>
                <a:lnTo>
                  <a:pt x="107" y="154"/>
                </a:lnTo>
                <a:lnTo>
                  <a:pt x="100" y="167"/>
                </a:lnTo>
                <a:lnTo>
                  <a:pt x="92" y="177"/>
                </a:lnTo>
                <a:lnTo>
                  <a:pt x="81" y="187"/>
                </a:lnTo>
                <a:lnTo>
                  <a:pt x="68" y="194"/>
                </a:lnTo>
                <a:lnTo>
                  <a:pt x="54" y="198"/>
                </a:lnTo>
                <a:lnTo>
                  <a:pt x="40" y="199"/>
                </a:lnTo>
                <a:lnTo>
                  <a:pt x="40" y="199"/>
                </a:lnTo>
                <a:close/>
                <a:moveTo>
                  <a:pt x="31" y="165"/>
                </a:moveTo>
                <a:lnTo>
                  <a:pt x="31" y="165"/>
                </a:lnTo>
                <a:lnTo>
                  <a:pt x="29" y="167"/>
                </a:lnTo>
                <a:lnTo>
                  <a:pt x="27" y="168"/>
                </a:lnTo>
                <a:lnTo>
                  <a:pt x="27" y="185"/>
                </a:lnTo>
                <a:lnTo>
                  <a:pt x="27" y="185"/>
                </a:lnTo>
                <a:lnTo>
                  <a:pt x="29" y="188"/>
                </a:lnTo>
                <a:lnTo>
                  <a:pt x="31" y="188"/>
                </a:lnTo>
                <a:lnTo>
                  <a:pt x="40" y="188"/>
                </a:lnTo>
                <a:lnTo>
                  <a:pt x="40" y="188"/>
                </a:lnTo>
                <a:lnTo>
                  <a:pt x="52" y="187"/>
                </a:lnTo>
                <a:lnTo>
                  <a:pt x="64" y="184"/>
                </a:lnTo>
                <a:lnTo>
                  <a:pt x="75" y="177"/>
                </a:lnTo>
                <a:lnTo>
                  <a:pt x="84" y="171"/>
                </a:lnTo>
                <a:lnTo>
                  <a:pt x="92" y="161"/>
                </a:lnTo>
                <a:lnTo>
                  <a:pt x="98" y="150"/>
                </a:lnTo>
                <a:lnTo>
                  <a:pt x="102" y="138"/>
                </a:lnTo>
                <a:lnTo>
                  <a:pt x="103" y="126"/>
                </a:lnTo>
                <a:lnTo>
                  <a:pt x="103" y="31"/>
                </a:lnTo>
                <a:lnTo>
                  <a:pt x="103" y="31"/>
                </a:lnTo>
                <a:lnTo>
                  <a:pt x="102" y="27"/>
                </a:lnTo>
                <a:lnTo>
                  <a:pt x="102" y="23"/>
                </a:lnTo>
                <a:lnTo>
                  <a:pt x="96" y="17"/>
                </a:lnTo>
                <a:lnTo>
                  <a:pt x="91" y="13"/>
                </a:lnTo>
                <a:lnTo>
                  <a:pt x="87" y="11"/>
                </a:lnTo>
                <a:lnTo>
                  <a:pt x="83" y="11"/>
                </a:lnTo>
                <a:lnTo>
                  <a:pt x="31" y="11"/>
                </a:lnTo>
                <a:lnTo>
                  <a:pt x="31" y="11"/>
                </a:lnTo>
                <a:lnTo>
                  <a:pt x="27" y="11"/>
                </a:lnTo>
                <a:lnTo>
                  <a:pt x="23" y="13"/>
                </a:lnTo>
                <a:lnTo>
                  <a:pt x="17" y="17"/>
                </a:lnTo>
                <a:lnTo>
                  <a:pt x="13" y="23"/>
                </a:lnTo>
                <a:lnTo>
                  <a:pt x="11" y="27"/>
                </a:lnTo>
                <a:lnTo>
                  <a:pt x="11" y="31"/>
                </a:lnTo>
                <a:lnTo>
                  <a:pt x="11" y="83"/>
                </a:lnTo>
                <a:lnTo>
                  <a:pt x="11" y="83"/>
                </a:lnTo>
                <a:lnTo>
                  <a:pt x="11" y="87"/>
                </a:lnTo>
                <a:lnTo>
                  <a:pt x="13" y="91"/>
                </a:lnTo>
                <a:lnTo>
                  <a:pt x="17" y="96"/>
                </a:lnTo>
                <a:lnTo>
                  <a:pt x="23" y="102"/>
                </a:lnTo>
                <a:lnTo>
                  <a:pt x="27" y="103"/>
                </a:lnTo>
                <a:lnTo>
                  <a:pt x="31" y="103"/>
                </a:lnTo>
                <a:lnTo>
                  <a:pt x="61" y="103"/>
                </a:lnTo>
                <a:lnTo>
                  <a:pt x="61" y="103"/>
                </a:lnTo>
                <a:lnTo>
                  <a:pt x="68" y="104"/>
                </a:lnTo>
                <a:lnTo>
                  <a:pt x="73" y="108"/>
                </a:lnTo>
                <a:lnTo>
                  <a:pt x="77" y="114"/>
                </a:lnTo>
                <a:lnTo>
                  <a:pt x="79" y="121"/>
                </a:lnTo>
                <a:lnTo>
                  <a:pt x="79" y="126"/>
                </a:lnTo>
                <a:lnTo>
                  <a:pt x="79" y="126"/>
                </a:lnTo>
                <a:lnTo>
                  <a:pt x="79" y="133"/>
                </a:lnTo>
                <a:lnTo>
                  <a:pt x="76" y="141"/>
                </a:lnTo>
                <a:lnTo>
                  <a:pt x="72" y="148"/>
                </a:lnTo>
                <a:lnTo>
                  <a:pt x="68" y="153"/>
                </a:lnTo>
                <a:lnTo>
                  <a:pt x="61" y="158"/>
                </a:lnTo>
                <a:lnTo>
                  <a:pt x="54" y="162"/>
                </a:lnTo>
                <a:lnTo>
                  <a:pt x="48" y="164"/>
                </a:lnTo>
                <a:lnTo>
                  <a:pt x="40" y="165"/>
                </a:lnTo>
                <a:lnTo>
                  <a:pt x="31" y="1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99" name="Freeform 75"/>
          <p:cNvSpPr>
            <a:spLocks noEditPoints="1"/>
          </p:cNvSpPr>
          <p:nvPr/>
        </p:nvSpPr>
        <p:spPr bwMode="auto">
          <a:xfrm>
            <a:off x="9357005" y="4179262"/>
            <a:ext cx="314755" cy="303372"/>
          </a:xfrm>
          <a:custGeom>
            <a:avLst/>
            <a:gdLst/>
            <a:ahLst/>
            <a:cxnLst>
              <a:cxn ang="0">
                <a:pos x="87" y="200"/>
              </a:cxn>
              <a:cxn ang="0">
                <a:pos x="80" y="199"/>
              </a:cxn>
              <a:cxn ang="0">
                <a:pos x="75" y="195"/>
              </a:cxn>
              <a:cxn ang="0">
                <a:pos x="69" y="181"/>
              </a:cxn>
              <a:cxn ang="0">
                <a:pos x="19" y="131"/>
              </a:cxn>
              <a:cxn ang="0">
                <a:pos x="11" y="130"/>
              </a:cxn>
              <a:cxn ang="0">
                <a:pos x="6" y="126"/>
              </a:cxn>
              <a:cxn ang="0">
                <a:pos x="0" y="112"/>
              </a:cxn>
              <a:cxn ang="0">
                <a:pos x="0" y="87"/>
              </a:cxn>
              <a:cxn ang="0">
                <a:pos x="6" y="75"/>
              </a:cxn>
              <a:cxn ang="0">
                <a:pos x="11" y="71"/>
              </a:cxn>
              <a:cxn ang="0">
                <a:pos x="69" y="69"/>
              </a:cxn>
              <a:cxn ang="0">
                <a:pos x="69" y="18"/>
              </a:cxn>
              <a:cxn ang="0">
                <a:pos x="75" y="6"/>
              </a:cxn>
              <a:cxn ang="0">
                <a:pos x="80" y="2"/>
              </a:cxn>
              <a:cxn ang="0">
                <a:pos x="114" y="0"/>
              </a:cxn>
              <a:cxn ang="0">
                <a:pos x="121" y="2"/>
              </a:cxn>
              <a:cxn ang="0">
                <a:pos x="126" y="6"/>
              </a:cxn>
              <a:cxn ang="0">
                <a:pos x="131" y="18"/>
              </a:cxn>
              <a:cxn ang="0">
                <a:pos x="181" y="69"/>
              </a:cxn>
              <a:cxn ang="0">
                <a:pos x="189" y="71"/>
              </a:cxn>
              <a:cxn ang="0">
                <a:pos x="195" y="75"/>
              </a:cxn>
              <a:cxn ang="0">
                <a:pos x="200" y="87"/>
              </a:cxn>
              <a:cxn ang="0">
                <a:pos x="200" y="112"/>
              </a:cxn>
              <a:cxn ang="0">
                <a:pos x="195" y="126"/>
              </a:cxn>
              <a:cxn ang="0">
                <a:pos x="189" y="130"/>
              </a:cxn>
              <a:cxn ang="0">
                <a:pos x="131" y="131"/>
              </a:cxn>
              <a:cxn ang="0">
                <a:pos x="131" y="181"/>
              </a:cxn>
              <a:cxn ang="0">
                <a:pos x="126" y="195"/>
              </a:cxn>
              <a:cxn ang="0">
                <a:pos x="121" y="199"/>
              </a:cxn>
              <a:cxn ang="0">
                <a:pos x="114" y="200"/>
              </a:cxn>
              <a:cxn ang="0">
                <a:pos x="19" y="80"/>
              </a:cxn>
              <a:cxn ang="0">
                <a:pos x="14" y="81"/>
              </a:cxn>
              <a:cxn ang="0">
                <a:pos x="11" y="84"/>
              </a:cxn>
              <a:cxn ang="0">
                <a:pos x="11" y="112"/>
              </a:cxn>
              <a:cxn ang="0">
                <a:pos x="11" y="116"/>
              </a:cxn>
              <a:cxn ang="0">
                <a:pos x="14" y="118"/>
              </a:cxn>
              <a:cxn ang="0">
                <a:pos x="19" y="121"/>
              </a:cxn>
              <a:cxn ang="0">
                <a:pos x="80" y="181"/>
              </a:cxn>
              <a:cxn ang="0">
                <a:pos x="80" y="184"/>
              </a:cxn>
              <a:cxn ang="0">
                <a:pos x="83" y="187"/>
              </a:cxn>
              <a:cxn ang="0">
                <a:pos x="87" y="189"/>
              </a:cxn>
              <a:cxn ang="0">
                <a:pos x="114" y="189"/>
              </a:cxn>
              <a:cxn ang="0">
                <a:pos x="118" y="187"/>
              </a:cxn>
              <a:cxn ang="0">
                <a:pos x="121" y="184"/>
              </a:cxn>
              <a:cxn ang="0">
                <a:pos x="121" y="121"/>
              </a:cxn>
              <a:cxn ang="0">
                <a:pos x="181" y="121"/>
              </a:cxn>
              <a:cxn ang="0">
                <a:pos x="187" y="118"/>
              </a:cxn>
              <a:cxn ang="0">
                <a:pos x="188" y="116"/>
              </a:cxn>
              <a:cxn ang="0">
                <a:pos x="189" y="87"/>
              </a:cxn>
              <a:cxn ang="0">
                <a:pos x="188" y="84"/>
              </a:cxn>
              <a:cxn ang="0">
                <a:pos x="187" y="81"/>
              </a:cxn>
              <a:cxn ang="0">
                <a:pos x="181" y="80"/>
              </a:cxn>
              <a:cxn ang="0">
                <a:pos x="121" y="18"/>
              </a:cxn>
              <a:cxn ang="0">
                <a:pos x="121" y="15"/>
              </a:cxn>
              <a:cxn ang="0">
                <a:pos x="118" y="14"/>
              </a:cxn>
              <a:cxn ang="0">
                <a:pos x="114" y="11"/>
              </a:cxn>
              <a:cxn ang="0">
                <a:pos x="87" y="11"/>
              </a:cxn>
              <a:cxn ang="0">
                <a:pos x="83" y="14"/>
              </a:cxn>
              <a:cxn ang="0">
                <a:pos x="80" y="15"/>
              </a:cxn>
              <a:cxn ang="0">
                <a:pos x="80" y="80"/>
              </a:cxn>
            </a:cxnLst>
            <a:rect l="0" t="0" r="r" b="b"/>
            <a:pathLst>
              <a:path w="200" h="200">
                <a:moveTo>
                  <a:pt x="114" y="200"/>
                </a:moveTo>
                <a:lnTo>
                  <a:pt x="87" y="200"/>
                </a:lnTo>
                <a:lnTo>
                  <a:pt x="87" y="200"/>
                </a:lnTo>
                <a:lnTo>
                  <a:pt x="80" y="199"/>
                </a:lnTo>
                <a:lnTo>
                  <a:pt x="75" y="195"/>
                </a:lnTo>
                <a:lnTo>
                  <a:pt x="75" y="195"/>
                </a:lnTo>
                <a:lnTo>
                  <a:pt x="71" y="188"/>
                </a:lnTo>
                <a:lnTo>
                  <a:pt x="69" y="181"/>
                </a:lnTo>
                <a:lnTo>
                  <a:pt x="69" y="131"/>
                </a:lnTo>
                <a:lnTo>
                  <a:pt x="19" y="131"/>
                </a:lnTo>
                <a:lnTo>
                  <a:pt x="19" y="131"/>
                </a:lnTo>
                <a:lnTo>
                  <a:pt x="11" y="130"/>
                </a:lnTo>
                <a:lnTo>
                  <a:pt x="6" y="126"/>
                </a:lnTo>
                <a:lnTo>
                  <a:pt x="6" y="126"/>
                </a:lnTo>
                <a:lnTo>
                  <a:pt x="2" y="121"/>
                </a:lnTo>
                <a:lnTo>
                  <a:pt x="0" y="112"/>
                </a:lnTo>
                <a:lnTo>
                  <a:pt x="0" y="87"/>
                </a:lnTo>
                <a:lnTo>
                  <a:pt x="0" y="87"/>
                </a:lnTo>
                <a:lnTo>
                  <a:pt x="2" y="80"/>
                </a:lnTo>
                <a:lnTo>
                  <a:pt x="6" y="75"/>
                </a:lnTo>
                <a:lnTo>
                  <a:pt x="6" y="75"/>
                </a:lnTo>
                <a:lnTo>
                  <a:pt x="11" y="71"/>
                </a:lnTo>
                <a:lnTo>
                  <a:pt x="19" y="69"/>
                </a:lnTo>
                <a:lnTo>
                  <a:pt x="69" y="69"/>
                </a:lnTo>
                <a:lnTo>
                  <a:pt x="69" y="18"/>
                </a:lnTo>
                <a:lnTo>
                  <a:pt x="69" y="18"/>
                </a:lnTo>
                <a:lnTo>
                  <a:pt x="71" y="11"/>
                </a:lnTo>
                <a:lnTo>
                  <a:pt x="75" y="6"/>
                </a:lnTo>
                <a:lnTo>
                  <a:pt x="75" y="6"/>
                </a:lnTo>
                <a:lnTo>
                  <a:pt x="80" y="2"/>
                </a:lnTo>
                <a:lnTo>
                  <a:pt x="87" y="0"/>
                </a:lnTo>
                <a:lnTo>
                  <a:pt x="114" y="0"/>
                </a:lnTo>
                <a:lnTo>
                  <a:pt x="114" y="0"/>
                </a:lnTo>
                <a:lnTo>
                  <a:pt x="121" y="2"/>
                </a:lnTo>
                <a:lnTo>
                  <a:pt x="126" y="6"/>
                </a:lnTo>
                <a:lnTo>
                  <a:pt x="126" y="6"/>
                </a:lnTo>
                <a:lnTo>
                  <a:pt x="130" y="11"/>
                </a:lnTo>
                <a:lnTo>
                  <a:pt x="131" y="18"/>
                </a:lnTo>
                <a:lnTo>
                  <a:pt x="131" y="69"/>
                </a:lnTo>
                <a:lnTo>
                  <a:pt x="181" y="69"/>
                </a:lnTo>
                <a:lnTo>
                  <a:pt x="181" y="69"/>
                </a:lnTo>
                <a:lnTo>
                  <a:pt x="189" y="71"/>
                </a:lnTo>
                <a:lnTo>
                  <a:pt x="195" y="75"/>
                </a:lnTo>
                <a:lnTo>
                  <a:pt x="195" y="75"/>
                </a:lnTo>
                <a:lnTo>
                  <a:pt x="199" y="80"/>
                </a:lnTo>
                <a:lnTo>
                  <a:pt x="200" y="87"/>
                </a:lnTo>
                <a:lnTo>
                  <a:pt x="200" y="112"/>
                </a:lnTo>
                <a:lnTo>
                  <a:pt x="200" y="112"/>
                </a:lnTo>
                <a:lnTo>
                  <a:pt x="199" y="121"/>
                </a:lnTo>
                <a:lnTo>
                  <a:pt x="195" y="126"/>
                </a:lnTo>
                <a:lnTo>
                  <a:pt x="195" y="126"/>
                </a:lnTo>
                <a:lnTo>
                  <a:pt x="189" y="130"/>
                </a:lnTo>
                <a:lnTo>
                  <a:pt x="181" y="131"/>
                </a:lnTo>
                <a:lnTo>
                  <a:pt x="131" y="131"/>
                </a:lnTo>
                <a:lnTo>
                  <a:pt x="131" y="181"/>
                </a:lnTo>
                <a:lnTo>
                  <a:pt x="131" y="181"/>
                </a:lnTo>
                <a:lnTo>
                  <a:pt x="130" y="188"/>
                </a:lnTo>
                <a:lnTo>
                  <a:pt x="126" y="195"/>
                </a:lnTo>
                <a:lnTo>
                  <a:pt x="126" y="195"/>
                </a:lnTo>
                <a:lnTo>
                  <a:pt x="121" y="199"/>
                </a:lnTo>
                <a:lnTo>
                  <a:pt x="114" y="200"/>
                </a:lnTo>
                <a:lnTo>
                  <a:pt x="114" y="200"/>
                </a:lnTo>
                <a:close/>
                <a:moveTo>
                  <a:pt x="19" y="80"/>
                </a:moveTo>
                <a:lnTo>
                  <a:pt x="19" y="80"/>
                </a:lnTo>
                <a:lnTo>
                  <a:pt x="15" y="80"/>
                </a:lnTo>
                <a:lnTo>
                  <a:pt x="14" y="81"/>
                </a:lnTo>
                <a:lnTo>
                  <a:pt x="14" y="81"/>
                </a:lnTo>
                <a:lnTo>
                  <a:pt x="11" y="84"/>
                </a:lnTo>
                <a:lnTo>
                  <a:pt x="11" y="87"/>
                </a:lnTo>
                <a:lnTo>
                  <a:pt x="11" y="112"/>
                </a:lnTo>
                <a:lnTo>
                  <a:pt x="11" y="112"/>
                </a:lnTo>
                <a:lnTo>
                  <a:pt x="11" y="116"/>
                </a:lnTo>
                <a:lnTo>
                  <a:pt x="14" y="118"/>
                </a:lnTo>
                <a:lnTo>
                  <a:pt x="14" y="118"/>
                </a:lnTo>
                <a:lnTo>
                  <a:pt x="17" y="121"/>
                </a:lnTo>
                <a:lnTo>
                  <a:pt x="19" y="121"/>
                </a:lnTo>
                <a:lnTo>
                  <a:pt x="80" y="121"/>
                </a:lnTo>
                <a:lnTo>
                  <a:pt x="80" y="181"/>
                </a:lnTo>
                <a:lnTo>
                  <a:pt x="80" y="181"/>
                </a:lnTo>
                <a:lnTo>
                  <a:pt x="80" y="184"/>
                </a:lnTo>
                <a:lnTo>
                  <a:pt x="83" y="187"/>
                </a:lnTo>
                <a:lnTo>
                  <a:pt x="83" y="187"/>
                </a:lnTo>
                <a:lnTo>
                  <a:pt x="84" y="188"/>
                </a:lnTo>
                <a:lnTo>
                  <a:pt x="87" y="189"/>
                </a:lnTo>
                <a:lnTo>
                  <a:pt x="114" y="189"/>
                </a:lnTo>
                <a:lnTo>
                  <a:pt x="114" y="189"/>
                </a:lnTo>
                <a:lnTo>
                  <a:pt x="117" y="188"/>
                </a:lnTo>
                <a:lnTo>
                  <a:pt x="118" y="187"/>
                </a:lnTo>
                <a:lnTo>
                  <a:pt x="118" y="187"/>
                </a:lnTo>
                <a:lnTo>
                  <a:pt x="121" y="184"/>
                </a:lnTo>
                <a:lnTo>
                  <a:pt x="121" y="181"/>
                </a:lnTo>
                <a:lnTo>
                  <a:pt x="121" y="121"/>
                </a:lnTo>
                <a:lnTo>
                  <a:pt x="181" y="121"/>
                </a:lnTo>
                <a:lnTo>
                  <a:pt x="181" y="121"/>
                </a:lnTo>
                <a:lnTo>
                  <a:pt x="184" y="121"/>
                </a:lnTo>
                <a:lnTo>
                  <a:pt x="187" y="118"/>
                </a:lnTo>
                <a:lnTo>
                  <a:pt x="187" y="118"/>
                </a:lnTo>
                <a:lnTo>
                  <a:pt x="188" y="116"/>
                </a:lnTo>
                <a:lnTo>
                  <a:pt x="189" y="112"/>
                </a:lnTo>
                <a:lnTo>
                  <a:pt x="189" y="87"/>
                </a:lnTo>
                <a:lnTo>
                  <a:pt x="189" y="87"/>
                </a:lnTo>
                <a:lnTo>
                  <a:pt x="188" y="84"/>
                </a:lnTo>
                <a:lnTo>
                  <a:pt x="187" y="81"/>
                </a:lnTo>
                <a:lnTo>
                  <a:pt x="187" y="81"/>
                </a:lnTo>
                <a:lnTo>
                  <a:pt x="184" y="80"/>
                </a:lnTo>
                <a:lnTo>
                  <a:pt x="181" y="80"/>
                </a:lnTo>
                <a:lnTo>
                  <a:pt x="121" y="80"/>
                </a:lnTo>
                <a:lnTo>
                  <a:pt x="121" y="18"/>
                </a:lnTo>
                <a:lnTo>
                  <a:pt x="121" y="18"/>
                </a:lnTo>
                <a:lnTo>
                  <a:pt x="121" y="15"/>
                </a:lnTo>
                <a:lnTo>
                  <a:pt x="118" y="14"/>
                </a:lnTo>
                <a:lnTo>
                  <a:pt x="118" y="14"/>
                </a:lnTo>
                <a:lnTo>
                  <a:pt x="117" y="11"/>
                </a:lnTo>
                <a:lnTo>
                  <a:pt x="114" y="11"/>
                </a:lnTo>
                <a:lnTo>
                  <a:pt x="87" y="11"/>
                </a:lnTo>
                <a:lnTo>
                  <a:pt x="87" y="11"/>
                </a:lnTo>
                <a:lnTo>
                  <a:pt x="84" y="11"/>
                </a:lnTo>
                <a:lnTo>
                  <a:pt x="83" y="14"/>
                </a:lnTo>
                <a:lnTo>
                  <a:pt x="83" y="14"/>
                </a:lnTo>
                <a:lnTo>
                  <a:pt x="80" y="15"/>
                </a:lnTo>
                <a:lnTo>
                  <a:pt x="80" y="18"/>
                </a:lnTo>
                <a:lnTo>
                  <a:pt x="80" y="80"/>
                </a:lnTo>
                <a:lnTo>
                  <a:pt x="19" y="8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00" name="Freeform 76"/>
          <p:cNvSpPr>
            <a:spLocks noEditPoints="1"/>
          </p:cNvSpPr>
          <p:nvPr/>
        </p:nvSpPr>
        <p:spPr bwMode="auto">
          <a:xfrm>
            <a:off x="8506699" y="1775267"/>
            <a:ext cx="389920" cy="330951"/>
          </a:xfrm>
          <a:custGeom>
            <a:avLst/>
            <a:gdLst/>
            <a:ahLst/>
            <a:cxnLst>
              <a:cxn ang="0">
                <a:pos x="214" y="216"/>
              </a:cxn>
              <a:cxn ang="0">
                <a:pos x="206" y="211"/>
              </a:cxn>
              <a:cxn ang="0">
                <a:pos x="205" y="10"/>
              </a:cxn>
              <a:cxn ang="0">
                <a:pos x="210" y="0"/>
              </a:cxn>
              <a:cxn ang="0">
                <a:pos x="240" y="0"/>
              </a:cxn>
              <a:cxn ang="0">
                <a:pos x="249" y="6"/>
              </a:cxn>
              <a:cxn ang="0">
                <a:pos x="249" y="207"/>
              </a:cxn>
              <a:cxn ang="0">
                <a:pos x="244" y="216"/>
              </a:cxn>
              <a:cxn ang="0">
                <a:pos x="216" y="205"/>
              </a:cxn>
              <a:cxn ang="0">
                <a:pos x="216" y="11"/>
              </a:cxn>
              <a:cxn ang="0">
                <a:pos x="163" y="216"/>
              </a:cxn>
              <a:cxn ang="0">
                <a:pos x="156" y="214"/>
              </a:cxn>
              <a:cxn ang="0">
                <a:pos x="154" y="79"/>
              </a:cxn>
              <a:cxn ang="0">
                <a:pos x="156" y="72"/>
              </a:cxn>
              <a:cxn ang="0">
                <a:pos x="189" y="69"/>
              </a:cxn>
              <a:cxn ang="0">
                <a:pos x="195" y="72"/>
              </a:cxn>
              <a:cxn ang="0">
                <a:pos x="198" y="207"/>
              </a:cxn>
              <a:cxn ang="0">
                <a:pos x="195" y="214"/>
              </a:cxn>
              <a:cxn ang="0">
                <a:pos x="189" y="216"/>
              </a:cxn>
              <a:cxn ang="0">
                <a:pos x="187" y="80"/>
              </a:cxn>
              <a:cxn ang="0">
                <a:pos x="137" y="216"/>
              </a:cxn>
              <a:cxn ang="0">
                <a:pos x="108" y="216"/>
              </a:cxn>
              <a:cxn ang="0">
                <a:pos x="102" y="207"/>
              </a:cxn>
              <a:cxn ang="0">
                <a:pos x="102" y="126"/>
              </a:cxn>
              <a:cxn ang="0">
                <a:pos x="112" y="120"/>
              </a:cxn>
              <a:cxn ang="0">
                <a:pos x="141" y="120"/>
              </a:cxn>
              <a:cxn ang="0">
                <a:pos x="147" y="130"/>
              </a:cxn>
              <a:cxn ang="0">
                <a:pos x="147" y="211"/>
              </a:cxn>
              <a:cxn ang="0">
                <a:pos x="137" y="216"/>
              </a:cxn>
              <a:cxn ang="0">
                <a:pos x="136" y="205"/>
              </a:cxn>
              <a:cxn ang="0">
                <a:pos x="113" y="205"/>
              </a:cxn>
              <a:cxn ang="0">
                <a:pos x="60" y="216"/>
              </a:cxn>
              <a:cxn ang="0">
                <a:pos x="51" y="211"/>
              </a:cxn>
              <a:cxn ang="0">
                <a:pos x="51" y="164"/>
              </a:cxn>
              <a:cxn ang="0">
                <a:pos x="56" y="155"/>
              </a:cxn>
              <a:cxn ang="0">
                <a:pos x="86" y="154"/>
              </a:cxn>
              <a:cxn ang="0">
                <a:pos x="95" y="161"/>
              </a:cxn>
              <a:cxn ang="0">
                <a:pos x="95" y="207"/>
              </a:cxn>
              <a:cxn ang="0">
                <a:pos x="90" y="216"/>
              </a:cxn>
              <a:cxn ang="0">
                <a:pos x="62" y="205"/>
              </a:cxn>
              <a:cxn ang="0">
                <a:pos x="62" y="165"/>
              </a:cxn>
              <a:cxn ang="0">
                <a:pos x="9" y="216"/>
              </a:cxn>
              <a:cxn ang="0">
                <a:pos x="2" y="214"/>
              </a:cxn>
              <a:cxn ang="0">
                <a:pos x="0" y="181"/>
              </a:cxn>
              <a:cxn ang="0">
                <a:pos x="2" y="174"/>
              </a:cxn>
              <a:cxn ang="0">
                <a:pos x="35" y="172"/>
              </a:cxn>
              <a:cxn ang="0">
                <a:pos x="41" y="174"/>
              </a:cxn>
              <a:cxn ang="0">
                <a:pos x="44" y="207"/>
              </a:cxn>
              <a:cxn ang="0">
                <a:pos x="41" y="214"/>
              </a:cxn>
              <a:cxn ang="0">
                <a:pos x="35" y="216"/>
              </a:cxn>
              <a:cxn ang="0">
                <a:pos x="33" y="182"/>
              </a:cxn>
            </a:cxnLst>
            <a:rect l="0" t="0" r="r" b="b"/>
            <a:pathLst>
              <a:path w="249" h="216">
                <a:moveTo>
                  <a:pt x="240" y="216"/>
                </a:moveTo>
                <a:lnTo>
                  <a:pt x="214" y="216"/>
                </a:lnTo>
                <a:lnTo>
                  <a:pt x="214" y="216"/>
                </a:lnTo>
                <a:lnTo>
                  <a:pt x="210" y="216"/>
                </a:lnTo>
                <a:lnTo>
                  <a:pt x="208" y="214"/>
                </a:lnTo>
                <a:lnTo>
                  <a:pt x="206" y="211"/>
                </a:lnTo>
                <a:lnTo>
                  <a:pt x="205" y="207"/>
                </a:lnTo>
                <a:lnTo>
                  <a:pt x="205" y="10"/>
                </a:lnTo>
                <a:lnTo>
                  <a:pt x="205" y="10"/>
                </a:lnTo>
                <a:lnTo>
                  <a:pt x="206" y="6"/>
                </a:lnTo>
                <a:lnTo>
                  <a:pt x="208" y="3"/>
                </a:lnTo>
                <a:lnTo>
                  <a:pt x="210" y="0"/>
                </a:lnTo>
                <a:lnTo>
                  <a:pt x="214" y="0"/>
                </a:lnTo>
                <a:lnTo>
                  <a:pt x="240" y="0"/>
                </a:lnTo>
                <a:lnTo>
                  <a:pt x="240" y="0"/>
                </a:lnTo>
                <a:lnTo>
                  <a:pt x="244" y="0"/>
                </a:lnTo>
                <a:lnTo>
                  <a:pt x="247" y="3"/>
                </a:lnTo>
                <a:lnTo>
                  <a:pt x="249" y="6"/>
                </a:lnTo>
                <a:lnTo>
                  <a:pt x="249" y="10"/>
                </a:lnTo>
                <a:lnTo>
                  <a:pt x="249" y="207"/>
                </a:lnTo>
                <a:lnTo>
                  <a:pt x="249" y="207"/>
                </a:lnTo>
                <a:lnTo>
                  <a:pt x="249" y="211"/>
                </a:lnTo>
                <a:lnTo>
                  <a:pt x="247" y="214"/>
                </a:lnTo>
                <a:lnTo>
                  <a:pt x="244" y="216"/>
                </a:lnTo>
                <a:lnTo>
                  <a:pt x="240" y="216"/>
                </a:lnTo>
                <a:lnTo>
                  <a:pt x="240" y="216"/>
                </a:lnTo>
                <a:close/>
                <a:moveTo>
                  <a:pt x="216" y="205"/>
                </a:moveTo>
                <a:lnTo>
                  <a:pt x="239" y="205"/>
                </a:lnTo>
                <a:lnTo>
                  <a:pt x="239" y="11"/>
                </a:lnTo>
                <a:lnTo>
                  <a:pt x="216" y="11"/>
                </a:lnTo>
                <a:lnTo>
                  <a:pt x="216" y="205"/>
                </a:lnTo>
                <a:close/>
                <a:moveTo>
                  <a:pt x="189" y="216"/>
                </a:moveTo>
                <a:lnTo>
                  <a:pt x="163" y="216"/>
                </a:lnTo>
                <a:lnTo>
                  <a:pt x="163" y="216"/>
                </a:lnTo>
                <a:lnTo>
                  <a:pt x="159" y="216"/>
                </a:lnTo>
                <a:lnTo>
                  <a:pt x="156" y="214"/>
                </a:lnTo>
                <a:lnTo>
                  <a:pt x="154" y="211"/>
                </a:lnTo>
                <a:lnTo>
                  <a:pt x="154" y="207"/>
                </a:lnTo>
                <a:lnTo>
                  <a:pt x="154" y="79"/>
                </a:lnTo>
                <a:lnTo>
                  <a:pt x="154" y="79"/>
                </a:lnTo>
                <a:lnTo>
                  <a:pt x="154" y="74"/>
                </a:lnTo>
                <a:lnTo>
                  <a:pt x="156" y="72"/>
                </a:lnTo>
                <a:lnTo>
                  <a:pt x="159" y="69"/>
                </a:lnTo>
                <a:lnTo>
                  <a:pt x="163" y="69"/>
                </a:lnTo>
                <a:lnTo>
                  <a:pt x="189" y="69"/>
                </a:lnTo>
                <a:lnTo>
                  <a:pt x="189" y="69"/>
                </a:lnTo>
                <a:lnTo>
                  <a:pt x="193" y="69"/>
                </a:lnTo>
                <a:lnTo>
                  <a:pt x="195" y="72"/>
                </a:lnTo>
                <a:lnTo>
                  <a:pt x="198" y="74"/>
                </a:lnTo>
                <a:lnTo>
                  <a:pt x="198" y="79"/>
                </a:lnTo>
                <a:lnTo>
                  <a:pt x="198" y="207"/>
                </a:lnTo>
                <a:lnTo>
                  <a:pt x="198" y="207"/>
                </a:lnTo>
                <a:lnTo>
                  <a:pt x="198" y="211"/>
                </a:lnTo>
                <a:lnTo>
                  <a:pt x="195" y="214"/>
                </a:lnTo>
                <a:lnTo>
                  <a:pt x="193" y="216"/>
                </a:lnTo>
                <a:lnTo>
                  <a:pt x="189" y="216"/>
                </a:lnTo>
                <a:lnTo>
                  <a:pt x="189" y="216"/>
                </a:lnTo>
                <a:close/>
                <a:moveTo>
                  <a:pt x="164" y="205"/>
                </a:moveTo>
                <a:lnTo>
                  <a:pt x="187" y="205"/>
                </a:lnTo>
                <a:lnTo>
                  <a:pt x="187" y="80"/>
                </a:lnTo>
                <a:lnTo>
                  <a:pt x="164" y="80"/>
                </a:lnTo>
                <a:lnTo>
                  <a:pt x="164" y="205"/>
                </a:lnTo>
                <a:close/>
                <a:moveTo>
                  <a:pt x="137" y="216"/>
                </a:moveTo>
                <a:lnTo>
                  <a:pt x="112" y="216"/>
                </a:lnTo>
                <a:lnTo>
                  <a:pt x="112" y="216"/>
                </a:lnTo>
                <a:lnTo>
                  <a:pt x="108" y="216"/>
                </a:lnTo>
                <a:lnTo>
                  <a:pt x="105" y="214"/>
                </a:lnTo>
                <a:lnTo>
                  <a:pt x="102" y="211"/>
                </a:lnTo>
                <a:lnTo>
                  <a:pt x="102" y="207"/>
                </a:lnTo>
                <a:lnTo>
                  <a:pt x="102" y="130"/>
                </a:lnTo>
                <a:lnTo>
                  <a:pt x="102" y="130"/>
                </a:lnTo>
                <a:lnTo>
                  <a:pt x="102" y="126"/>
                </a:lnTo>
                <a:lnTo>
                  <a:pt x="105" y="123"/>
                </a:lnTo>
                <a:lnTo>
                  <a:pt x="108" y="120"/>
                </a:lnTo>
                <a:lnTo>
                  <a:pt x="112" y="120"/>
                </a:lnTo>
                <a:lnTo>
                  <a:pt x="137" y="120"/>
                </a:lnTo>
                <a:lnTo>
                  <a:pt x="137" y="120"/>
                </a:lnTo>
                <a:lnTo>
                  <a:pt x="141" y="120"/>
                </a:lnTo>
                <a:lnTo>
                  <a:pt x="144" y="123"/>
                </a:lnTo>
                <a:lnTo>
                  <a:pt x="147" y="126"/>
                </a:lnTo>
                <a:lnTo>
                  <a:pt x="147" y="130"/>
                </a:lnTo>
                <a:lnTo>
                  <a:pt x="147" y="207"/>
                </a:lnTo>
                <a:lnTo>
                  <a:pt x="147" y="207"/>
                </a:lnTo>
                <a:lnTo>
                  <a:pt x="147" y="211"/>
                </a:lnTo>
                <a:lnTo>
                  <a:pt x="144" y="214"/>
                </a:lnTo>
                <a:lnTo>
                  <a:pt x="141" y="216"/>
                </a:lnTo>
                <a:lnTo>
                  <a:pt x="137" y="216"/>
                </a:lnTo>
                <a:lnTo>
                  <a:pt x="137" y="216"/>
                </a:lnTo>
                <a:close/>
                <a:moveTo>
                  <a:pt x="113" y="205"/>
                </a:moveTo>
                <a:lnTo>
                  <a:pt x="136" y="205"/>
                </a:lnTo>
                <a:lnTo>
                  <a:pt x="136" y="131"/>
                </a:lnTo>
                <a:lnTo>
                  <a:pt x="113" y="131"/>
                </a:lnTo>
                <a:lnTo>
                  <a:pt x="113" y="205"/>
                </a:lnTo>
                <a:close/>
                <a:moveTo>
                  <a:pt x="86" y="216"/>
                </a:moveTo>
                <a:lnTo>
                  <a:pt x="60" y="216"/>
                </a:lnTo>
                <a:lnTo>
                  <a:pt x="60" y="216"/>
                </a:lnTo>
                <a:lnTo>
                  <a:pt x="56" y="216"/>
                </a:lnTo>
                <a:lnTo>
                  <a:pt x="54" y="214"/>
                </a:lnTo>
                <a:lnTo>
                  <a:pt x="51" y="211"/>
                </a:lnTo>
                <a:lnTo>
                  <a:pt x="51" y="207"/>
                </a:lnTo>
                <a:lnTo>
                  <a:pt x="51" y="164"/>
                </a:lnTo>
                <a:lnTo>
                  <a:pt x="51" y="164"/>
                </a:lnTo>
                <a:lnTo>
                  <a:pt x="51" y="161"/>
                </a:lnTo>
                <a:lnTo>
                  <a:pt x="54" y="157"/>
                </a:lnTo>
                <a:lnTo>
                  <a:pt x="56" y="155"/>
                </a:lnTo>
                <a:lnTo>
                  <a:pt x="60" y="154"/>
                </a:lnTo>
                <a:lnTo>
                  <a:pt x="86" y="154"/>
                </a:lnTo>
                <a:lnTo>
                  <a:pt x="86" y="154"/>
                </a:lnTo>
                <a:lnTo>
                  <a:pt x="90" y="155"/>
                </a:lnTo>
                <a:lnTo>
                  <a:pt x="93" y="157"/>
                </a:lnTo>
                <a:lnTo>
                  <a:pt x="95" y="161"/>
                </a:lnTo>
                <a:lnTo>
                  <a:pt x="95" y="164"/>
                </a:lnTo>
                <a:lnTo>
                  <a:pt x="95" y="207"/>
                </a:lnTo>
                <a:lnTo>
                  <a:pt x="95" y="207"/>
                </a:lnTo>
                <a:lnTo>
                  <a:pt x="95" y="211"/>
                </a:lnTo>
                <a:lnTo>
                  <a:pt x="93" y="214"/>
                </a:lnTo>
                <a:lnTo>
                  <a:pt x="90" y="216"/>
                </a:lnTo>
                <a:lnTo>
                  <a:pt x="86" y="216"/>
                </a:lnTo>
                <a:lnTo>
                  <a:pt x="86" y="216"/>
                </a:lnTo>
                <a:close/>
                <a:moveTo>
                  <a:pt x="62" y="205"/>
                </a:moveTo>
                <a:lnTo>
                  <a:pt x="85" y="205"/>
                </a:lnTo>
                <a:lnTo>
                  <a:pt x="85" y="165"/>
                </a:lnTo>
                <a:lnTo>
                  <a:pt x="62" y="165"/>
                </a:lnTo>
                <a:lnTo>
                  <a:pt x="62" y="205"/>
                </a:lnTo>
                <a:close/>
                <a:moveTo>
                  <a:pt x="35" y="216"/>
                </a:moveTo>
                <a:lnTo>
                  <a:pt x="9" y="216"/>
                </a:lnTo>
                <a:lnTo>
                  <a:pt x="9" y="216"/>
                </a:lnTo>
                <a:lnTo>
                  <a:pt x="5" y="216"/>
                </a:lnTo>
                <a:lnTo>
                  <a:pt x="2" y="214"/>
                </a:lnTo>
                <a:lnTo>
                  <a:pt x="0" y="211"/>
                </a:lnTo>
                <a:lnTo>
                  <a:pt x="0" y="207"/>
                </a:lnTo>
                <a:lnTo>
                  <a:pt x="0" y="181"/>
                </a:lnTo>
                <a:lnTo>
                  <a:pt x="0" y="181"/>
                </a:lnTo>
                <a:lnTo>
                  <a:pt x="0" y="177"/>
                </a:lnTo>
                <a:lnTo>
                  <a:pt x="2" y="174"/>
                </a:lnTo>
                <a:lnTo>
                  <a:pt x="5" y="173"/>
                </a:lnTo>
                <a:lnTo>
                  <a:pt x="9" y="172"/>
                </a:lnTo>
                <a:lnTo>
                  <a:pt x="35" y="172"/>
                </a:lnTo>
                <a:lnTo>
                  <a:pt x="35" y="172"/>
                </a:lnTo>
                <a:lnTo>
                  <a:pt x="39" y="173"/>
                </a:lnTo>
                <a:lnTo>
                  <a:pt x="41" y="174"/>
                </a:lnTo>
                <a:lnTo>
                  <a:pt x="43" y="177"/>
                </a:lnTo>
                <a:lnTo>
                  <a:pt x="44" y="181"/>
                </a:lnTo>
                <a:lnTo>
                  <a:pt x="44" y="207"/>
                </a:lnTo>
                <a:lnTo>
                  <a:pt x="44" y="207"/>
                </a:lnTo>
                <a:lnTo>
                  <a:pt x="43" y="211"/>
                </a:lnTo>
                <a:lnTo>
                  <a:pt x="41" y="214"/>
                </a:lnTo>
                <a:lnTo>
                  <a:pt x="39" y="216"/>
                </a:lnTo>
                <a:lnTo>
                  <a:pt x="35" y="216"/>
                </a:lnTo>
                <a:lnTo>
                  <a:pt x="35" y="216"/>
                </a:lnTo>
                <a:close/>
                <a:moveTo>
                  <a:pt x="10" y="205"/>
                </a:moveTo>
                <a:lnTo>
                  <a:pt x="33" y="205"/>
                </a:lnTo>
                <a:lnTo>
                  <a:pt x="33" y="182"/>
                </a:lnTo>
                <a:lnTo>
                  <a:pt x="10" y="182"/>
                </a:lnTo>
                <a:lnTo>
                  <a:pt x="10" y="20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01" name="Freeform 77"/>
          <p:cNvSpPr/>
          <p:nvPr/>
        </p:nvSpPr>
        <p:spPr bwMode="auto">
          <a:xfrm>
            <a:off x="3043137" y="4271194"/>
            <a:ext cx="108051" cy="105721"/>
          </a:xfrm>
          <a:custGeom>
            <a:avLst/>
            <a:gdLst/>
            <a:ahLst/>
            <a:cxnLst>
              <a:cxn ang="0">
                <a:pos x="69" y="63"/>
              </a:cxn>
              <a:cxn ang="0">
                <a:pos x="42" y="36"/>
              </a:cxn>
              <a:cxn ang="0">
                <a:pos x="69" y="9"/>
              </a:cxn>
              <a:cxn ang="0">
                <a:pos x="60" y="0"/>
              </a:cxn>
              <a:cxn ang="0">
                <a:pos x="35" y="27"/>
              </a:cxn>
              <a:cxn ang="0">
                <a:pos x="8" y="0"/>
              </a:cxn>
              <a:cxn ang="0">
                <a:pos x="0" y="9"/>
              </a:cxn>
              <a:cxn ang="0">
                <a:pos x="27" y="36"/>
              </a:cxn>
              <a:cxn ang="0">
                <a:pos x="0" y="63"/>
              </a:cxn>
              <a:cxn ang="0">
                <a:pos x="8" y="69"/>
              </a:cxn>
              <a:cxn ang="0">
                <a:pos x="35" y="42"/>
              </a:cxn>
              <a:cxn ang="0">
                <a:pos x="60" y="69"/>
              </a:cxn>
              <a:cxn ang="0">
                <a:pos x="69" y="63"/>
              </a:cxn>
            </a:cxnLst>
            <a:rect l="0" t="0" r="r" b="b"/>
            <a:pathLst>
              <a:path w="69" h="69">
                <a:moveTo>
                  <a:pt x="69" y="63"/>
                </a:moveTo>
                <a:lnTo>
                  <a:pt x="42" y="36"/>
                </a:lnTo>
                <a:lnTo>
                  <a:pt x="69" y="9"/>
                </a:lnTo>
                <a:lnTo>
                  <a:pt x="60" y="0"/>
                </a:lnTo>
                <a:lnTo>
                  <a:pt x="35" y="27"/>
                </a:lnTo>
                <a:lnTo>
                  <a:pt x="8" y="0"/>
                </a:lnTo>
                <a:lnTo>
                  <a:pt x="0" y="9"/>
                </a:lnTo>
                <a:lnTo>
                  <a:pt x="27" y="36"/>
                </a:lnTo>
                <a:lnTo>
                  <a:pt x="0" y="63"/>
                </a:lnTo>
                <a:lnTo>
                  <a:pt x="8" y="69"/>
                </a:lnTo>
                <a:lnTo>
                  <a:pt x="35" y="42"/>
                </a:lnTo>
                <a:lnTo>
                  <a:pt x="60" y="69"/>
                </a:lnTo>
                <a:lnTo>
                  <a:pt x="69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02" name="Freeform 78"/>
          <p:cNvSpPr/>
          <p:nvPr/>
        </p:nvSpPr>
        <p:spPr bwMode="auto">
          <a:xfrm>
            <a:off x="3677345" y="4142490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0" y="234"/>
              </a:cxn>
              <a:cxn ang="0">
                <a:pos x="136" y="232"/>
              </a:cxn>
              <a:cxn ang="0">
                <a:pos x="17" y="166"/>
              </a:cxn>
              <a:cxn ang="0">
                <a:pos x="15" y="166"/>
              </a:cxn>
              <a:cxn ang="0">
                <a:pos x="12" y="162"/>
              </a:cxn>
              <a:cxn ang="0">
                <a:pos x="11" y="85"/>
              </a:cxn>
              <a:cxn ang="0">
                <a:pos x="12" y="82"/>
              </a:cxn>
              <a:cxn ang="0">
                <a:pos x="15" y="80"/>
              </a:cxn>
              <a:cxn ang="0">
                <a:pos x="70" y="78"/>
              </a:cxn>
              <a:cxn ang="0">
                <a:pos x="136" y="14"/>
              </a:cxn>
              <a:cxn ang="0">
                <a:pos x="140" y="11"/>
              </a:cxn>
              <a:cxn ang="0">
                <a:pos x="143" y="12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1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30"/>
                </a:lnTo>
                <a:lnTo>
                  <a:pt x="146" y="232"/>
                </a:lnTo>
                <a:lnTo>
                  <a:pt x="143" y="234"/>
                </a:lnTo>
                <a:lnTo>
                  <a:pt x="140" y="234"/>
                </a:lnTo>
                <a:lnTo>
                  <a:pt x="140" y="234"/>
                </a:lnTo>
                <a:lnTo>
                  <a:pt x="138" y="234"/>
                </a:lnTo>
                <a:lnTo>
                  <a:pt x="136" y="232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5" y="166"/>
                </a:lnTo>
                <a:lnTo>
                  <a:pt x="13" y="165"/>
                </a:lnTo>
                <a:lnTo>
                  <a:pt x="12" y="162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2" y="82"/>
                </a:lnTo>
                <a:lnTo>
                  <a:pt x="13" y="81"/>
                </a:lnTo>
                <a:lnTo>
                  <a:pt x="15" y="80"/>
                </a:lnTo>
                <a:lnTo>
                  <a:pt x="17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8" y="12"/>
                </a:lnTo>
                <a:lnTo>
                  <a:pt x="140" y="11"/>
                </a:lnTo>
                <a:lnTo>
                  <a:pt x="140" y="11"/>
                </a:lnTo>
                <a:lnTo>
                  <a:pt x="143" y="12"/>
                </a:lnTo>
                <a:lnTo>
                  <a:pt x="146" y="14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4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1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1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4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03" name="Freeform 79"/>
          <p:cNvSpPr/>
          <p:nvPr/>
        </p:nvSpPr>
        <p:spPr bwMode="auto">
          <a:xfrm>
            <a:off x="3869955" y="4275787"/>
            <a:ext cx="98656" cy="101124"/>
          </a:xfrm>
          <a:custGeom>
            <a:avLst/>
            <a:gdLst/>
            <a:ahLst/>
            <a:cxnLst>
              <a:cxn ang="0">
                <a:pos x="38" y="65"/>
              </a:cxn>
              <a:cxn ang="0">
                <a:pos x="38" y="38"/>
              </a:cxn>
              <a:cxn ang="0">
                <a:pos x="64" y="38"/>
              </a:cxn>
              <a:cxn ang="0">
                <a:pos x="64" y="27"/>
              </a:cxn>
              <a:cxn ang="0">
                <a:pos x="38" y="27"/>
              </a:cxn>
              <a:cxn ang="0">
                <a:pos x="38" y="0"/>
              </a:cxn>
              <a:cxn ang="0">
                <a:pos x="27" y="0"/>
              </a:cxn>
              <a:cxn ang="0">
                <a:pos x="27" y="27"/>
              </a:cxn>
              <a:cxn ang="0">
                <a:pos x="0" y="27"/>
              </a:cxn>
              <a:cxn ang="0">
                <a:pos x="0" y="38"/>
              </a:cxn>
              <a:cxn ang="0">
                <a:pos x="27" y="38"/>
              </a:cxn>
              <a:cxn ang="0">
                <a:pos x="27" y="65"/>
              </a:cxn>
              <a:cxn ang="0">
                <a:pos x="38" y="65"/>
              </a:cxn>
            </a:cxnLst>
            <a:rect l="0" t="0" r="r" b="b"/>
            <a:pathLst>
              <a:path w="64" h="65">
                <a:moveTo>
                  <a:pt x="38" y="65"/>
                </a:moveTo>
                <a:lnTo>
                  <a:pt x="38" y="38"/>
                </a:lnTo>
                <a:lnTo>
                  <a:pt x="64" y="38"/>
                </a:lnTo>
                <a:lnTo>
                  <a:pt x="64" y="27"/>
                </a:lnTo>
                <a:lnTo>
                  <a:pt x="38" y="27"/>
                </a:lnTo>
                <a:lnTo>
                  <a:pt x="38" y="0"/>
                </a:lnTo>
                <a:lnTo>
                  <a:pt x="27" y="0"/>
                </a:lnTo>
                <a:lnTo>
                  <a:pt x="27" y="27"/>
                </a:lnTo>
                <a:lnTo>
                  <a:pt x="0" y="27"/>
                </a:lnTo>
                <a:lnTo>
                  <a:pt x="0" y="38"/>
                </a:lnTo>
                <a:lnTo>
                  <a:pt x="27" y="38"/>
                </a:lnTo>
                <a:lnTo>
                  <a:pt x="27" y="65"/>
                </a:lnTo>
                <a:lnTo>
                  <a:pt x="38" y="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04" name="Freeform 80"/>
          <p:cNvSpPr/>
          <p:nvPr/>
        </p:nvSpPr>
        <p:spPr bwMode="auto">
          <a:xfrm>
            <a:off x="4499464" y="4142490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0" y="234"/>
              </a:cxn>
              <a:cxn ang="0">
                <a:pos x="136" y="232"/>
              </a:cxn>
              <a:cxn ang="0">
                <a:pos x="17" y="166"/>
              </a:cxn>
              <a:cxn ang="0">
                <a:pos x="15" y="166"/>
              </a:cxn>
              <a:cxn ang="0">
                <a:pos x="12" y="162"/>
              </a:cxn>
              <a:cxn ang="0">
                <a:pos x="10" y="85"/>
              </a:cxn>
              <a:cxn ang="0">
                <a:pos x="12" y="82"/>
              </a:cxn>
              <a:cxn ang="0">
                <a:pos x="15" y="80"/>
              </a:cxn>
              <a:cxn ang="0">
                <a:pos x="70" y="78"/>
              </a:cxn>
              <a:cxn ang="0">
                <a:pos x="136" y="14"/>
              </a:cxn>
              <a:cxn ang="0">
                <a:pos x="140" y="11"/>
              </a:cxn>
              <a:cxn ang="0">
                <a:pos x="143" y="12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0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0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30"/>
                </a:lnTo>
                <a:lnTo>
                  <a:pt x="145" y="232"/>
                </a:lnTo>
                <a:lnTo>
                  <a:pt x="143" y="234"/>
                </a:lnTo>
                <a:lnTo>
                  <a:pt x="140" y="234"/>
                </a:lnTo>
                <a:lnTo>
                  <a:pt x="140" y="234"/>
                </a:lnTo>
                <a:lnTo>
                  <a:pt x="137" y="234"/>
                </a:lnTo>
                <a:lnTo>
                  <a:pt x="136" y="232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5" y="166"/>
                </a:lnTo>
                <a:lnTo>
                  <a:pt x="13" y="165"/>
                </a:lnTo>
                <a:lnTo>
                  <a:pt x="12" y="162"/>
                </a:lnTo>
                <a:lnTo>
                  <a:pt x="10" y="159"/>
                </a:lnTo>
                <a:lnTo>
                  <a:pt x="10" y="85"/>
                </a:lnTo>
                <a:lnTo>
                  <a:pt x="10" y="85"/>
                </a:lnTo>
                <a:lnTo>
                  <a:pt x="12" y="82"/>
                </a:lnTo>
                <a:lnTo>
                  <a:pt x="13" y="81"/>
                </a:lnTo>
                <a:lnTo>
                  <a:pt x="15" y="80"/>
                </a:lnTo>
                <a:lnTo>
                  <a:pt x="17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7" y="12"/>
                </a:lnTo>
                <a:lnTo>
                  <a:pt x="140" y="11"/>
                </a:lnTo>
                <a:lnTo>
                  <a:pt x="140" y="11"/>
                </a:lnTo>
                <a:lnTo>
                  <a:pt x="143" y="12"/>
                </a:lnTo>
                <a:lnTo>
                  <a:pt x="145" y="14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4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0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0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4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05" name="Rectangle 81"/>
          <p:cNvSpPr>
            <a:spLocks noChangeArrowheads="1"/>
          </p:cNvSpPr>
          <p:nvPr/>
        </p:nvSpPr>
        <p:spPr bwMode="auto">
          <a:xfrm>
            <a:off x="4687375" y="4317157"/>
            <a:ext cx="103352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06" name="Freeform 82"/>
          <p:cNvSpPr/>
          <p:nvPr/>
        </p:nvSpPr>
        <p:spPr bwMode="auto">
          <a:xfrm>
            <a:off x="5260510" y="4142490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28"/>
              </a:cxn>
              <a:cxn ang="0">
                <a:pos x="143" y="232"/>
              </a:cxn>
              <a:cxn ang="0">
                <a:pos x="140" y="234"/>
              </a:cxn>
              <a:cxn ang="0">
                <a:pos x="136" y="231"/>
              </a:cxn>
              <a:cxn ang="0">
                <a:pos x="18" y="166"/>
              </a:cxn>
              <a:cxn ang="0">
                <a:pos x="15" y="165"/>
              </a:cxn>
              <a:cxn ang="0">
                <a:pos x="11" y="161"/>
              </a:cxn>
              <a:cxn ang="0">
                <a:pos x="11" y="85"/>
              </a:cxn>
              <a:cxn ang="0">
                <a:pos x="11" y="82"/>
              </a:cxn>
              <a:cxn ang="0">
                <a:pos x="15" y="78"/>
              </a:cxn>
              <a:cxn ang="0">
                <a:pos x="70" y="78"/>
              </a:cxn>
              <a:cxn ang="0">
                <a:pos x="136" y="12"/>
              </a:cxn>
              <a:cxn ang="0">
                <a:pos x="140" y="11"/>
              </a:cxn>
              <a:cxn ang="0">
                <a:pos x="143" y="11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7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8" y="68"/>
              </a:cxn>
              <a:cxn ang="0">
                <a:pos x="11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7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28"/>
                </a:lnTo>
                <a:lnTo>
                  <a:pt x="146" y="231"/>
                </a:lnTo>
                <a:lnTo>
                  <a:pt x="143" y="232"/>
                </a:lnTo>
                <a:lnTo>
                  <a:pt x="140" y="234"/>
                </a:lnTo>
                <a:lnTo>
                  <a:pt x="140" y="234"/>
                </a:lnTo>
                <a:lnTo>
                  <a:pt x="138" y="232"/>
                </a:lnTo>
                <a:lnTo>
                  <a:pt x="136" y="231"/>
                </a:lnTo>
                <a:lnTo>
                  <a:pt x="70" y="166"/>
                </a:lnTo>
                <a:lnTo>
                  <a:pt x="18" y="166"/>
                </a:lnTo>
                <a:lnTo>
                  <a:pt x="18" y="166"/>
                </a:lnTo>
                <a:lnTo>
                  <a:pt x="15" y="165"/>
                </a:lnTo>
                <a:lnTo>
                  <a:pt x="14" y="163"/>
                </a:lnTo>
                <a:lnTo>
                  <a:pt x="11" y="161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1" y="82"/>
                </a:lnTo>
                <a:lnTo>
                  <a:pt x="14" y="80"/>
                </a:lnTo>
                <a:lnTo>
                  <a:pt x="15" y="78"/>
                </a:lnTo>
                <a:lnTo>
                  <a:pt x="18" y="78"/>
                </a:lnTo>
                <a:lnTo>
                  <a:pt x="70" y="78"/>
                </a:lnTo>
                <a:lnTo>
                  <a:pt x="136" y="12"/>
                </a:lnTo>
                <a:lnTo>
                  <a:pt x="136" y="12"/>
                </a:lnTo>
                <a:lnTo>
                  <a:pt x="138" y="11"/>
                </a:lnTo>
                <a:lnTo>
                  <a:pt x="140" y="11"/>
                </a:lnTo>
                <a:lnTo>
                  <a:pt x="140" y="11"/>
                </a:lnTo>
                <a:lnTo>
                  <a:pt x="143" y="11"/>
                </a:lnTo>
                <a:lnTo>
                  <a:pt x="146" y="12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7" y="11"/>
                </a:lnTo>
                <a:lnTo>
                  <a:pt x="153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4" y="1"/>
                </a:lnTo>
                <a:lnTo>
                  <a:pt x="128" y="5"/>
                </a:lnTo>
                <a:lnTo>
                  <a:pt x="66" y="68"/>
                </a:lnTo>
                <a:lnTo>
                  <a:pt x="18" y="68"/>
                </a:lnTo>
                <a:lnTo>
                  <a:pt x="18" y="68"/>
                </a:lnTo>
                <a:lnTo>
                  <a:pt x="11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1" y="176"/>
                </a:lnTo>
                <a:lnTo>
                  <a:pt x="18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4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3" y="239"/>
                </a:lnTo>
                <a:lnTo>
                  <a:pt x="157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07" name="Freeform 83"/>
          <p:cNvSpPr/>
          <p:nvPr/>
        </p:nvSpPr>
        <p:spPr bwMode="auto">
          <a:xfrm>
            <a:off x="5528283" y="4294175"/>
            <a:ext cx="32887" cy="68949"/>
          </a:xfrm>
          <a:custGeom>
            <a:avLst/>
            <a:gdLst/>
            <a:ahLst/>
            <a:cxnLst>
              <a:cxn ang="0">
                <a:pos x="9" y="45"/>
              </a:cxn>
              <a:cxn ang="0">
                <a:pos x="9" y="45"/>
              </a:cxn>
              <a:cxn ang="0">
                <a:pos x="7" y="45"/>
              </a:cxn>
              <a:cxn ang="0">
                <a:pos x="7" y="45"/>
              </a:cxn>
              <a:cxn ang="0">
                <a:pos x="4" y="45"/>
              </a:cxn>
              <a:cxn ang="0">
                <a:pos x="3" y="43"/>
              </a:cxn>
              <a:cxn ang="0">
                <a:pos x="1" y="40"/>
              </a:cxn>
              <a:cxn ang="0">
                <a:pos x="0" y="38"/>
              </a:cxn>
              <a:cxn ang="0">
                <a:pos x="0" y="38"/>
              </a:cxn>
              <a:cxn ang="0">
                <a:pos x="1" y="36"/>
              </a:cxn>
              <a:cxn ang="0">
                <a:pos x="3" y="35"/>
              </a:cxn>
              <a:cxn ang="0">
                <a:pos x="7" y="32"/>
              </a:cxn>
              <a:cxn ang="0">
                <a:pos x="9" y="28"/>
              </a:cxn>
              <a:cxn ang="0">
                <a:pos x="11" y="26"/>
              </a:cxn>
              <a:cxn ang="0">
                <a:pos x="12" y="22"/>
              </a:cxn>
              <a:cxn ang="0">
                <a:pos x="12" y="22"/>
              </a:cxn>
              <a:cxn ang="0">
                <a:pos x="11" y="19"/>
              </a:cxn>
              <a:cxn ang="0">
                <a:pos x="9" y="16"/>
              </a:cxn>
              <a:cxn ang="0">
                <a:pos x="7" y="12"/>
              </a:cxn>
              <a:cxn ang="0">
                <a:pos x="3" y="9"/>
              </a:cxn>
              <a:cxn ang="0">
                <a:pos x="1" y="8"/>
              </a:cxn>
              <a:cxn ang="0">
                <a:pos x="0" y="5"/>
              </a:cxn>
              <a:cxn ang="0">
                <a:pos x="0" y="5"/>
              </a:cxn>
              <a:cxn ang="0">
                <a:pos x="1" y="3"/>
              </a:cxn>
              <a:cxn ang="0">
                <a:pos x="3" y="1"/>
              </a:cxn>
              <a:cxn ang="0">
                <a:pos x="4" y="0"/>
              </a:cxn>
              <a:cxn ang="0">
                <a:pos x="7" y="0"/>
              </a:cxn>
              <a:cxn ang="0">
                <a:pos x="7" y="0"/>
              </a:cxn>
              <a:cxn ang="0">
                <a:pos x="9" y="0"/>
              </a:cxn>
              <a:cxn ang="0">
                <a:pos x="9" y="0"/>
              </a:cxn>
              <a:cxn ang="0">
                <a:pos x="15" y="4"/>
              </a:cxn>
              <a:cxn ang="0">
                <a:pos x="20" y="8"/>
              </a:cxn>
              <a:cxn ang="0">
                <a:pos x="23" y="15"/>
              </a:cxn>
              <a:cxn ang="0">
                <a:pos x="23" y="22"/>
              </a:cxn>
              <a:cxn ang="0">
                <a:pos x="23" y="22"/>
              </a:cxn>
              <a:cxn ang="0">
                <a:pos x="23" y="28"/>
              </a:cxn>
              <a:cxn ang="0">
                <a:pos x="20" y="35"/>
              </a:cxn>
              <a:cxn ang="0">
                <a:pos x="15" y="40"/>
              </a:cxn>
              <a:cxn ang="0">
                <a:pos x="9" y="45"/>
              </a:cxn>
              <a:cxn ang="0">
                <a:pos x="9" y="45"/>
              </a:cxn>
            </a:cxnLst>
            <a:rect l="0" t="0" r="r" b="b"/>
            <a:pathLst>
              <a:path w="23" h="45">
                <a:moveTo>
                  <a:pt x="9" y="45"/>
                </a:moveTo>
                <a:lnTo>
                  <a:pt x="9" y="45"/>
                </a:lnTo>
                <a:lnTo>
                  <a:pt x="7" y="45"/>
                </a:lnTo>
                <a:lnTo>
                  <a:pt x="7" y="45"/>
                </a:lnTo>
                <a:lnTo>
                  <a:pt x="4" y="45"/>
                </a:lnTo>
                <a:lnTo>
                  <a:pt x="3" y="43"/>
                </a:lnTo>
                <a:lnTo>
                  <a:pt x="1" y="40"/>
                </a:lnTo>
                <a:lnTo>
                  <a:pt x="0" y="38"/>
                </a:lnTo>
                <a:lnTo>
                  <a:pt x="0" y="38"/>
                </a:lnTo>
                <a:lnTo>
                  <a:pt x="1" y="36"/>
                </a:lnTo>
                <a:lnTo>
                  <a:pt x="3" y="35"/>
                </a:lnTo>
                <a:lnTo>
                  <a:pt x="7" y="32"/>
                </a:lnTo>
                <a:lnTo>
                  <a:pt x="9" y="28"/>
                </a:lnTo>
                <a:lnTo>
                  <a:pt x="11" y="26"/>
                </a:lnTo>
                <a:lnTo>
                  <a:pt x="12" y="22"/>
                </a:lnTo>
                <a:lnTo>
                  <a:pt x="12" y="22"/>
                </a:lnTo>
                <a:lnTo>
                  <a:pt x="11" y="19"/>
                </a:lnTo>
                <a:lnTo>
                  <a:pt x="9" y="16"/>
                </a:lnTo>
                <a:lnTo>
                  <a:pt x="7" y="12"/>
                </a:lnTo>
                <a:lnTo>
                  <a:pt x="3" y="9"/>
                </a:lnTo>
                <a:lnTo>
                  <a:pt x="1" y="8"/>
                </a:lnTo>
                <a:lnTo>
                  <a:pt x="0" y="5"/>
                </a:lnTo>
                <a:lnTo>
                  <a:pt x="0" y="5"/>
                </a:lnTo>
                <a:lnTo>
                  <a:pt x="1" y="3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5" y="4"/>
                </a:lnTo>
                <a:lnTo>
                  <a:pt x="20" y="8"/>
                </a:lnTo>
                <a:lnTo>
                  <a:pt x="23" y="15"/>
                </a:lnTo>
                <a:lnTo>
                  <a:pt x="23" y="22"/>
                </a:lnTo>
                <a:lnTo>
                  <a:pt x="23" y="22"/>
                </a:lnTo>
                <a:lnTo>
                  <a:pt x="23" y="28"/>
                </a:lnTo>
                <a:lnTo>
                  <a:pt x="20" y="35"/>
                </a:lnTo>
                <a:lnTo>
                  <a:pt x="15" y="40"/>
                </a:lnTo>
                <a:lnTo>
                  <a:pt x="9" y="45"/>
                </a:lnTo>
                <a:lnTo>
                  <a:pt x="9" y="4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08" name="Freeform 84"/>
          <p:cNvSpPr/>
          <p:nvPr/>
        </p:nvSpPr>
        <p:spPr bwMode="auto">
          <a:xfrm>
            <a:off x="6073233" y="4142490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28"/>
              </a:cxn>
              <a:cxn ang="0">
                <a:pos x="143" y="232"/>
              </a:cxn>
              <a:cxn ang="0">
                <a:pos x="140" y="234"/>
              </a:cxn>
              <a:cxn ang="0">
                <a:pos x="135" y="231"/>
              </a:cxn>
              <a:cxn ang="0">
                <a:pos x="17" y="166"/>
              </a:cxn>
              <a:cxn ang="0">
                <a:pos x="14" y="165"/>
              </a:cxn>
              <a:cxn ang="0">
                <a:pos x="10" y="161"/>
              </a:cxn>
              <a:cxn ang="0">
                <a:pos x="10" y="85"/>
              </a:cxn>
              <a:cxn ang="0">
                <a:pos x="10" y="82"/>
              </a:cxn>
              <a:cxn ang="0">
                <a:pos x="14" y="78"/>
              </a:cxn>
              <a:cxn ang="0">
                <a:pos x="70" y="78"/>
              </a:cxn>
              <a:cxn ang="0">
                <a:pos x="135" y="12"/>
              </a:cxn>
              <a:cxn ang="0">
                <a:pos x="140" y="11"/>
              </a:cxn>
              <a:cxn ang="0">
                <a:pos x="143" y="11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0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0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28"/>
                </a:lnTo>
                <a:lnTo>
                  <a:pt x="145" y="231"/>
                </a:lnTo>
                <a:lnTo>
                  <a:pt x="143" y="232"/>
                </a:lnTo>
                <a:lnTo>
                  <a:pt x="140" y="234"/>
                </a:lnTo>
                <a:lnTo>
                  <a:pt x="140" y="234"/>
                </a:lnTo>
                <a:lnTo>
                  <a:pt x="137" y="232"/>
                </a:lnTo>
                <a:lnTo>
                  <a:pt x="135" y="231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4" y="165"/>
                </a:lnTo>
                <a:lnTo>
                  <a:pt x="12" y="163"/>
                </a:lnTo>
                <a:lnTo>
                  <a:pt x="10" y="161"/>
                </a:lnTo>
                <a:lnTo>
                  <a:pt x="10" y="159"/>
                </a:lnTo>
                <a:lnTo>
                  <a:pt x="10" y="85"/>
                </a:lnTo>
                <a:lnTo>
                  <a:pt x="10" y="85"/>
                </a:lnTo>
                <a:lnTo>
                  <a:pt x="10" y="82"/>
                </a:lnTo>
                <a:lnTo>
                  <a:pt x="12" y="80"/>
                </a:lnTo>
                <a:lnTo>
                  <a:pt x="14" y="78"/>
                </a:lnTo>
                <a:lnTo>
                  <a:pt x="17" y="78"/>
                </a:lnTo>
                <a:lnTo>
                  <a:pt x="70" y="78"/>
                </a:lnTo>
                <a:lnTo>
                  <a:pt x="135" y="12"/>
                </a:lnTo>
                <a:lnTo>
                  <a:pt x="135" y="12"/>
                </a:lnTo>
                <a:lnTo>
                  <a:pt x="137" y="11"/>
                </a:lnTo>
                <a:lnTo>
                  <a:pt x="140" y="11"/>
                </a:lnTo>
                <a:lnTo>
                  <a:pt x="140" y="11"/>
                </a:lnTo>
                <a:lnTo>
                  <a:pt x="143" y="11"/>
                </a:lnTo>
                <a:lnTo>
                  <a:pt x="145" y="12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2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0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0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2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09" name="Freeform 85"/>
          <p:cNvSpPr>
            <a:spLocks noEditPoints="1"/>
          </p:cNvSpPr>
          <p:nvPr/>
        </p:nvSpPr>
        <p:spPr bwMode="auto">
          <a:xfrm>
            <a:off x="6336311" y="4225229"/>
            <a:ext cx="112748" cy="206847"/>
          </a:xfrm>
          <a:custGeom>
            <a:avLst/>
            <a:gdLst/>
            <a:ahLst/>
            <a:cxnLst>
              <a:cxn ang="0">
                <a:pos x="7" y="90"/>
              </a:cxn>
              <a:cxn ang="0">
                <a:pos x="3" y="88"/>
              </a:cxn>
              <a:cxn ang="0">
                <a:pos x="0" y="83"/>
              </a:cxn>
              <a:cxn ang="0">
                <a:pos x="6" y="77"/>
              </a:cxn>
              <a:cxn ang="0">
                <a:pos x="11" y="67"/>
              </a:cxn>
              <a:cxn ang="0">
                <a:pos x="10" y="61"/>
              </a:cxn>
              <a:cxn ang="0">
                <a:pos x="2" y="53"/>
              </a:cxn>
              <a:cxn ang="0">
                <a:pos x="2" y="48"/>
              </a:cxn>
              <a:cxn ang="0">
                <a:pos x="7" y="45"/>
              </a:cxn>
              <a:cxn ang="0">
                <a:pos x="10" y="45"/>
              </a:cxn>
              <a:cxn ang="0">
                <a:pos x="23" y="60"/>
              </a:cxn>
              <a:cxn ang="0">
                <a:pos x="23" y="73"/>
              </a:cxn>
              <a:cxn ang="0">
                <a:pos x="10" y="90"/>
              </a:cxn>
              <a:cxn ang="0">
                <a:pos x="19" y="111"/>
              </a:cxn>
              <a:cxn ang="0">
                <a:pos x="14" y="111"/>
              </a:cxn>
              <a:cxn ang="0">
                <a:pos x="10" y="106"/>
              </a:cxn>
              <a:cxn ang="0">
                <a:pos x="14" y="100"/>
              </a:cxn>
              <a:cxn ang="0">
                <a:pos x="21" y="96"/>
              </a:cxn>
              <a:cxn ang="0">
                <a:pos x="35" y="75"/>
              </a:cxn>
              <a:cxn ang="0">
                <a:pos x="35" y="58"/>
              </a:cxn>
              <a:cxn ang="0">
                <a:pos x="21" y="38"/>
              </a:cxn>
              <a:cxn ang="0">
                <a:pos x="14" y="34"/>
              </a:cxn>
              <a:cxn ang="0">
                <a:pos x="10" y="29"/>
              </a:cxn>
              <a:cxn ang="0">
                <a:pos x="14" y="22"/>
              </a:cxn>
              <a:cxn ang="0">
                <a:pos x="19" y="22"/>
              </a:cxn>
              <a:cxn ang="0">
                <a:pos x="31" y="30"/>
              </a:cxn>
              <a:cxn ang="0">
                <a:pos x="44" y="46"/>
              </a:cxn>
              <a:cxn ang="0">
                <a:pos x="48" y="67"/>
              </a:cxn>
              <a:cxn ang="0">
                <a:pos x="46" y="81"/>
              </a:cxn>
              <a:cxn ang="0">
                <a:pos x="35" y="99"/>
              </a:cxn>
              <a:cxn ang="0">
                <a:pos x="19" y="111"/>
              </a:cxn>
              <a:cxn ang="0">
                <a:pos x="29" y="133"/>
              </a:cxn>
              <a:cxn ang="0">
                <a:pos x="23" y="133"/>
              </a:cxn>
              <a:cxn ang="0">
                <a:pos x="19" y="127"/>
              </a:cxn>
              <a:cxn ang="0">
                <a:pos x="23" y="122"/>
              </a:cxn>
              <a:cxn ang="0">
                <a:pos x="27" y="121"/>
              </a:cxn>
              <a:cxn ang="0">
                <a:pos x="41" y="111"/>
              </a:cxn>
              <a:cxn ang="0">
                <a:pos x="53" y="94"/>
              </a:cxn>
              <a:cxn ang="0">
                <a:pos x="60" y="75"/>
              </a:cxn>
              <a:cxn ang="0">
                <a:pos x="60" y="60"/>
              </a:cxn>
              <a:cxn ang="0">
                <a:pos x="53" y="40"/>
              </a:cxn>
              <a:cxn ang="0">
                <a:pos x="41" y="23"/>
              </a:cxn>
              <a:cxn ang="0">
                <a:pos x="27" y="14"/>
              </a:cxn>
              <a:cxn ang="0">
                <a:pos x="23" y="11"/>
              </a:cxn>
              <a:cxn ang="0">
                <a:pos x="19" y="6"/>
              </a:cxn>
              <a:cxn ang="0">
                <a:pos x="23" y="0"/>
              </a:cxn>
              <a:cxn ang="0">
                <a:pos x="29" y="0"/>
              </a:cxn>
              <a:cxn ang="0">
                <a:pos x="46" y="11"/>
              </a:cxn>
              <a:cxn ang="0">
                <a:pos x="65" y="37"/>
              </a:cxn>
              <a:cxn ang="0">
                <a:pos x="72" y="67"/>
              </a:cxn>
              <a:cxn ang="0">
                <a:pos x="69" y="88"/>
              </a:cxn>
              <a:cxn ang="0">
                <a:pos x="54" y="115"/>
              </a:cxn>
              <a:cxn ang="0">
                <a:pos x="29" y="133"/>
              </a:cxn>
            </a:cxnLst>
            <a:rect l="0" t="0" r="r" b="b"/>
            <a:pathLst>
              <a:path w="72" h="134">
                <a:moveTo>
                  <a:pt x="10" y="90"/>
                </a:moveTo>
                <a:lnTo>
                  <a:pt x="10" y="90"/>
                </a:lnTo>
                <a:lnTo>
                  <a:pt x="7" y="90"/>
                </a:lnTo>
                <a:lnTo>
                  <a:pt x="7" y="90"/>
                </a:lnTo>
                <a:lnTo>
                  <a:pt x="4" y="90"/>
                </a:lnTo>
                <a:lnTo>
                  <a:pt x="3" y="88"/>
                </a:lnTo>
                <a:lnTo>
                  <a:pt x="2" y="85"/>
                </a:lnTo>
                <a:lnTo>
                  <a:pt x="0" y="83"/>
                </a:lnTo>
                <a:lnTo>
                  <a:pt x="0" y="83"/>
                </a:lnTo>
                <a:lnTo>
                  <a:pt x="2" y="81"/>
                </a:lnTo>
                <a:lnTo>
                  <a:pt x="3" y="80"/>
                </a:lnTo>
                <a:lnTo>
                  <a:pt x="6" y="77"/>
                </a:lnTo>
                <a:lnTo>
                  <a:pt x="10" y="73"/>
                </a:lnTo>
                <a:lnTo>
                  <a:pt x="11" y="71"/>
                </a:lnTo>
                <a:lnTo>
                  <a:pt x="11" y="67"/>
                </a:lnTo>
                <a:lnTo>
                  <a:pt x="11" y="67"/>
                </a:lnTo>
                <a:lnTo>
                  <a:pt x="11" y="64"/>
                </a:lnTo>
                <a:lnTo>
                  <a:pt x="10" y="61"/>
                </a:lnTo>
                <a:lnTo>
                  <a:pt x="6" y="57"/>
                </a:lnTo>
                <a:lnTo>
                  <a:pt x="3" y="54"/>
                </a:lnTo>
                <a:lnTo>
                  <a:pt x="2" y="53"/>
                </a:lnTo>
                <a:lnTo>
                  <a:pt x="0" y="50"/>
                </a:lnTo>
                <a:lnTo>
                  <a:pt x="0" y="50"/>
                </a:lnTo>
                <a:lnTo>
                  <a:pt x="2" y="48"/>
                </a:lnTo>
                <a:lnTo>
                  <a:pt x="3" y="46"/>
                </a:lnTo>
                <a:lnTo>
                  <a:pt x="4" y="45"/>
                </a:lnTo>
                <a:lnTo>
                  <a:pt x="7" y="45"/>
                </a:lnTo>
                <a:lnTo>
                  <a:pt x="7" y="45"/>
                </a:lnTo>
                <a:lnTo>
                  <a:pt x="10" y="45"/>
                </a:lnTo>
                <a:lnTo>
                  <a:pt x="10" y="45"/>
                </a:lnTo>
                <a:lnTo>
                  <a:pt x="15" y="49"/>
                </a:lnTo>
                <a:lnTo>
                  <a:pt x="19" y="53"/>
                </a:lnTo>
                <a:lnTo>
                  <a:pt x="23" y="60"/>
                </a:lnTo>
                <a:lnTo>
                  <a:pt x="23" y="67"/>
                </a:lnTo>
                <a:lnTo>
                  <a:pt x="23" y="67"/>
                </a:lnTo>
                <a:lnTo>
                  <a:pt x="23" y="73"/>
                </a:lnTo>
                <a:lnTo>
                  <a:pt x="19" y="80"/>
                </a:lnTo>
                <a:lnTo>
                  <a:pt x="15" y="85"/>
                </a:lnTo>
                <a:lnTo>
                  <a:pt x="10" y="90"/>
                </a:lnTo>
                <a:lnTo>
                  <a:pt x="10" y="90"/>
                </a:lnTo>
                <a:close/>
                <a:moveTo>
                  <a:pt x="19" y="111"/>
                </a:moveTo>
                <a:lnTo>
                  <a:pt x="19" y="111"/>
                </a:lnTo>
                <a:lnTo>
                  <a:pt x="17" y="111"/>
                </a:lnTo>
                <a:lnTo>
                  <a:pt x="17" y="111"/>
                </a:lnTo>
                <a:lnTo>
                  <a:pt x="14" y="111"/>
                </a:lnTo>
                <a:lnTo>
                  <a:pt x="12" y="110"/>
                </a:lnTo>
                <a:lnTo>
                  <a:pt x="11" y="108"/>
                </a:lnTo>
                <a:lnTo>
                  <a:pt x="10" y="106"/>
                </a:lnTo>
                <a:lnTo>
                  <a:pt x="10" y="106"/>
                </a:lnTo>
                <a:lnTo>
                  <a:pt x="11" y="102"/>
                </a:lnTo>
                <a:lnTo>
                  <a:pt x="14" y="100"/>
                </a:lnTo>
                <a:lnTo>
                  <a:pt x="14" y="100"/>
                </a:lnTo>
                <a:lnTo>
                  <a:pt x="21" y="96"/>
                </a:lnTo>
                <a:lnTo>
                  <a:pt x="21" y="96"/>
                </a:lnTo>
                <a:lnTo>
                  <a:pt x="27" y="90"/>
                </a:lnTo>
                <a:lnTo>
                  <a:pt x="31" y="83"/>
                </a:lnTo>
                <a:lnTo>
                  <a:pt x="35" y="75"/>
                </a:lnTo>
                <a:lnTo>
                  <a:pt x="35" y="67"/>
                </a:lnTo>
                <a:lnTo>
                  <a:pt x="35" y="67"/>
                </a:lnTo>
                <a:lnTo>
                  <a:pt x="35" y="58"/>
                </a:lnTo>
                <a:lnTo>
                  <a:pt x="31" y="50"/>
                </a:lnTo>
                <a:lnTo>
                  <a:pt x="27" y="44"/>
                </a:lnTo>
                <a:lnTo>
                  <a:pt x="21" y="38"/>
                </a:lnTo>
                <a:lnTo>
                  <a:pt x="21" y="38"/>
                </a:lnTo>
                <a:lnTo>
                  <a:pt x="14" y="34"/>
                </a:lnTo>
                <a:lnTo>
                  <a:pt x="14" y="34"/>
                </a:lnTo>
                <a:lnTo>
                  <a:pt x="11" y="31"/>
                </a:lnTo>
                <a:lnTo>
                  <a:pt x="10" y="29"/>
                </a:lnTo>
                <a:lnTo>
                  <a:pt x="10" y="29"/>
                </a:lnTo>
                <a:lnTo>
                  <a:pt x="11" y="26"/>
                </a:lnTo>
                <a:lnTo>
                  <a:pt x="12" y="23"/>
                </a:lnTo>
                <a:lnTo>
                  <a:pt x="14" y="22"/>
                </a:lnTo>
                <a:lnTo>
                  <a:pt x="17" y="22"/>
                </a:lnTo>
                <a:lnTo>
                  <a:pt x="17" y="22"/>
                </a:lnTo>
                <a:lnTo>
                  <a:pt x="19" y="22"/>
                </a:lnTo>
                <a:lnTo>
                  <a:pt x="19" y="22"/>
                </a:lnTo>
                <a:lnTo>
                  <a:pt x="25" y="26"/>
                </a:lnTo>
                <a:lnTo>
                  <a:pt x="31" y="30"/>
                </a:lnTo>
                <a:lnTo>
                  <a:pt x="35" y="35"/>
                </a:lnTo>
                <a:lnTo>
                  <a:pt x="39" y="41"/>
                </a:lnTo>
                <a:lnTo>
                  <a:pt x="44" y="46"/>
                </a:lnTo>
                <a:lnTo>
                  <a:pt x="46" y="53"/>
                </a:lnTo>
                <a:lnTo>
                  <a:pt x="48" y="60"/>
                </a:lnTo>
                <a:lnTo>
                  <a:pt x="48" y="67"/>
                </a:lnTo>
                <a:lnTo>
                  <a:pt x="48" y="67"/>
                </a:lnTo>
                <a:lnTo>
                  <a:pt x="48" y="73"/>
                </a:lnTo>
                <a:lnTo>
                  <a:pt x="46" y="81"/>
                </a:lnTo>
                <a:lnTo>
                  <a:pt x="44" y="87"/>
                </a:lnTo>
                <a:lnTo>
                  <a:pt x="39" y="94"/>
                </a:lnTo>
                <a:lnTo>
                  <a:pt x="35" y="99"/>
                </a:lnTo>
                <a:lnTo>
                  <a:pt x="31" y="104"/>
                </a:lnTo>
                <a:lnTo>
                  <a:pt x="25" y="108"/>
                </a:lnTo>
                <a:lnTo>
                  <a:pt x="19" y="111"/>
                </a:lnTo>
                <a:lnTo>
                  <a:pt x="19" y="111"/>
                </a:lnTo>
                <a:close/>
                <a:moveTo>
                  <a:pt x="29" y="133"/>
                </a:moveTo>
                <a:lnTo>
                  <a:pt x="29" y="133"/>
                </a:lnTo>
                <a:lnTo>
                  <a:pt x="26" y="134"/>
                </a:lnTo>
                <a:lnTo>
                  <a:pt x="26" y="134"/>
                </a:lnTo>
                <a:lnTo>
                  <a:pt x="23" y="133"/>
                </a:lnTo>
                <a:lnTo>
                  <a:pt x="22" y="131"/>
                </a:lnTo>
                <a:lnTo>
                  <a:pt x="21" y="130"/>
                </a:lnTo>
                <a:lnTo>
                  <a:pt x="19" y="127"/>
                </a:lnTo>
                <a:lnTo>
                  <a:pt x="19" y="127"/>
                </a:lnTo>
                <a:lnTo>
                  <a:pt x="21" y="125"/>
                </a:lnTo>
                <a:lnTo>
                  <a:pt x="23" y="122"/>
                </a:lnTo>
                <a:lnTo>
                  <a:pt x="23" y="122"/>
                </a:lnTo>
                <a:lnTo>
                  <a:pt x="27" y="121"/>
                </a:lnTo>
                <a:lnTo>
                  <a:pt x="27" y="121"/>
                </a:lnTo>
                <a:lnTo>
                  <a:pt x="35" y="115"/>
                </a:lnTo>
                <a:lnTo>
                  <a:pt x="35" y="115"/>
                </a:lnTo>
                <a:lnTo>
                  <a:pt x="41" y="111"/>
                </a:lnTo>
                <a:lnTo>
                  <a:pt x="46" y="106"/>
                </a:lnTo>
                <a:lnTo>
                  <a:pt x="50" y="100"/>
                </a:lnTo>
                <a:lnTo>
                  <a:pt x="53" y="94"/>
                </a:lnTo>
                <a:lnTo>
                  <a:pt x="56" y="88"/>
                </a:lnTo>
                <a:lnTo>
                  <a:pt x="58" y="81"/>
                </a:lnTo>
                <a:lnTo>
                  <a:pt x="60" y="75"/>
                </a:lnTo>
                <a:lnTo>
                  <a:pt x="60" y="67"/>
                </a:lnTo>
                <a:lnTo>
                  <a:pt x="60" y="67"/>
                </a:lnTo>
                <a:lnTo>
                  <a:pt x="60" y="60"/>
                </a:lnTo>
                <a:lnTo>
                  <a:pt x="58" y="53"/>
                </a:lnTo>
                <a:lnTo>
                  <a:pt x="56" y="46"/>
                </a:lnTo>
                <a:lnTo>
                  <a:pt x="53" y="40"/>
                </a:lnTo>
                <a:lnTo>
                  <a:pt x="50" y="34"/>
                </a:lnTo>
                <a:lnTo>
                  <a:pt x="46" y="27"/>
                </a:lnTo>
                <a:lnTo>
                  <a:pt x="41" y="23"/>
                </a:lnTo>
                <a:lnTo>
                  <a:pt x="35" y="18"/>
                </a:lnTo>
                <a:lnTo>
                  <a:pt x="35" y="18"/>
                </a:lnTo>
                <a:lnTo>
                  <a:pt x="27" y="14"/>
                </a:lnTo>
                <a:lnTo>
                  <a:pt x="27" y="14"/>
                </a:lnTo>
                <a:lnTo>
                  <a:pt x="23" y="11"/>
                </a:lnTo>
                <a:lnTo>
                  <a:pt x="23" y="11"/>
                </a:lnTo>
                <a:lnTo>
                  <a:pt x="21" y="10"/>
                </a:lnTo>
                <a:lnTo>
                  <a:pt x="19" y="6"/>
                </a:lnTo>
                <a:lnTo>
                  <a:pt x="19" y="6"/>
                </a:lnTo>
                <a:lnTo>
                  <a:pt x="21" y="3"/>
                </a:lnTo>
                <a:lnTo>
                  <a:pt x="22" y="2"/>
                </a:lnTo>
                <a:lnTo>
                  <a:pt x="23" y="0"/>
                </a:lnTo>
                <a:lnTo>
                  <a:pt x="26" y="0"/>
                </a:lnTo>
                <a:lnTo>
                  <a:pt x="26" y="0"/>
                </a:lnTo>
                <a:lnTo>
                  <a:pt x="29" y="0"/>
                </a:lnTo>
                <a:lnTo>
                  <a:pt x="29" y="0"/>
                </a:lnTo>
                <a:lnTo>
                  <a:pt x="38" y="6"/>
                </a:lnTo>
                <a:lnTo>
                  <a:pt x="46" y="11"/>
                </a:lnTo>
                <a:lnTo>
                  <a:pt x="54" y="19"/>
                </a:lnTo>
                <a:lnTo>
                  <a:pt x="60" y="27"/>
                </a:lnTo>
                <a:lnTo>
                  <a:pt x="65" y="37"/>
                </a:lnTo>
                <a:lnTo>
                  <a:pt x="69" y="46"/>
                </a:lnTo>
                <a:lnTo>
                  <a:pt x="71" y="56"/>
                </a:lnTo>
                <a:lnTo>
                  <a:pt x="72" y="67"/>
                </a:lnTo>
                <a:lnTo>
                  <a:pt x="72" y="67"/>
                </a:lnTo>
                <a:lnTo>
                  <a:pt x="71" y="77"/>
                </a:lnTo>
                <a:lnTo>
                  <a:pt x="69" y="88"/>
                </a:lnTo>
                <a:lnTo>
                  <a:pt x="65" y="98"/>
                </a:lnTo>
                <a:lnTo>
                  <a:pt x="60" y="107"/>
                </a:lnTo>
                <a:lnTo>
                  <a:pt x="54" y="115"/>
                </a:lnTo>
                <a:lnTo>
                  <a:pt x="46" y="122"/>
                </a:lnTo>
                <a:lnTo>
                  <a:pt x="38" y="129"/>
                </a:lnTo>
                <a:lnTo>
                  <a:pt x="29" y="133"/>
                </a:lnTo>
                <a:lnTo>
                  <a:pt x="29" y="1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10" name="Freeform 86"/>
          <p:cNvSpPr>
            <a:spLocks noEditPoints="1"/>
          </p:cNvSpPr>
          <p:nvPr/>
        </p:nvSpPr>
        <p:spPr bwMode="auto">
          <a:xfrm>
            <a:off x="3625665" y="4923903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8" y="29"/>
              </a:cxn>
              <a:cxn ang="0">
                <a:pos x="251" y="38"/>
              </a:cxn>
              <a:cxn ang="0">
                <a:pos x="251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7" y="248"/>
              </a:cxn>
              <a:cxn ang="0">
                <a:pos x="28" y="245"/>
              </a:cxn>
              <a:cxn ang="0">
                <a:pos x="19" y="239"/>
              </a:cxn>
              <a:cxn ang="0">
                <a:pos x="13" y="231"/>
              </a:cxn>
              <a:cxn ang="0">
                <a:pos x="10" y="221"/>
              </a:cxn>
              <a:cxn ang="0">
                <a:pos x="10" y="38"/>
              </a:cxn>
              <a:cxn ang="0">
                <a:pos x="13" y="29"/>
              </a:cxn>
              <a:cxn ang="0">
                <a:pos x="19" y="19"/>
              </a:cxn>
              <a:cxn ang="0">
                <a:pos x="28" y="14"/>
              </a:cxn>
              <a:cxn ang="0">
                <a:pos x="37" y="11"/>
              </a:cxn>
              <a:cxn ang="0">
                <a:pos x="224" y="0"/>
              </a:cxn>
              <a:cxn ang="0">
                <a:pos x="37" y="0"/>
              </a:cxn>
              <a:cxn ang="0">
                <a:pos x="24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4" y="256"/>
              </a:cxn>
              <a:cxn ang="0">
                <a:pos x="37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59" y="235"/>
              </a:cxn>
              <a:cxn ang="0">
                <a:pos x="262" y="221"/>
              </a:cxn>
              <a:cxn ang="0">
                <a:pos x="262" y="38"/>
              </a:cxn>
              <a:cxn ang="0">
                <a:pos x="259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29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5" y="23"/>
                </a:lnTo>
                <a:lnTo>
                  <a:pt x="248" y="29"/>
                </a:lnTo>
                <a:lnTo>
                  <a:pt x="249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49" y="226"/>
                </a:lnTo>
                <a:lnTo>
                  <a:pt x="248" y="231"/>
                </a:lnTo>
                <a:lnTo>
                  <a:pt x="245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29" y="248"/>
                </a:lnTo>
                <a:lnTo>
                  <a:pt x="224" y="248"/>
                </a:lnTo>
                <a:lnTo>
                  <a:pt x="37" y="248"/>
                </a:lnTo>
                <a:lnTo>
                  <a:pt x="37" y="248"/>
                </a:lnTo>
                <a:lnTo>
                  <a:pt x="32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6" y="235"/>
                </a:lnTo>
                <a:lnTo>
                  <a:pt x="13" y="231"/>
                </a:lnTo>
                <a:lnTo>
                  <a:pt x="12" y="226"/>
                </a:lnTo>
                <a:lnTo>
                  <a:pt x="10" y="221"/>
                </a:lnTo>
                <a:lnTo>
                  <a:pt x="10" y="38"/>
                </a:lnTo>
                <a:lnTo>
                  <a:pt x="10" y="38"/>
                </a:lnTo>
                <a:lnTo>
                  <a:pt x="12" y="33"/>
                </a:lnTo>
                <a:lnTo>
                  <a:pt x="13" y="29"/>
                </a:lnTo>
                <a:lnTo>
                  <a:pt x="16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2" y="13"/>
                </a:lnTo>
                <a:lnTo>
                  <a:pt x="37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7" y="0"/>
                </a:lnTo>
                <a:lnTo>
                  <a:pt x="37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6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6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7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11" name="Freeform 87"/>
          <p:cNvSpPr/>
          <p:nvPr/>
        </p:nvSpPr>
        <p:spPr bwMode="auto">
          <a:xfrm>
            <a:off x="3639762" y="4937689"/>
            <a:ext cx="375825" cy="363128"/>
          </a:xfrm>
          <a:custGeom>
            <a:avLst/>
            <a:gdLst/>
            <a:ahLst/>
            <a:cxnLst>
              <a:cxn ang="0">
                <a:pos x="214" y="0"/>
              </a:cxn>
              <a:cxn ang="0">
                <a:pos x="214" y="0"/>
              </a:cxn>
              <a:cxn ang="0">
                <a:pos x="219" y="2"/>
              </a:cxn>
              <a:cxn ang="0">
                <a:pos x="225" y="3"/>
              </a:cxn>
              <a:cxn ang="0">
                <a:pos x="229" y="6"/>
              </a:cxn>
              <a:cxn ang="0">
                <a:pos x="233" y="8"/>
              </a:cxn>
              <a:cxn ang="0">
                <a:pos x="235" y="12"/>
              </a:cxn>
              <a:cxn ang="0">
                <a:pos x="238" y="18"/>
              </a:cxn>
              <a:cxn ang="0">
                <a:pos x="239" y="22"/>
              </a:cxn>
              <a:cxn ang="0">
                <a:pos x="241" y="27"/>
              </a:cxn>
              <a:cxn ang="0">
                <a:pos x="241" y="210"/>
              </a:cxn>
              <a:cxn ang="0">
                <a:pos x="241" y="210"/>
              </a:cxn>
              <a:cxn ang="0">
                <a:pos x="239" y="215"/>
              </a:cxn>
              <a:cxn ang="0">
                <a:pos x="238" y="220"/>
              </a:cxn>
              <a:cxn ang="0">
                <a:pos x="235" y="224"/>
              </a:cxn>
              <a:cxn ang="0">
                <a:pos x="233" y="228"/>
              </a:cxn>
              <a:cxn ang="0">
                <a:pos x="229" y="233"/>
              </a:cxn>
              <a:cxn ang="0">
                <a:pos x="225" y="234"/>
              </a:cxn>
              <a:cxn ang="0">
                <a:pos x="219" y="237"/>
              </a:cxn>
              <a:cxn ang="0">
                <a:pos x="214" y="237"/>
              </a:cxn>
              <a:cxn ang="0">
                <a:pos x="27" y="237"/>
              </a:cxn>
              <a:cxn ang="0">
                <a:pos x="27" y="237"/>
              </a:cxn>
              <a:cxn ang="0">
                <a:pos x="22" y="237"/>
              </a:cxn>
              <a:cxn ang="0">
                <a:pos x="18" y="234"/>
              </a:cxn>
              <a:cxn ang="0">
                <a:pos x="13" y="233"/>
              </a:cxn>
              <a:cxn ang="0">
                <a:pos x="9" y="228"/>
              </a:cxn>
              <a:cxn ang="0">
                <a:pos x="6" y="224"/>
              </a:cxn>
              <a:cxn ang="0">
                <a:pos x="3" y="220"/>
              </a:cxn>
              <a:cxn ang="0">
                <a:pos x="2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2" y="22"/>
              </a:cxn>
              <a:cxn ang="0">
                <a:pos x="3" y="18"/>
              </a:cxn>
              <a:cxn ang="0">
                <a:pos x="6" y="12"/>
              </a:cxn>
              <a:cxn ang="0">
                <a:pos x="9" y="8"/>
              </a:cxn>
              <a:cxn ang="0">
                <a:pos x="13" y="6"/>
              </a:cxn>
              <a:cxn ang="0">
                <a:pos x="18" y="3"/>
              </a:cxn>
              <a:cxn ang="0">
                <a:pos x="22" y="2"/>
              </a:cxn>
              <a:cxn ang="0">
                <a:pos x="27" y="0"/>
              </a:cxn>
              <a:cxn ang="0">
                <a:pos x="214" y="0"/>
              </a:cxn>
            </a:cxnLst>
            <a:rect l="0" t="0" r="r" b="b"/>
            <a:pathLst>
              <a:path w="241" h="237">
                <a:moveTo>
                  <a:pt x="214" y="0"/>
                </a:moveTo>
                <a:lnTo>
                  <a:pt x="214" y="0"/>
                </a:lnTo>
                <a:lnTo>
                  <a:pt x="219" y="2"/>
                </a:lnTo>
                <a:lnTo>
                  <a:pt x="225" y="3"/>
                </a:lnTo>
                <a:lnTo>
                  <a:pt x="229" y="6"/>
                </a:lnTo>
                <a:lnTo>
                  <a:pt x="233" y="8"/>
                </a:lnTo>
                <a:lnTo>
                  <a:pt x="235" y="12"/>
                </a:lnTo>
                <a:lnTo>
                  <a:pt x="238" y="18"/>
                </a:lnTo>
                <a:lnTo>
                  <a:pt x="239" y="22"/>
                </a:lnTo>
                <a:lnTo>
                  <a:pt x="241" y="27"/>
                </a:lnTo>
                <a:lnTo>
                  <a:pt x="241" y="210"/>
                </a:lnTo>
                <a:lnTo>
                  <a:pt x="241" y="210"/>
                </a:lnTo>
                <a:lnTo>
                  <a:pt x="239" y="215"/>
                </a:lnTo>
                <a:lnTo>
                  <a:pt x="238" y="220"/>
                </a:lnTo>
                <a:lnTo>
                  <a:pt x="235" y="224"/>
                </a:lnTo>
                <a:lnTo>
                  <a:pt x="233" y="228"/>
                </a:lnTo>
                <a:lnTo>
                  <a:pt x="229" y="233"/>
                </a:lnTo>
                <a:lnTo>
                  <a:pt x="225" y="234"/>
                </a:lnTo>
                <a:lnTo>
                  <a:pt x="219" y="237"/>
                </a:lnTo>
                <a:lnTo>
                  <a:pt x="214" y="237"/>
                </a:lnTo>
                <a:lnTo>
                  <a:pt x="27" y="237"/>
                </a:lnTo>
                <a:lnTo>
                  <a:pt x="27" y="237"/>
                </a:lnTo>
                <a:lnTo>
                  <a:pt x="22" y="237"/>
                </a:lnTo>
                <a:lnTo>
                  <a:pt x="18" y="234"/>
                </a:lnTo>
                <a:lnTo>
                  <a:pt x="13" y="233"/>
                </a:lnTo>
                <a:lnTo>
                  <a:pt x="9" y="228"/>
                </a:lnTo>
                <a:lnTo>
                  <a:pt x="6" y="224"/>
                </a:lnTo>
                <a:lnTo>
                  <a:pt x="3" y="220"/>
                </a:lnTo>
                <a:lnTo>
                  <a:pt x="2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2" y="22"/>
                </a:lnTo>
                <a:lnTo>
                  <a:pt x="3" y="18"/>
                </a:lnTo>
                <a:lnTo>
                  <a:pt x="6" y="12"/>
                </a:lnTo>
                <a:lnTo>
                  <a:pt x="9" y="8"/>
                </a:lnTo>
                <a:lnTo>
                  <a:pt x="13" y="6"/>
                </a:lnTo>
                <a:lnTo>
                  <a:pt x="18" y="3"/>
                </a:lnTo>
                <a:lnTo>
                  <a:pt x="22" y="2"/>
                </a:lnTo>
                <a:lnTo>
                  <a:pt x="27" y="0"/>
                </a:lnTo>
                <a:lnTo>
                  <a:pt x="214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12" name="Freeform 88"/>
          <p:cNvSpPr/>
          <p:nvPr/>
        </p:nvSpPr>
        <p:spPr bwMode="auto">
          <a:xfrm>
            <a:off x="3625665" y="4923903"/>
            <a:ext cx="408712" cy="395303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37" y="0"/>
              </a:cxn>
              <a:cxn ang="0">
                <a:pos x="37" y="0"/>
              </a:cxn>
              <a:cxn ang="0">
                <a:pos x="31" y="2"/>
              </a:cxn>
              <a:cxn ang="0">
                <a:pos x="24" y="5"/>
              </a:cxn>
              <a:cxn ang="0">
                <a:pos x="17" y="7"/>
              </a:cxn>
              <a:cxn ang="0">
                <a:pos x="12" y="13"/>
              </a:cxn>
              <a:cxn ang="0">
                <a:pos x="6" y="18"/>
              </a:cxn>
              <a:cxn ang="0">
                <a:pos x="4" y="23"/>
              </a:cxn>
              <a:cxn ang="0">
                <a:pos x="1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1" y="229"/>
              </a:cxn>
              <a:cxn ang="0">
                <a:pos x="4" y="235"/>
              </a:cxn>
              <a:cxn ang="0">
                <a:pos x="6" y="242"/>
              </a:cxn>
              <a:cxn ang="0">
                <a:pos x="12" y="248"/>
              </a:cxn>
              <a:cxn ang="0">
                <a:pos x="17" y="252"/>
              </a:cxn>
              <a:cxn ang="0">
                <a:pos x="24" y="256"/>
              </a:cxn>
              <a:cxn ang="0">
                <a:pos x="31" y="257"/>
              </a:cxn>
              <a:cxn ang="0">
                <a:pos x="37" y="258"/>
              </a:cxn>
              <a:cxn ang="0">
                <a:pos x="224" y="258"/>
              </a:cxn>
              <a:cxn ang="0">
                <a:pos x="224" y="258"/>
              </a:cxn>
              <a:cxn ang="0">
                <a:pos x="231" y="257"/>
              </a:cxn>
              <a:cxn ang="0">
                <a:pos x="239" y="256"/>
              </a:cxn>
              <a:cxn ang="0">
                <a:pos x="244" y="252"/>
              </a:cxn>
              <a:cxn ang="0">
                <a:pos x="251" y="248"/>
              </a:cxn>
              <a:cxn ang="0">
                <a:pos x="255" y="242"/>
              </a:cxn>
              <a:cxn ang="0">
                <a:pos x="259" y="235"/>
              </a:cxn>
              <a:cxn ang="0">
                <a:pos x="260" y="229"/>
              </a:cxn>
              <a:cxn ang="0">
                <a:pos x="262" y="221"/>
              </a:cxn>
              <a:cxn ang="0">
                <a:pos x="262" y="38"/>
              </a:cxn>
              <a:cxn ang="0">
                <a:pos x="262" y="38"/>
              </a:cxn>
              <a:cxn ang="0">
                <a:pos x="260" y="32"/>
              </a:cxn>
              <a:cxn ang="0">
                <a:pos x="259" y="23"/>
              </a:cxn>
              <a:cxn ang="0">
                <a:pos x="255" y="18"/>
              </a:cxn>
              <a:cxn ang="0">
                <a:pos x="251" y="13"/>
              </a:cxn>
              <a:cxn ang="0">
                <a:pos x="244" y="7"/>
              </a:cxn>
              <a:cxn ang="0">
                <a:pos x="239" y="5"/>
              </a:cxn>
              <a:cxn ang="0">
                <a:pos x="231" y="2"/>
              </a:cxn>
              <a:cxn ang="0">
                <a:pos x="224" y="0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0"/>
                </a:moveTo>
                <a:lnTo>
                  <a:pt x="37" y="0"/>
                </a:lnTo>
                <a:lnTo>
                  <a:pt x="37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6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6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7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13" name="Freeform 89"/>
          <p:cNvSpPr>
            <a:spLocks noEditPoints="1"/>
          </p:cNvSpPr>
          <p:nvPr/>
        </p:nvSpPr>
        <p:spPr bwMode="auto">
          <a:xfrm>
            <a:off x="4438389" y="4923903"/>
            <a:ext cx="408712" cy="395303"/>
          </a:xfrm>
          <a:custGeom>
            <a:avLst/>
            <a:gdLst/>
            <a:ahLst/>
            <a:cxnLst>
              <a:cxn ang="0">
                <a:pos x="222" y="11"/>
              </a:cxn>
              <a:cxn ang="0">
                <a:pos x="233" y="14"/>
              </a:cxn>
              <a:cxn ang="0">
                <a:pos x="243" y="19"/>
              </a:cxn>
              <a:cxn ang="0">
                <a:pos x="248" y="29"/>
              </a:cxn>
              <a:cxn ang="0">
                <a:pos x="249" y="38"/>
              </a:cxn>
              <a:cxn ang="0">
                <a:pos x="249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3" y="245"/>
              </a:cxn>
              <a:cxn ang="0">
                <a:pos x="222" y="248"/>
              </a:cxn>
              <a:cxn ang="0">
                <a:pos x="37" y="248"/>
              </a:cxn>
              <a:cxn ang="0">
                <a:pos x="27" y="245"/>
              </a:cxn>
              <a:cxn ang="0">
                <a:pos x="18" y="239"/>
              </a:cxn>
              <a:cxn ang="0">
                <a:pos x="13" y="231"/>
              </a:cxn>
              <a:cxn ang="0">
                <a:pos x="10" y="221"/>
              </a:cxn>
              <a:cxn ang="0">
                <a:pos x="10" y="38"/>
              </a:cxn>
              <a:cxn ang="0">
                <a:pos x="13" y="29"/>
              </a:cxn>
              <a:cxn ang="0">
                <a:pos x="18" y="19"/>
              </a:cxn>
              <a:cxn ang="0">
                <a:pos x="27" y="14"/>
              </a:cxn>
              <a:cxn ang="0">
                <a:pos x="37" y="11"/>
              </a:cxn>
              <a:cxn ang="0">
                <a:pos x="222" y="0"/>
              </a:cxn>
              <a:cxn ang="0">
                <a:pos x="37" y="0"/>
              </a:cxn>
              <a:cxn ang="0">
                <a:pos x="22" y="5"/>
              </a:cxn>
              <a:cxn ang="0">
                <a:pos x="10" y="13"/>
              </a:cxn>
              <a:cxn ang="0">
                <a:pos x="2" y="23"/>
              </a:cxn>
              <a:cxn ang="0">
                <a:pos x="0" y="38"/>
              </a:cxn>
              <a:cxn ang="0">
                <a:pos x="0" y="221"/>
              </a:cxn>
              <a:cxn ang="0">
                <a:pos x="2" y="235"/>
              </a:cxn>
              <a:cxn ang="0">
                <a:pos x="10" y="248"/>
              </a:cxn>
              <a:cxn ang="0">
                <a:pos x="22" y="256"/>
              </a:cxn>
              <a:cxn ang="0">
                <a:pos x="37" y="258"/>
              </a:cxn>
              <a:cxn ang="0">
                <a:pos x="222" y="258"/>
              </a:cxn>
              <a:cxn ang="0">
                <a:pos x="237" y="256"/>
              </a:cxn>
              <a:cxn ang="0">
                <a:pos x="249" y="248"/>
              </a:cxn>
              <a:cxn ang="0">
                <a:pos x="257" y="235"/>
              </a:cxn>
              <a:cxn ang="0">
                <a:pos x="260" y="221"/>
              </a:cxn>
              <a:cxn ang="0">
                <a:pos x="260" y="38"/>
              </a:cxn>
              <a:cxn ang="0">
                <a:pos x="257" y="23"/>
              </a:cxn>
              <a:cxn ang="0">
                <a:pos x="249" y="13"/>
              </a:cxn>
              <a:cxn ang="0">
                <a:pos x="237" y="5"/>
              </a:cxn>
              <a:cxn ang="0">
                <a:pos x="222" y="0"/>
              </a:cxn>
            </a:cxnLst>
            <a:rect l="0" t="0" r="r" b="b"/>
            <a:pathLst>
              <a:path w="260" h="258">
                <a:moveTo>
                  <a:pt x="222" y="11"/>
                </a:moveTo>
                <a:lnTo>
                  <a:pt x="222" y="11"/>
                </a:lnTo>
                <a:lnTo>
                  <a:pt x="228" y="13"/>
                </a:lnTo>
                <a:lnTo>
                  <a:pt x="233" y="14"/>
                </a:lnTo>
                <a:lnTo>
                  <a:pt x="238" y="17"/>
                </a:lnTo>
                <a:lnTo>
                  <a:pt x="243" y="19"/>
                </a:lnTo>
                <a:lnTo>
                  <a:pt x="245" y="23"/>
                </a:lnTo>
                <a:lnTo>
                  <a:pt x="248" y="29"/>
                </a:lnTo>
                <a:lnTo>
                  <a:pt x="249" y="33"/>
                </a:lnTo>
                <a:lnTo>
                  <a:pt x="249" y="38"/>
                </a:lnTo>
                <a:lnTo>
                  <a:pt x="249" y="221"/>
                </a:lnTo>
                <a:lnTo>
                  <a:pt x="249" y="221"/>
                </a:lnTo>
                <a:lnTo>
                  <a:pt x="249" y="226"/>
                </a:lnTo>
                <a:lnTo>
                  <a:pt x="248" y="231"/>
                </a:lnTo>
                <a:lnTo>
                  <a:pt x="245" y="235"/>
                </a:lnTo>
                <a:lnTo>
                  <a:pt x="243" y="239"/>
                </a:lnTo>
                <a:lnTo>
                  <a:pt x="238" y="244"/>
                </a:lnTo>
                <a:lnTo>
                  <a:pt x="233" y="245"/>
                </a:lnTo>
                <a:lnTo>
                  <a:pt x="228" y="248"/>
                </a:lnTo>
                <a:lnTo>
                  <a:pt x="222" y="248"/>
                </a:lnTo>
                <a:lnTo>
                  <a:pt x="37" y="248"/>
                </a:lnTo>
                <a:lnTo>
                  <a:pt x="37" y="248"/>
                </a:lnTo>
                <a:lnTo>
                  <a:pt x="32" y="248"/>
                </a:lnTo>
                <a:lnTo>
                  <a:pt x="27" y="245"/>
                </a:lnTo>
                <a:lnTo>
                  <a:pt x="22" y="244"/>
                </a:lnTo>
                <a:lnTo>
                  <a:pt x="18" y="239"/>
                </a:lnTo>
                <a:lnTo>
                  <a:pt x="14" y="235"/>
                </a:lnTo>
                <a:lnTo>
                  <a:pt x="13" y="231"/>
                </a:lnTo>
                <a:lnTo>
                  <a:pt x="10" y="226"/>
                </a:lnTo>
                <a:lnTo>
                  <a:pt x="10" y="221"/>
                </a:lnTo>
                <a:lnTo>
                  <a:pt x="10" y="38"/>
                </a:lnTo>
                <a:lnTo>
                  <a:pt x="10" y="38"/>
                </a:lnTo>
                <a:lnTo>
                  <a:pt x="10" y="33"/>
                </a:lnTo>
                <a:lnTo>
                  <a:pt x="13" y="29"/>
                </a:lnTo>
                <a:lnTo>
                  <a:pt x="14" y="23"/>
                </a:lnTo>
                <a:lnTo>
                  <a:pt x="18" y="19"/>
                </a:lnTo>
                <a:lnTo>
                  <a:pt x="22" y="17"/>
                </a:lnTo>
                <a:lnTo>
                  <a:pt x="27" y="14"/>
                </a:lnTo>
                <a:lnTo>
                  <a:pt x="32" y="13"/>
                </a:lnTo>
                <a:lnTo>
                  <a:pt x="37" y="11"/>
                </a:lnTo>
                <a:lnTo>
                  <a:pt x="222" y="11"/>
                </a:lnTo>
                <a:close/>
                <a:moveTo>
                  <a:pt x="222" y="0"/>
                </a:moveTo>
                <a:lnTo>
                  <a:pt x="37" y="0"/>
                </a:lnTo>
                <a:lnTo>
                  <a:pt x="37" y="0"/>
                </a:lnTo>
                <a:lnTo>
                  <a:pt x="29" y="2"/>
                </a:lnTo>
                <a:lnTo>
                  <a:pt x="22" y="5"/>
                </a:lnTo>
                <a:lnTo>
                  <a:pt x="16" y="7"/>
                </a:lnTo>
                <a:lnTo>
                  <a:pt x="10" y="13"/>
                </a:lnTo>
                <a:lnTo>
                  <a:pt x="6" y="18"/>
                </a:lnTo>
                <a:lnTo>
                  <a:pt x="2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2" y="235"/>
                </a:lnTo>
                <a:lnTo>
                  <a:pt x="6" y="242"/>
                </a:lnTo>
                <a:lnTo>
                  <a:pt x="10" y="248"/>
                </a:lnTo>
                <a:lnTo>
                  <a:pt x="16" y="252"/>
                </a:lnTo>
                <a:lnTo>
                  <a:pt x="22" y="256"/>
                </a:lnTo>
                <a:lnTo>
                  <a:pt x="29" y="257"/>
                </a:lnTo>
                <a:lnTo>
                  <a:pt x="37" y="258"/>
                </a:lnTo>
                <a:lnTo>
                  <a:pt x="222" y="258"/>
                </a:lnTo>
                <a:lnTo>
                  <a:pt x="222" y="258"/>
                </a:lnTo>
                <a:lnTo>
                  <a:pt x="230" y="257"/>
                </a:lnTo>
                <a:lnTo>
                  <a:pt x="237" y="256"/>
                </a:lnTo>
                <a:lnTo>
                  <a:pt x="244" y="252"/>
                </a:lnTo>
                <a:lnTo>
                  <a:pt x="249" y="248"/>
                </a:lnTo>
                <a:lnTo>
                  <a:pt x="255" y="242"/>
                </a:lnTo>
                <a:lnTo>
                  <a:pt x="257" y="235"/>
                </a:lnTo>
                <a:lnTo>
                  <a:pt x="260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60" y="32"/>
                </a:lnTo>
                <a:lnTo>
                  <a:pt x="257" y="23"/>
                </a:lnTo>
                <a:lnTo>
                  <a:pt x="255" y="18"/>
                </a:lnTo>
                <a:lnTo>
                  <a:pt x="249" y="13"/>
                </a:lnTo>
                <a:lnTo>
                  <a:pt x="244" y="7"/>
                </a:lnTo>
                <a:lnTo>
                  <a:pt x="237" y="5"/>
                </a:lnTo>
                <a:lnTo>
                  <a:pt x="230" y="2"/>
                </a:lnTo>
                <a:lnTo>
                  <a:pt x="222" y="0"/>
                </a:lnTo>
                <a:lnTo>
                  <a:pt x="22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14" name="Freeform 90"/>
          <p:cNvSpPr/>
          <p:nvPr/>
        </p:nvSpPr>
        <p:spPr bwMode="auto">
          <a:xfrm>
            <a:off x="4452486" y="4937689"/>
            <a:ext cx="375825" cy="363128"/>
          </a:xfrm>
          <a:custGeom>
            <a:avLst/>
            <a:gdLst/>
            <a:ahLst/>
            <a:cxnLst>
              <a:cxn ang="0">
                <a:pos x="212" y="0"/>
              </a:cxn>
              <a:cxn ang="0">
                <a:pos x="212" y="0"/>
              </a:cxn>
              <a:cxn ang="0">
                <a:pos x="218" y="2"/>
              </a:cxn>
              <a:cxn ang="0">
                <a:pos x="223" y="3"/>
              </a:cxn>
              <a:cxn ang="0">
                <a:pos x="228" y="6"/>
              </a:cxn>
              <a:cxn ang="0">
                <a:pos x="233" y="8"/>
              </a:cxn>
              <a:cxn ang="0">
                <a:pos x="235" y="12"/>
              </a:cxn>
              <a:cxn ang="0">
                <a:pos x="238" y="18"/>
              </a:cxn>
              <a:cxn ang="0">
                <a:pos x="239" y="22"/>
              </a:cxn>
              <a:cxn ang="0">
                <a:pos x="239" y="27"/>
              </a:cxn>
              <a:cxn ang="0">
                <a:pos x="239" y="210"/>
              </a:cxn>
              <a:cxn ang="0">
                <a:pos x="239" y="210"/>
              </a:cxn>
              <a:cxn ang="0">
                <a:pos x="239" y="215"/>
              </a:cxn>
              <a:cxn ang="0">
                <a:pos x="238" y="220"/>
              </a:cxn>
              <a:cxn ang="0">
                <a:pos x="235" y="224"/>
              </a:cxn>
              <a:cxn ang="0">
                <a:pos x="233" y="228"/>
              </a:cxn>
              <a:cxn ang="0">
                <a:pos x="228" y="233"/>
              </a:cxn>
              <a:cxn ang="0">
                <a:pos x="223" y="234"/>
              </a:cxn>
              <a:cxn ang="0">
                <a:pos x="218" y="237"/>
              </a:cxn>
              <a:cxn ang="0">
                <a:pos x="212" y="237"/>
              </a:cxn>
              <a:cxn ang="0">
                <a:pos x="27" y="237"/>
              </a:cxn>
              <a:cxn ang="0">
                <a:pos x="27" y="237"/>
              </a:cxn>
              <a:cxn ang="0">
                <a:pos x="22" y="237"/>
              </a:cxn>
              <a:cxn ang="0">
                <a:pos x="17" y="234"/>
              </a:cxn>
              <a:cxn ang="0">
                <a:pos x="12" y="233"/>
              </a:cxn>
              <a:cxn ang="0">
                <a:pos x="8" y="228"/>
              </a:cxn>
              <a:cxn ang="0">
                <a:pos x="4" y="224"/>
              </a:cxn>
              <a:cxn ang="0">
                <a:pos x="3" y="220"/>
              </a:cxn>
              <a:cxn ang="0">
                <a:pos x="0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0" y="22"/>
              </a:cxn>
              <a:cxn ang="0">
                <a:pos x="3" y="18"/>
              </a:cxn>
              <a:cxn ang="0">
                <a:pos x="4" y="12"/>
              </a:cxn>
              <a:cxn ang="0">
                <a:pos x="8" y="8"/>
              </a:cxn>
              <a:cxn ang="0">
                <a:pos x="12" y="6"/>
              </a:cxn>
              <a:cxn ang="0">
                <a:pos x="17" y="3"/>
              </a:cxn>
              <a:cxn ang="0">
                <a:pos x="22" y="2"/>
              </a:cxn>
              <a:cxn ang="0">
                <a:pos x="27" y="0"/>
              </a:cxn>
              <a:cxn ang="0">
                <a:pos x="212" y="0"/>
              </a:cxn>
            </a:cxnLst>
            <a:rect l="0" t="0" r="r" b="b"/>
            <a:pathLst>
              <a:path w="239" h="237">
                <a:moveTo>
                  <a:pt x="212" y="0"/>
                </a:moveTo>
                <a:lnTo>
                  <a:pt x="212" y="0"/>
                </a:lnTo>
                <a:lnTo>
                  <a:pt x="218" y="2"/>
                </a:lnTo>
                <a:lnTo>
                  <a:pt x="223" y="3"/>
                </a:lnTo>
                <a:lnTo>
                  <a:pt x="228" y="6"/>
                </a:lnTo>
                <a:lnTo>
                  <a:pt x="233" y="8"/>
                </a:lnTo>
                <a:lnTo>
                  <a:pt x="235" y="12"/>
                </a:lnTo>
                <a:lnTo>
                  <a:pt x="238" y="18"/>
                </a:lnTo>
                <a:lnTo>
                  <a:pt x="239" y="22"/>
                </a:lnTo>
                <a:lnTo>
                  <a:pt x="239" y="27"/>
                </a:lnTo>
                <a:lnTo>
                  <a:pt x="239" y="210"/>
                </a:lnTo>
                <a:lnTo>
                  <a:pt x="239" y="210"/>
                </a:lnTo>
                <a:lnTo>
                  <a:pt x="239" y="215"/>
                </a:lnTo>
                <a:lnTo>
                  <a:pt x="238" y="220"/>
                </a:lnTo>
                <a:lnTo>
                  <a:pt x="235" y="224"/>
                </a:lnTo>
                <a:lnTo>
                  <a:pt x="233" y="228"/>
                </a:lnTo>
                <a:lnTo>
                  <a:pt x="228" y="233"/>
                </a:lnTo>
                <a:lnTo>
                  <a:pt x="223" y="234"/>
                </a:lnTo>
                <a:lnTo>
                  <a:pt x="218" y="237"/>
                </a:lnTo>
                <a:lnTo>
                  <a:pt x="212" y="237"/>
                </a:lnTo>
                <a:lnTo>
                  <a:pt x="27" y="237"/>
                </a:lnTo>
                <a:lnTo>
                  <a:pt x="27" y="237"/>
                </a:lnTo>
                <a:lnTo>
                  <a:pt x="22" y="237"/>
                </a:lnTo>
                <a:lnTo>
                  <a:pt x="17" y="234"/>
                </a:lnTo>
                <a:lnTo>
                  <a:pt x="12" y="233"/>
                </a:lnTo>
                <a:lnTo>
                  <a:pt x="8" y="228"/>
                </a:lnTo>
                <a:lnTo>
                  <a:pt x="4" y="224"/>
                </a:lnTo>
                <a:lnTo>
                  <a:pt x="3" y="220"/>
                </a:lnTo>
                <a:lnTo>
                  <a:pt x="0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0" y="22"/>
                </a:lnTo>
                <a:lnTo>
                  <a:pt x="3" y="18"/>
                </a:lnTo>
                <a:lnTo>
                  <a:pt x="4" y="12"/>
                </a:lnTo>
                <a:lnTo>
                  <a:pt x="8" y="8"/>
                </a:lnTo>
                <a:lnTo>
                  <a:pt x="12" y="6"/>
                </a:lnTo>
                <a:lnTo>
                  <a:pt x="17" y="3"/>
                </a:lnTo>
                <a:lnTo>
                  <a:pt x="22" y="2"/>
                </a:lnTo>
                <a:lnTo>
                  <a:pt x="27" y="0"/>
                </a:lnTo>
                <a:lnTo>
                  <a:pt x="212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15" name="Freeform 91"/>
          <p:cNvSpPr/>
          <p:nvPr/>
        </p:nvSpPr>
        <p:spPr bwMode="auto">
          <a:xfrm>
            <a:off x="4438389" y="4923903"/>
            <a:ext cx="408712" cy="395303"/>
          </a:xfrm>
          <a:custGeom>
            <a:avLst/>
            <a:gdLst/>
            <a:ahLst/>
            <a:cxnLst>
              <a:cxn ang="0">
                <a:pos x="222" y="0"/>
              </a:cxn>
              <a:cxn ang="0">
                <a:pos x="37" y="0"/>
              </a:cxn>
              <a:cxn ang="0">
                <a:pos x="37" y="0"/>
              </a:cxn>
              <a:cxn ang="0">
                <a:pos x="29" y="2"/>
              </a:cxn>
              <a:cxn ang="0">
                <a:pos x="22" y="5"/>
              </a:cxn>
              <a:cxn ang="0">
                <a:pos x="16" y="7"/>
              </a:cxn>
              <a:cxn ang="0">
                <a:pos x="10" y="13"/>
              </a:cxn>
              <a:cxn ang="0">
                <a:pos x="6" y="18"/>
              </a:cxn>
              <a:cxn ang="0">
                <a:pos x="2" y="23"/>
              </a:cxn>
              <a:cxn ang="0">
                <a:pos x="1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1" y="229"/>
              </a:cxn>
              <a:cxn ang="0">
                <a:pos x="2" y="235"/>
              </a:cxn>
              <a:cxn ang="0">
                <a:pos x="6" y="242"/>
              </a:cxn>
              <a:cxn ang="0">
                <a:pos x="10" y="248"/>
              </a:cxn>
              <a:cxn ang="0">
                <a:pos x="16" y="252"/>
              </a:cxn>
              <a:cxn ang="0">
                <a:pos x="22" y="256"/>
              </a:cxn>
              <a:cxn ang="0">
                <a:pos x="29" y="257"/>
              </a:cxn>
              <a:cxn ang="0">
                <a:pos x="37" y="258"/>
              </a:cxn>
              <a:cxn ang="0">
                <a:pos x="222" y="258"/>
              </a:cxn>
              <a:cxn ang="0">
                <a:pos x="222" y="258"/>
              </a:cxn>
              <a:cxn ang="0">
                <a:pos x="230" y="257"/>
              </a:cxn>
              <a:cxn ang="0">
                <a:pos x="237" y="256"/>
              </a:cxn>
              <a:cxn ang="0">
                <a:pos x="244" y="252"/>
              </a:cxn>
              <a:cxn ang="0">
                <a:pos x="249" y="248"/>
              </a:cxn>
              <a:cxn ang="0">
                <a:pos x="255" y="242"/>
              </a:cxn>
              <a:cxn ang="0">
                <a:pos x="257" y="235"/>
              </a:cxn>
              <a:cxn ang="0">
                <a:pos x="260" y="229"/>
              </a:cxn>
              <a:cxn ang="0">
                <a:pos x="260" y="221"/>
              </a:cxn>
              <a:cxn ang="0">
                <a:pos x="260" y="38"/>
              </a:cxn>
              <a:cxn ang="0">
                <a:pos x="260" y="38"/>
              </a:cxn>
              <a:cxn ang="0">
                <a:pos x="260" y="32"/>
              </a:cxn>
              <a:cxn ang="0">
                <a:pos x="257" y="23"/>
              </a:cxn>
              <a:cxn ang="0">
                <a:pos x="255" y="18"/>
              </a:cxn>
              <a:cxn ang="0">
                <a:pos x="249" y="13"/>
              </a:cxn>
              <a:cxn ang="0">
                <a:pos x="244" y="7"/>
              </a:cxn>
              <a:cxn ang="0">
                <a:pos x="237" y="5"/>
              </a:cxn>
              <a:cxn ang="0">
                <a:pos x="230" y="2"/>
              </a:cxn>
              <a:cxn ang="0">
                <a:pos x="222" y="0"/>
              </a:cxn>
              <a:cxn ang="0">
                <a:pos x="222" y="0"/>
              </a:cxn>
            </a:cxnLst>
            <a:rect l="0" t="0" r="r" b="b"/>
            <a:pathLst>
              <a:path w="260" h="258">
                <a:moveTo>
                  <a:pt x="222" y="0"/>
                </a:moveTo>
                <a:lnTo>
                  <a:pt x="37" y="0"/>
                </a:lnTo>
                <a:lnTo>
                  <a:pt x="37" y="0"/>
                </a:lnTo>
                <a:lnTo>
                  <a:pt x="29" y="2"/>
                </a:lnTo>
                <a:lnTo>
                  <a:pt x="22" y="5"/>
                </a:lnTo>
                <a:lnTo>
                  <a:pt x="16" y="7"/>
                </a:lnTo>
                <a:lnTo>
                  <a:pt x="10" y="13"/>
                </a:lnTo>
                <a:lnTo>
                  <a:pt x="6" y="18"/>
                </a:lnTo>
                <a:lnTo>
                  <a:pt x="2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2" y="235"/>
                </a:lnTo>
                <a:lnTo>
                  <a:pt x="6" y="242"/>
                </a:lnTo>
                <a:lnTo>
                  <a:pt x="10" y="248"/>
                </a:lnTo>
                <a:lnTo>
                  <a:pt x="16" y="252"/>
                </a:lnTo>
                <a:lnTo>
                  <a:pt x="22" y="256"/>
                </a:lnTo>
                <a:lnTo>
                  <a:pt x="29" y="257"/>
                </a:lnTo>
                <a:lnTo>
                  <a:pt x="37" y="258"/>
                </a:lnTo>
                <a:lnTo>
                  <a:pt x="222" y="258"/>
                </a:lnTo>
                <a:lnTo>
                  <a:pt x="222" y="258"/>
                </a:lnTo>
                <a:lnTo>
                  <a:pt x="230" y="257"/>
                </a:lnTo>
                <a:lnTo>
                  <a:pt x="237" y="256"/>
                </a:lnTo>
                <a:lnTo>
                  <a:pt x="244" y="252"/>
                </a:lnTo>
                <a:lnTo>
                  <a:pt x="249" y="248"/>
                </a:lnTo>
                <a:lnTo>
                  <a:pt x="255" y="242"/>
                </a:lnTo>
                <a:lnTo>
                  <a:pt x="257" y="235"/>
                </a:lnTo>
                <a:lnTo>
                  <a:pt x="260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60" y="32"/>
                </a:lnTo>
                <a:lnTo>
                  <a:pt x="257" y="23"/>
                </a:lnTo>
                <a:lnTo>
                  <a:pt x="255" y="18"/>
                </a:lnTo>
                <a:lnTo>
                  <a:pt x="249" y="13"/>
                </a:lnTo>
                <a:lnTo>
                  <a:pt x="244" y="7"/>
                </a:lnTo>
                <a:lnTo>
                  <a:pt x="237" y="5"/>
                </a:lnTo>
                <a:lnTo>
                  <a:pt x="230" y="2"/>
                </a:lnTo>
                <a:lnTo>
                  <a:pt x="222" y="0"/>
                </a:lnTo>
                <a:lnTo>
                  <a:pt x="222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16" name="Freeform 92"/>
          <p:cNvSpPr/>
          <p:nvPr/>
        </p:nvSpPr>
        <p:spPr bwMode="auto">
          <a:xfrm>
            <a:off x="5406139" y="5098571"/>
            <a:ext cx="103352" cy="59756"/>
          </a:xfrm>
          <a:custGeom>
            <a:avLst/>
            <a:gdLst/>
            <a:ahLst/>
            <a:cxnLst>
              <a:cxn ang="0">
                <a:pos x="60" y="40"/>
              </a:cxn>
              <a:cxn ang="0">
                <a:pos x="33" y="12"/>
              </a:cxn>
              <a:cxn ang="0">
                <a:pos x="6" y="40"/>
              </a:cxn>
              <a:cxn ang="0">
                <a:pos x="6" y="40"/>
              </a:cxn>
              <a:cxn ang="0">
                <a:pos x="5" y="40"/>
              </a:cxn>
              <a:cxn ang="0">
                <a:pos x="5" y="40"/>
              </a:cxn>
              <a:cxn ang="0">
                <a:pos x="4" y="40"/>
              </a:cxn>
              <a:cxn ang="0">
                <a:pos x="0" y="36"/>
              </a:cxn>
              <a:cxn ang="0">
                <a:pos x="0" y="36"/>
              </a:cxn>
              <a:cxn ang="0">
                <a:pos x="0" y="35"/>
              </a:cxn>
              <a:cxn ang="0">
                <a:pos x="0" y="35"/>
              </a:cxn>
              <a:cxn ang="0">
                <a:pos x="0" y="34"/>
              </a:cxn>
              <a:cxn ang="0">
                <a:pos x="32" y="1"/>
              </a:cxn>
              <a:cxn ang="0">
                <a:pos x="32" y="1"/>
              </a:cxn>
              <a:cxn ang="0">
                <a:pos x="33" y="0"/>
              </a:cxn>
              <a:cxn ang="0">
                <a:pos x="33" y="0"/>
              </a:cxn>
              <a:cxn ang="0">
                <a:pos x="35" y="1"/>
              </a:cxn>
              <a:cxn ang="0">
                <a:pos x="67" y="34"/>
              </a:cxn>
              <a:cxn ang="0">
                <a:pos x="67" y="34"/>
              </a:cxn>
              <a:cxn ang="0">
                <a:pos x="68" y="35"/>
              </a:cxn>
              <a:cxn ang="0">
                <a:pos x="68" y="35"/>
              </a:cxn>
              <a:cxn ang="0">
                <a:pos x="67" y="36"/>
              </a:cxn>
              <a:cxn ang="0">
                <a:pos x="64" y="40"/>
              </a:cxn>
              <a:cxn ang="0">
                <a:pos x="64" y="40"/>
              </a:cxn>
              <a:cxn ang="0">
                <a:pos x="62" y="40"/>
              </a:cxn>
              <a:cxn ang="0">
                <a:pos x="62" y="40"/>
              </a:cxn>
              <a:cxn ang="0">
                <a:pos x="60" y="40"/>
              </a:cxn>
              <a:cxn ang="0">
                <a:pos x="60" y="40"/>
              </a:cxn>
            </a:cxnLst>
            <a:rect l="0" t="0" r="r" b="b"/>
            <a:pathLst>
              <a:path w="68" h="40">
                <a:moveTo>
                  <a:pt x="60" y="40"/>
                </a:moveTo>
                <a:lnTo>
                  <a:pt x="33" y="12"/>
                </a:lnTo>
                <a:lnTo>
                  <a:pt x="6" y="40"/>
                </a:lnTo>
                <a:lnTo>
                  <a:pt x="6" y="40"/>
                </a:lnTo>
                <a:lnTo>
                  <a:pt x="5" y="40"/>
                </a:lnTo>
                <a:lnTo>
                  <a:pt x="5" y="40"/>
                </a:lnTo>
                <a:lnTo>
                  <a:pt x="4" y="40"/>
                </a:lnTo>
                <a:lnTo>
                  <a:pt x="0" y="36"/>
                </a:lnTo>
                <a:lnTo>
                  <a:pt x="0" y="36"/>
                </a:lnTo>
                <a:lnTo>
                  <a:pt x="0" y="35"/>
                </a:lnTo>
                <a:lnTo>
                  <a:pt x="0" y="35"/>
                </a:lnTo>
                <a:lnTo>
                  <a:pt x="0" y="34"/>
                </a:lnTo>
                <a:lnTo>
                  <a:pt x="32" y="1"/>
                </a:lnTo>
                <a:lnTo>
                  <a:pt x="32" y="1"/>
                </a:lnTo>
                <a:lnTo>
                  <a:pt x="33" y="0"/>
                </a:lnTo>
                <a:lnTo>
                  <a:pt x="33" y="0"/>
                </a:lnTo>
                <a:lnTo>
                  <a:pt x="35" y="1"/>
                </a:lnTo>
                <a:lnTo>
                  <a:pt x="67" y="34"/>
                </a:lnTo>
                <a:lnTo>
                  <a:pt x="67" y="34"/>
                </a:lnTo>
                <a:lnTo>
                  <a:pt x="68" y="35"/>
                </a:lnTo>
                <a:lnTo>
                  <a:pt x="68" y="35"/>
                </a:lnTo>
                <a:lnTo>
                  <a:pt x="67" y="36"/>
                </a:lnTo>
                <a:lnTo>
                  <a:pt x="64" y="40"/>
                </a:lnTo>
                <a:lnTo>
                  <a:pt x="64" y="40"/>
                </a:lnTo>
                <a:lnTo>
                  <a:pt x="62" y="40"/>
                </a:lnTo>
                <a:lnTo>
                  <a:pt x="62" y="40"/>
                </a:lnTo>
                <a:lnTo>
                  <a:pt x="60" y="40"/>
                </a:lnTo>
                <a:lnTo>
                  <a:pt x="60" y="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17" name="Freeform 93"/>
          <p:cNvSpPr>
            <a:spLocks noEditPoints="1"/>
          </p:cNvSpPr>
          <p:nvPr/>
        </p:nvSpPr>
        <p:spPr bwMode="auto">
          <a:xfrm>
            <a:off x="5251112" y="4923903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9" y="29"/>
              </a:cxn>
              <a:cxn ang="0">
                <a:pos x="251" y="38"/>
              </a:cxn>
              <a:cxn ang="0">
                <a:pos x="251" y="221"/>
              </a:cxn>
              <a:cxn ang="0">
                <a:pos x="249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8" y="248"/>
              </a:cxn>
              <a:cxn ang="0">
                <a:pos x="29" y="245"/>
              </a:cxn>
              <a:cxn ang="0">
                <a:pos x="19" y="239"/>
              </a:cxn>
              <a:cxn ang="0">
                <a:pos x="14" y="231"/>
              </a:cxn>
              <a:cxn ang="0">
                <a:pos x="11" y="221"/>
              </a:cxn>
              <a:cxn ang="0">
                <a:pos x="11" y="38"/>
              </a:cxn>
              <a:cxn ang="0">
                <a:pos x="14" y="29"/>
              </a:cxn>
              <a:cxn ang="0">
                <a:pos x="19" y="19"/>
              </a:cxn>
              <a:cxn ang="0">
                <a:pos x="29" y="14"/>
              </a:cxn>
              <a:cxn ang="0">
                <a:pos x="38" y="11"/>
              </a:cxn>
              <a:cxn ang="0">
                <a:pos x="224" y="0"/>
              </a:cxn>
              <a:cxn ang="0">
                <a:pos x="38" y="0"/>
              </a:cxn>
              <a:cxn ang="0">
                <a:pos x="25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5" y="256"/>
              </a:cxn>
              <a:cxn ang="0">
                <a:pos x="38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60" y="235"/>
              </a:cxn>
              <a:cxn ang="0">
                <a:pos x="262" y="221"/>
              </a:cxn>
              <a:cxn ang="0">
                <a:pos x="262" y="38"/>
              </a:cxn>
              <a:cxn ang="0">
                <a:pos x="260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30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6" y="23"/>
                </a:lnTo>
                <a:lnTo>
                  <a:pt x="249" y="29"/>
                </a:lnTo>
                <a:lnTo>
                  <a:pt x="250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50" y="226"/>
                </a:lnTo>
                <a:lnTo>
                  <a:pt x="249" y="231"/>
                </a:lnTo>
                <a:lnTo>
                  <a:pt x="246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30" y="248"/>
                </a:lnTo>
                <a:lnTo>
                  <a:pt x="224" y="248"/>
                </a:lnTo>
                <a:lnTo>
                  <a:pt x="38" y="248"/>
                </a:lnTo>
                <a:lnTo>
                  <a:pt x="38" y="248"/>
                </a:lnTo>
                <a:lnTo>
                  <a:pt x="33" y="248"/>
                </a:lnTo>
                <a:lnTo>
                  <a:pt x="29" y="245"/>
                </a:lnTo>
                <a:lnTo>
                  <a:pt x="23" y="244"/>
                </a:lnTo>
                <a:lnTo>
                  <a:pt x="19" y="239"/>
                </a:lnTo>
                <a:lnTo>
                  <a:pt x="17" y="235"/>
                </a:lnTo>
                <a:lnTo>
                  <a:pt x="14" y="231"/>
                </a:lnTo>
                <a:lnTo>
                  <a:pt x="12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2" y="33"/>
                </a:lnTo>
                <a:lnTo>
                  <a:pt x="14" y="29"/>
                </a:lnTo>
                <a:lnTo>
                  <a:pt x="17" y="23"/>
                </a:lnTo>
                <a:lnTo>
                  <a:pt x="19" y="19"/>
                </a:lnTo>
                <a:lnTo>
                  <a:pt x="23" y="17"/>
                </a:lnTo>
                <a:lnTo>
                  <a:pt x="29" y="14"/>
                </a:lnTo>
                <a:lnTo>
                  <a:pt x="33" y="13"/>
                </a:lnTo>
                <a:lnTo>
                  <a:pt x="38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5" y="5"/>
                </a:lnTo>
                <a:lnTo>
                  <a:pt x="18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8" y="252"/>
                </a:lnTo>
                <a:lnTo>
                  <a:pt x="25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5" y="252"/>
                </a:lnTo>
                <a:lnTo>
                  <a:pt x="251" y="248"/>
                </a:lnTo>
                <a:lnTo>
                  <a:pt x="256" y="242"/>
                </a:lnTo>
                <a:lnTo>
                  <a:pt x="260" y="235"/>
                </a:lnTo>
                <a:lnTo>
                  <a:pt x="261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1" y="32"/>
                </a:lnTo>
                <a:lnTo>
                  <a:pt x="260" y="23"/>
                </a:lnTo>
                <a:lnTo>
                  <a:pt x="256" y="18"/>
                </a:lnTo>
                <a:lnTo>
                  <a:pt x="251" y="13"/>
                </a:lnTo>
                <a:lnTo>
                  <a:pt x="245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18" name="Freeform 94"/>
          <p:cNvSpPr/>
          <p:nvPr/>
        </p:nvSpPr>
        <p:spPr bwMode="auto">
          <a:xfrm>
            <a:off x="5269906" y="4937689"/>
            <a:ext cx="375825" cy="363128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213" y="0"/>
              </a:cxn>
              <a:cxn ang="0">
                <a:pos x="219" y="2"/>
              </a:cxn>
              <a:cxn ang="0">
                <a:pos x="224" y="3"/>
              </a:cxn>
              <a:cxn ang="0">
                <a:pos x="228" y="6"/>
              </a:cxn>
              <a:cxn ang="0">
                <a:pos x="232" y="8"/>
              </a:cxn>
              <a:cxn ang="0">
                <a:pos x="235" y="12"/>
              </a:cxn>
              <a:cxn ang="0">
                <a:pos x="238" y="18"/>
              </a:cxn>
              <a:cxn ang="0">
                <a:pos x="239" y="22"/>
              </a:cxn>
              <a:cxn ang="0">
                <a:pos x="240" y="27"/>
              </a:cxn>
              <a:cxn ang="0">
                <a:pos x="240" y="210"/>
              </a:cxn>
              <a:cxn ang="0">
                <a:pos x="240" y="210"/>
              </a:cxn>
              <a:cxn ang="0">
                <a:pos x="239" y="215"/>
              </a:cxn>
              <a:cxn ang="0">
                <a:pos x="238" y="220"/>
              </a:cxn>
              <a:cxn ang="0">
                <a:pos x="235" y="224"/>
              </a:cxn>
              <a:cxn ang="0">
                <a:pos x="232" y="228"/>
              </a:cxn>
              <a:cxn ang="0">
                <a:pos x="228" y="233"/>
              </a:cxn>
              <a:cxn ang="0">
                <a:pos x="224" y="234"/>
              </a:cxn>
              <a:cxn ang="0">
                <a:pos x="219" y="237"/>
              </a:cxn>
              <a:cxn ang="0">
                <a:pos x="213" y="237"/>
              </a:cxn>
              <a:cxn ang="0">
                <a:pos x="27" y="237"/>
              </a:cxn>
              <a:cxn ang="0">
                <a:pos x="27" y="237"/>
              </a:cxn>
              <a:cxn ang="0">
                <a:pos x="22" y="237"/>
              </a:cxn>
              <a:cxn ang="0">
                <a:pos x="18" y="234"/>
              </a:cxn>
              <a:cxn ang="0">
                <a:pos x="12" y="233"/>
              </a:cxn>
              <a:cxn ang="0">
                <a:pos x="8" y="228"/>
              </a:cxn>
              <a:cxn ang="0">
                <a:pos x="6" y="224"/>
              </a:cxn>
              <a:cxn ang="0">
                <a:pos x="3" y="220"/>
              </a:cxn>
              <a:cxn ang="0">
                <a:pos x="1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1" y="22"/>
              </a:cxn>
              <a:cxn ang="0">
                <a:pos x="3" y="18"/>
              </a:cxn>
              <a:cxn ang="0">
                <a:pos x="6" y="12"/>
              </a:cxn>
              <a:cxn ang="0">
                <a:pos x="8" y="8"/>
              </a:cxn>
              <a:cxn ang="0">
                <a:pos x="12" y="6"/>
              </a:cxn>
              <a:cxn ang="0">
                <a:pos x="18" y="3"/>
              </a:cxn>
              <a:cxn ang="0">
                <a:pos x="22" y="2"/>
              </a:cxn>
              <a:cxn ang="0">
                <a:pos x="27" y="0"/>
              </a:cxn>
              <a:cxn ang="0">
                <a:pos x="213" y="0"/>
              </a:cxn>
            </a:cxnLst>
            <a:rect l="0" t="0" r="r" b="b"/>
            <a:pathLst>
              <a:path w="240" h="237">
                <a:moveTo>
                  <a:pt x="213" y="0"/>
                </a:moveTo>
                <a:lnTo>
                  <a:pt x="213" y="0"/>
                </a:lnTo>
                <a:lnTo>
                  <a:pt x="219" y="2"/>
                </a:lnTo>
                <a:lnTo>
                  <a:pt x="224" y="3"/>
                </a:lnTo>
                <a:lnTo>
                  <a:pt x="228" y="6"/>
                </a:lnTo>
                <a:lnTo>
                  <a:pt x="232" y="8"/>
                </a:lnTo>
                <a:lnTo>
                  <a:pt x="235" y="12"/>
                </a:lnTo>
                <a:lnTo>
                  <a:pt x="238" y="18"/>
                </a:lnTo>
                <a:lnTo>
                  <a:pt x="239" y="22"/>
                </a:lnTo>
                <a:lnTo>
                  <a:pt x="240" y="27"/>
                </a:lnTo>
                <a:lnTo>
                  <a:pt x="240" y="210"/>
                </a:lnTo>
                <a:lnTo>
                  <a:pt x="240" y="210"/>
                </a:lnTo>
                <a:lnTo>
                  <a:pt x="239" y="215"/>
                </a:lnTo>
                <a:lnTo>
                  <a:pt x="238" y="220"/>
                </a:lnTo>
                <a:lnTo>
                  <a:pt x="235" y="224"/>
                </a:lnTo>
                <a:lnTo>
                  <a:pt x="232" y="228"/>
                </a:lnTo>
                <a:lnTo>
                  <a:pt x="228" y="233"/>
                </a:lnTo>
                <a:lnTo>
                  <a:pt x="224" y="234"/>
                </a:lnTo>
                <a:lnTo>
                  <a:pt x="219" y="237"/>
                </a:lnTo>
                <a:lnTo>
                  <a:pt x="213" y="237"/>
                </a:lnTo>
                <a:lnTo>
                  <a:pt x="27" y="237"/>
                </a:lnTo>
                <a:lnTo>
                  <a:pt x="27" y="237"/>
                </a:lnTo>
                <a:lnTo>
                  <a:pt x="22" y="237"/>
                </a:lnTo>
                <a:lnTo>
                  <a:pt x="18" y="234"/>
                </a:lnTo>
                <a:lnTo>
                  <a:pt x="12" y="233"/>
                </a:lnTo>
                <a:lnTo>
                  <a:pt x="8" y="228"/>
                </a:lnTo>
                <a:lnTo>
                  <a:pt x="6" y="224"/>
                </a:lnTo>
                <a:lnTo>
                  <a:pt x="3" y="220"/>
                </a:lnTo>
                <a:lnTo>
                  <a:pt x="1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1" y="22"/>
                </a:lnTo>
                <a:lnTo>
                  <a:pt x="3" y="18"/>
                </a:lnTo>
                <a:lnTo>
                  <a:pt x="6" y="12"/>
                </a:lnTo>
                <a:lnTo>
                  <a:pt x="8" y="8"/>
                </a:lnTo>
                <a:lnTo>
                  <a:pt x="12" y="6"/>
                </a:lnTo>
                <a:lnTo>
                  <a:pt x="18" y="3"/>
                </a:lnTo>
                <a:lnTo>
                  <a:pt x="22" y="2"/>
                </a:lnTo>
                <a:lnTo>
                  <a:pt x="27" y="0"/>
                </a:lnTo>
                <a:lnTo>
                  <a:pt x="213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19" name="Freeform 95"/>
          <p:cNvSpPr/>
          <p:nvPr/>
        </p:nvSpPr>
        <p:spPr bwMode="auto">
          <a:xfrm>
            <a:off x="5251112" y="4923903"/>
            <a:ext cx="408712" cy="395303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38" y="0"/>
              </a:cxn>
              <a:cxn ang="0">
                <a:pos x="38" y="0"/>
              </a:cxn>
              <a:cxn ang="0">
                <a:pos x="31" y="2"/>
              </a:cxn>
              <a:cxn ang="0">
                <a:pos x="25" y="5"/>
              </a:cxn>
              <a:cxn ang="0">
                <a:pos x="18" y="7"/>
              </a:cxn>
              <a:cxn ang="0">
                <a:pos x="12" y="13"/>
              </a:cxn>
              <a:cxn ang="0">
                <a:pos x="7" y="18"/>
              </a:cxn>
              <a:cxn ang="0">
                <a:pos x="4" y="23"/>
              </a:cxn>
              <a:cxn ang="0">
                <a:pos x="2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2" y="229"/>
              </a:cxn>
              <a:cxn ang="0">
                <a:pos x="4" y="235"/>
              </a:cxn>
              <a:cxn ang="0">
                <a:pos x="7" y="242"/>
              </a:cxn>
              <a:cxn ang="0">
                <a:pos x="12" y="248"/>
              </a:cxn>
              <a:cxn ang="0">
                <a:pos x="18" y="252"/>
              </a:cxn>
              <a:cxn ang="0">
                <a:pos x="25" y="256"/>
              </a:cxn>
              <a:cxn ang="0">
                <a:pos x="31" y="257"/>
              </a:cxn>
              <a:cxn ang="0">
                <a:pos x="38" y="258"/>
              </a:cxn>
              <a:cxn ang="0">
                <a:pos x="224" y="258"/>
              </a:cxn>
              <a:cxn ang="0">
                <a:pos x="224" y="258"/>
              </a:cxn>
              <a:cxn ang="0">
                <a:pos x="231" y="257"/>
              </a:cxn>
              <a:cxn ang="0">
                <a:pos x="239" y="256"/>
              </a:cxn>
              <a:cxn ang="0">
                <a:pos x="245" y="252"/>
              </a:cxn>
              <a:cxn ang="0">
                <a:pos x="251" y="248"/>
              </a:cxn>
              <a:cxn ang="0">
                <a:pos x="256" y="242"/>
              </a:cxn>
              <a:cxn ang="0">
                <a:pos x="260" y="235"/>
              </a:cxn>
              <a:cxn ang="0">
                <a:pos x="261" y="229"/>
              </a:cxn>
              <a:cxn ang="0">
                <a:pos x="262" y="221"/>
              </a:cxn>
              <a:cxn ang="0">
                <a:pos x="262" y="38"/>
              </a:cxn>
              <a:cxn ang="0">
                <a:pos x="262" y="38"/>
              </a:cxn>
              <a:cxn ang="0">
                <a:pos x="261" y="32"/>
              </a:cxn>
              <a:cxn ang="0">
                <a:pos x="260" y="23"/>
              </a:cxn>
              <a:cxn ang="0">
                <a:pos x="256" y="18"/>
              </a:cxn>
              <a:cxn ang="0">
                <a:pos x="251" y="13"/>
              </a:cxn>
              <a:cxn ang="0">
                <a:pos x="245" y="7"/>
              </a:cxn>
              <a:cxn ang="0">
                <a:pos x="239" y="5"/>
              </a:cxn>
              <a:cxn ang="0">
                <a:pos x="231" y="2"/>
              </a:cxn>
              <a:cxn ang="0">
                <a:pos x="224" y="0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5" y="5"/>
                </a:lnTo>
                <a:lnTo>
                  <a:pt x="18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8" y="252"/>
                </a:lnTo>
                <a:lnTo>
                  <a:pt x="25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5" y="252"/>
                </a:lnTo>
                <a:lnTo>
                  <a:pt x="251" y="248"/>
                </a:lnTo>
                <a:lnTo>
                  <a:pt x="256" y="242"/>
                </a:lnTo>
                <a:lnTo>
                  <a:pt x="260" y="235"/>
                </a:lnTo>
                <a:lnTo>
                  <a:pt x="261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1" y="32"/>
                </a:lnTo>
                <a:lnTo>
                  <a:pt x="260" y="23"/>
                </a:lnTo>
                <a:lnTo>
                  <a:pt x="256" y="18"/>
                </a:lnTo>
                <a:lnTo>
                  <a:pt x="251" y="13"/>
                </a:lnTo>
                <a:lnTo>
                  <a:pt x="245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20" name="Freeform 96"/>
          <p:cNvSpPr/>
          <p:nvPr/>
        </p:nvSpPr>
        <p:spPr bwMode="auto">
          <a:xfrm>
            <a:off x="6242354" y="5075588"/>
            <a:ext cx="61073" cy="105721"/>
          </a:xfrm>
          <a:custGeom>
            <a:avLst/>
            <a:gdLst/>
            <a:ahLst/>
            <a:cxnLst>
              <a:cxn ang="0">
                <a:pos x="0" y="61"/>
              </a:cxn>
              <a:cxn ang="0">
                <a:pos x="27" y="34"/>
              </a:cxn>
              <a:cxn ang="0">
                <a:pos x="0" y="7"/>
              </a:cxn>
              <a:cxn ang="0">
                <a:pos x="0" y="7"/>
              </a:cxn>
              <a:cxn ang="0">
                <a:pos x="0" y="6"/>
              </a:cxn>
              <a:cxn ang="0">
                <a:pos x="0" y="6"/>
              </a:cxn>
              <a:cxn ang="0">
                <a:pos x="0" y="4"/>
              </a:cxn>
              <a:cxn ang="0">
                <a:pos x="4" y="0"/>
              </a:cxn>
              <a:cxn ang="0">
                <a:pos x="4" y="0"/>
              </a:cxn>
              <a:cxn ang="0">
                <a:pos x="6" y="0"/>
              </a:cxn>
              <a:cxn ang="0">
                <a:pos x="6" y="0"/>
              </a:cxn>
              <a:cxn ang="0">
                <a:pos x="7" y="0"/>
              </a:cxn>
              <a:cxn ang="0">
                <a:pos x="39" y="33"/>
              </a:cxn>
              <a:cxn ang="0">
                <a:pos x="39" y="33"/>
              </a:cxn>
              <a:cxn ang="0">
                <a:pos x="41" y="34"/>
              </a:cxn>
              <a:cxn ang="0">
                <a:pos x="41" y="34"/>
              </a:cxn>
              <a:cxn ang="0">
                <a:pos x="39" y="35"/>
              </a:cxn>
              <a:cxn ang="0">
                <a:pos x="7" y="68"/>
              </a:cxn>
              <a:cxn ang="0">
                <a:pos x="7" y="68"/>
              </a:cxn>
              <a:cxn ang="0">
                <a:pos x="6" y="69"/>
              </a:cxn>
              <a:cxn ang="0">
                <a:pos x="6" y="69"/>
              </a:cxn>
              <a:cxn ang="0">
                <a:pos x="4" y="68"/>
              </a:cxn>
              <a:cxn ang="0">
                <a:pos x="0" y="65"/>
              </a:cxn>
              <a:cxn ang="0">
                <a:pos x="0" y="65"/>
              </a:cxn>
              <a:cxn ang="0">
                <a:pos x="0" y="64"/>
              </a:cxn>
              <a:cxn ang="0">
                <a:pos x="0" y="64"/>
              </a:cxn>
              <a:cxn ang="0">
                <a:pos x="0" y="61"/>
              </a:cxn>
              <a:cxn ang="0">
                <a:pos x="0" y="61"/>
              </a:cxn>
            </a:cxnLst>
            <a:rect l="0" t="0" r="r" b="b"/>
            <a:pathLst>
              <a:path w="41" h="69">
                <a:moveTo>
                  <a:pt x="0" y="61"/>
                </a:moveTo>
                <a:lnTo>
                  <a:pt x="27" y="34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4"/>
                </a:lnTo>
                <a:lnTo>
                  <a:pt x="4" y="0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39" y="33"/>
                </a:lnTo>
                <a:lnTo>
                  <a:pt x="39" y="33"/>
                </a:lnTo>
                <a:lnTo>
                  <a:pt x="41" y="34"/>
                </a:lnTo>
                <a:lnTo>
                  <a:pt x="41" y="34"/>
                </a:lnTo>
                <a:lnTo>
                  <a:pt x="39" y="35"/>
                </a:lnTo>
                <a:lnTo>
                  <a:pt x="7" y="68"/>
                </a:lnTo>
                <a:lnTo>
                  <a:pt x="7" y="68"/>
                </a:lnTo>
                <a:lnTo>
                  <a:pt x="6" y="69"/>
                </a:lnTo>
                <a:lnTo>
                  <a:pt x="6" y="69"/>
                </a:lnTo>
                <a:lnTo>
                  <a:pt x="4" y="68"/>
                </a:lnTo>
                <a:lnTo>
                  <a:pt x="0" y="65"/>
                </a:lnTo>
                <a:lnTo>
                  <a:pt x="0" y="65"/>
                </a:lnTo>
                <a:lnTo>
                  <a:pt x="0" y="64"/>
                </a:lnTo>
                <a:lnTo>
                  <a:pt x="0" y="64"/>
                </a:lnTo>
                <a:lnTo>
                  <a:pt x="0" y="61"/>
                </a:lnTo>
                <a:lnTo>
                  <a:pt x="0" y="6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21" name="Freeform 97"/>
          <p:cNvSpPr>
            <a:spLocks noEditPoints="1"/>
          </p:cNvSpPr>
          <p:nvPr/>
        </p:nvSpPr>
        <p:spPr bwMode="auto">
          <a:xfrm>
            <a:off x="6068532" y="4923903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4" y="14"/>
              </a:cxn>
              <a:cxn ang="0">
                <a:pos x="244" y="19"/>
              </a:cxn>
              <a:cxn ang="0">
                <a:pos x="249" y="29"/>
              </a:cxn>
              <a:cxn ang="0">
                <a:pos x="250" y="38"/>
              </a:cxn>
              <a:cxn ang="0">
                <a:pos x="250" y="221"/>
              </a:cxn>
              <a:cxn ang="0">
                <a:pos x="249" y="231"/>
              </a:cxn>
              <a:cxn ang="0">
                <a:pos x="244" y="239"/>
              </a:cxn>
              <a:cxn ang="0">
                <a:pos x="234" y="245"/>
              </a:cxn>
              <a:cxn ang="0">
                <a:pos x="223" y="248"/>
              </a:cxn>
              <a:cxn ang="0">
                <a:pos x="38" y="248"/>
              </a:cxn>
              <a:cxn ang="0">
                <a:pos x="28" y="245"/>
              </a:cxn>
              <a:cxn ang="0">
                <a:pos x="19" y="239"/>
              </a:cxn>
              <a:cxn ang="0">
                <a:pos x="14" y="231"/>
              </a:cxn>
              <a:cxn ang="0">
                <a:pos x="11" y="221"/>
              </a:cxn>
              <a:cxn ang="0">
                <a:pos x="11" y="38"/>
              </a:cxn>
              <a:cxn ang="0">
                <a:pos x="14" y="29"/>
              </a:cxn>
              <a:cxn ang="0">
                <a:pos x="19" y="19"/>
              </a:cxn>
              <a:cxn ang="0">
                <a:pos x="28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3" y="23"/>
              </a:cxn>
              <a:cxn ang="0">
                <a:pos x="0" y="38"/>
              </a:cxn>
              <a:cxn ang="0">
                <a:pos x="0" y="221"/>
              </a:cxn>
              <a:cxn ang="0">
                <a:pos x="3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8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1" y="221"/>
              </a:cxn>
              <a:cxn ang="0">
                <a:pos x="261" y="38"/>
              </a:cxn>
              <a:cxn ang="0">
                <a:pos x="258" y="23"/>
              </a:cxn>
              <a:cxn ang="0">
                <a:pos x="250" y="13"/>
              </a:cxn>
              <a:cxn ang="0">
                <a:pos x="238" y="5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11"/>
                </a:moveTo>
                <a:lnTo>
                  <a:pt x="223" y="11"/>
                </a:lnTo>
                <a:lnTo>
                  <a:pt x="229" y="13"/>
                </a:lnTo>
                <a:lnTo>
                  <a:pt x="234" y="14"/>
                </a:lnTo>
                <a:lnTo>
                  <a:pt x="239" y="17"/>
                </a:lnTo>
                <a:lnTo>
                  <a:pt x="244" y="19"/>
                </a:lnTo>
                <a:lnTo>
                  <a:pt x="246" y="23"/>
                </a:lnTo>
                <a:lnTo>
                  <a:pt x="249" y="29"/>
                </a:lnTo>
                <a:lnTo>
                  <a:pt x="250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50" y="226"/>
                </a:lnTo>
                <a:lnTo>
                  <a:pt x="249" y="231"/>
                </a:lnTo>
                <a:lnTo>
                  <a:pt x="246" y="235"/>
                </a:lnTo>
                <a:lnTo>
                  <a:pt x="244" y="239"/>
                </a:lnTo>
                <a:lnTo>
                  <a:pt x="239" y="244"/>
                </a:lnTo>
                <a:lnTo>
                  <a:pt x="234" y="245"/>
                </a:lnTo>
                <a:lnTo>
                  <a:pt x="229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3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7" y="235"/>
                </a:lnTo>
                <a:lnTo>
                  <a:pt x="14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4" y="29"/>
                </a:lnTo>
                <a:lnTo>
                  <a:pt x="17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3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7" y="18"/>
                </a:lnTo>
                <a:lnTo>
                  <a:pt x="3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3" y="235"/>
                </a:lnTo>
                <a:lnTo>
                  <a:pt x="7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8" y="256"/>
                </a:lnTo>
                <a:lnTo>
                  <a:pt x="245" y="252"/>
                </a:lnTo>
                <a:lnTo>
                  <a:pt x="250" y="248"/>
                </a:lnTo>
                <a:lnTo>
                  <a:pt x="256" y="242"/>
                </a:lnTo>
                <a:lnTo>
                  <a:pt x="258" y="235"/>
                </a:lnTo>
                <a:lnTo>
                  <a:pt x="261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1" y="32"/>
                </a:lnTo>
                <a:lnTo>
                  <a:pt x="258" y="23"/>
                </a:lnTo>
                <a:lnTo>
                  <a:pt x="256" y="18"/>
                </a:lnTo>
                <a:lnTo>
                  <a:pt x="250" y="13"/>
                </a:lnTo>
                <a:lnTo>
                  <a:pt x="245" y="7"/>
                </a:lnTo>
                <a:lnTo>
                  <a:pt x="238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22" name="Freeform 98"/>
          <p:cNvSpPr/>
          <p:nvPr/>
        </p:nvSpPr>
        <p:spPr bwMode="auto">
          <a:xfrm>
            <a:off x="6082629" y="4937689"/>
            <a:ext cx="375825" cy="363128"/>
          </a:xfrm>
          <a:custGeom>
            <a:avLst/>
            <a:gdLst/>
            <a:ahLst/>
            <a:cxnLst>
              <a:cxn ang="0">
                <a:pos x="212" y="0"/>
              </a:cxn>
              <a:cxn ang="0">
                <a:pos x="212" y="0"/>
              </a:cxn>
              <a:cxn ang="0">
                <a:pos x="218" y="2"/>
              </a:cxn>
              <a:cxn ang="0">
                <a:pos x="223" y="3"/>
              </a:cxn>
              <a:cxn ang="0">
                <a:pos x="228" y="6"/>
              </a:cxn>
              <a:cxn ang="0">
                <a:pos x="233" y="8"/>
              </a:cxn>
              <a:cxn ang="0">
                <a:pos x="235" y="12"/>
              </a:cxn>
              <a:cxn ang="0">
                <a:pos x="238" y="18"/>
              </a:cxn>
              <a:cxn ang="0">
                <a:pos x="239" y="22"/>
              </a:cxn>
              <a:cxn ang="0">
                <a:pos x="239" y="27"/>
              </a:cxn>
              <a:cxn ang="0">
                <a:pos x="239" y="210"/>
              </a:cxn>
              <a:cxn ang="0">
                <a:pos x="239" y="210"/>
              </a:cxn>
              <a:cxn ang="0">
                <a:pos x="239" y="215"/>
              </a:cxn>
              <a:cxn ang="0">
                <a:pos x="238" y="220"/>
              </a:cxn>
              <a:cxn ang="0">
                <a:pos x="235" y="224"/>
              </a:cxn>
              <a:cxn ang="0">
                <a:pos x="233" y="228"/>
              </a:cxn>
              <a:cxn ang="0">
                <a:pos x="228" y="233"/>
              </a:cxn>
              <a:cxn ang="0">
                <a:pos x="223" y="234"/>
              </a:cxn>
              <a:cxn ang="0">
                <a:pos x="218" y="237"/>
              </a:cxn>
              <a:cxn ang="0">
                <a:pos x="212" y="237"/>
              </a:cxn>
              <a:cxn ang="0">
                <a:pos x="27" y="237"/>
              </a:cxn>
              <a:cxn ang="0">
                <a:pos x="27" y="237"/>
              </a:cxn>
              <a:cxn ang="0">
                <a:pos x="22" y="237"/>
              </a:cxn>
              <a:cxn ang="0">
                <a:pos x="17" y="234"/>
              </a:cxn>
              <a:cxn ang="0">
                <a:pos x="12" y="233"/>
              </a:cxn>
              <a:cxn ang="0">
                <a:pos x="8" y="228"/>
              </a:cxn>
              <a:cxn ang="0">
                <a:pos x="6" y="224"/>
              </a:cxn>
              <a:cxn ang="0">
                <a:pos x="3" y="220"/>
              </a:cxn>
              <a:cxn ang="0">
                <a:pos x="0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0" y="22"/>
              </a:cxn>
              <a:cxn ang="0">
                <a:pos x="3" y="18"/>
              </a:cxn>
              <a:cxn ang="0">
                <a:pos x="6" y="12"/>
              </a:cxn>
              <a:cxn ang="0">
                <a:pos x="8" y="8"/>
              </a:cxn>
              <a:cxn ang="0">
                <a:pos x="12" y="6"/>
              </a:cxn>
              <a:cxn ang="0">
                <a:pos x="17" y="3"/>
              </a:cxn>
              <a:cxn ang="0">
                <a:pos x="22" y="2"/>
              </a:cxn>
              <a:cxn ang="0">
                <a:pos x="27" y="0"/>
              </a:cxn>
              <a:cxn ang="0">
                <a:pos x="212" y="0"/>
              </a:cxn>
            </a:cxnLst>
            <a:rect l="0" t="0" r="r" b="b"/>
            <a:pathLst>
              <a:path w="239" h="237">
                <a:moveTo>
                  <a:pt x="212" y="0"/>
                </a:moveTo>
                <a:lnTo>
                  <a:pt x="212" y="0"/>
                </a:lnTo>
                <a:lnTo>
                  <a:pt x="218" y="2"/>
                </a:lnTo>
                <a:lnTo>
                  <a:pt x="223" y="3"/>
                </a:lnTo>
                <a:lnTo>
                  <a:pt x="228" y="6"/>
                </a:lnTo>
                <a:lnTo>
                  <a:pt x="233" y="8"/>
                </a:lnTo>
                <a:lnTo>
                  <a:pt x="235" y="12"/>
                </a:lnTo>
                <a:lnTo>
                  <a:pt x="238" y="18"/>
                </a:lnTo>
                <a:lnTo>
                  <a:pt x="239" y="22"/>
                </a:lnTo>
                <a:lnTo>
                  <a:pt x="239" y="27"/>
                </a:lnTo>
                <a:lnTo>
                  <a:pt x="239" y="210"/>
                </a:lnTo>
                <a:lnTo>
                  <a:pt x="239" y="210"/>
                </a:lnTo>
                <a:lnTo>
                  <a:pt x="239" y="215"/>
                </a:lnTo>
                <a:lnTo>
                  <a:pt x="238" y="220"/>
                </a:lnTo>
                <a:lnTo>
                  <a:pt x="235" y="224"/>
                </a:lnTo>
                <a:lnTo>
                  <a:pt x="233" y="228"/>
                </a:lnTo>
                <a:lnTo>
                  <a:pt x="228" y="233"/>
                </a:lnTo>
                <a:lnTo>
                  <a:pt x="223" y="234"/>
                </a:lnTo>
                <a:lnTo>
                  <a:pt x="218" y="237"/>
                </a:lnTo>
                <a:lnTo>
                  <a:pt x="212" y="237"/>
                </a:lnTo>
                <a:lnTo>
                  <a:pt x="27" y="237"/>
                </a:lnTo>
                <a:lnTo>
                  <a:pt x="27" y="237"/>
                </a:lnTo>
                <a:lnTo>
                  <a:pt x="22" y="237"/>
                </a:lnTo>
                <a:lnTo>
                  <a:pt x="17" y="234"/>
                </a:lnTo>
                <a:lnTo>
                  <a:pt x="12" y="233"/>
                </a:lnTo>
                <a:lnTo>
                  <a:pt x="8" y="228"/>
                </a:lnTo>
                <a:lnTo>
                  <a:pt x="6" y="224"/>
                </a:lnTo>
                <a:lnTo>
                  <a:pt x="3" y="220"/>
                </a:lnTo>
                <a:lnTo>
                  <a:pt x="0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0" y="22"/>
                </a:lnTo>
                <a:lnTo>
                  <a:pt x="3" y="18"/>
                </a:lnTo>
                <a:lnTo>
                  <a:pt x="6" y="12"/>
                </a:lnTo>
                <a:lnTo>
                  <a:pt x="8" y="8"/>
                </a:lnTo>
                <a:lnTo>
                  <a:pt x="12" y="6"/>
                </a:lnTo>
                <a:lnTo>
                  <a:pt x="17" y="3"/>
                </a:lnTo>
                <a:lnTo>
                  <a:pt x="22" y="2"/>
                </a:lnTo>
                <a:lnTo>
                  <a:pt x="27" y="0"/>
                </a:lnTo>
                <a:lnTo>
                  <a:pt x="212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23" name="Freeform 99"/>
          <p:cNvSpPr/>
          <p:nvPr/>
        </p:nvSpPr>
        <p:spPr bwMode="auto">
          <a:xfrm>
            <a:off x="6068532" y="4923903"/>
            <a:ext cx="408712" cy="395303"/>
          </a:xfrm>
          <a:custGeom>
            <a:avLst/>
            <a:gdLst/>
            <a:ahLst/>
            <a:cxnLst>
              <a:cxn ang="0">
                <a:pos x="223" y="0"/>
              </a:cxn>
              <a:cxn ang="0">
                <a:pos x="38" y="0"/>
              </a:cxn>
              <a:cxn ang="0">
                <a:pos x="38" y="0"/>
              </a:cxn>
              <a:cxn ang="0">
                <a:pos x="30" y="2"/>
              </a:cxn>
              <a:cxn ang="0">
                <a:pos x="23" y="5"/>
              </a:cxn>
              <a:cxn ang="0">
                <a:pos x="17" y="7"/>
              </a:cxn>
              <a:cxn ang="0">
                <a:pos x="11" y="13"/>
              </a:cxn>
              <a:cxn ang="0">
                <a:pos x="7" y="18"/>
              </a:cxn>
              <a:cxn ang="0">
                <a:pos x="3" y="23"/>
              </a:cxn>
              <a:cxn ang="0">
                <a:pos x="2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2" y="229"/>
              </a:cxn>
              <a:cxn ang="0">
                <a:pos x="3" y="235"/>
              </a:cxn>
              <a:cxn ang="0">
                <a:pos x="7" y="242"/>
              </a:cxn>
              <a:cxn ang="0">
                <a:pos x="11" y="248"/>
              </a:cxn>
              <a:cxn ang="0">
                <a:pos x="17" y="252"/>
              </a:cxn>
              <a:cxn ang="0">
                <a:pos x="23" y="256"/>
              </a:cxn>
              <a:cxn ang="0">
                <a:pos x="30" y="257"/>
              </a:cxn>
              <a:cxn ang="0">
                <a:pos x="38" y="258"/>
              </a:cxn>
              <a:cxn ang="0">
                <a:pos x="223" y="258"/>
              </a:cxn>
              <a:cxn ang="0">
                <a:pos x="223" y="258"/>
              </a:cxn>
              <a:cxn ang="0">
                <a:pos x="231" y="257"/>
              </a:cxn>
              <a:cxn ang="0">
                <a:pos x="238" y="256"/>
              </a:cxn>
              <a:cxn ang="0">
                <a:pos x="245" y="252"/>
              </a:cxn>
              <a:cxn ang="0">
                <a:pos x="250" y="248"/>
              </a:cxn>
              <a:cxn ang="0">
                <a:pos x="256" y="242"/>
              </a:cxn>
              <a:cxn ang="0">
                <a:pos x="258" y="235"/>
              </a:cxn>
              <a:cxn ang="0">
                <a:pos x="261" y="229"/>
              </a:cxn>
              <a:cxn ang="0">
                <a:pos x="261" y="221"/>
              </a:cxn>
              <a:cxn ang="0">
                <a:pos x="261" y="38"/>
              </a:cxn>
              <a:cxn ang="0">
                <a:pos x="261" y="38"/>
              </a:cxn>
              <a:cxn ang="0">
                <a:pos x="261" y="32"/>
              </a:cxn>
              <a:cxn ang="0">
                <a:pos x="258" y="23"/>
              </a:cxn>
              <a:cxn ang="0">
                <a:pos x="256" y="18"/>
              </a:cxn>
              <a:cxn ang="0">
                <a:pos x="250" y="13"/>
              </a:cxn>
              <a:cxn ang="0">
                <a:pos x="245" y="7"/>
              </a:cxn>
              <a:cxn ang="0">
                <a:pos x="238" y="5"/>
              </a:cxn>
              <a:cxn ang="0">
                <a:pos x="231" y="2"/>
              </a:cxn>
              <a:cxn ang="0">
                <a:pos x="223" y="0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7" y="18"/>
                </a:lnTo>
                <a:lnTo>
                  <a:pt x="3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3" y="235"/>
                </a:lnTo>
                <a:lnTo>
                  <a:pt x="7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8" y="256"/>
                </a:lnTo>
                <a:lnTo>
                  <a:pt x="245" y="252"/>
                </a:lnTo>
                <a:lnTo>
                  <a:pt x="250" y="248"/>
                </a:lnTo>
                <a:lnTo>
                  <a:pt x="256" y="242"/>
                </a:lnTo>
                <a:lnTo>
                  <a:pt x="258" y="235"/>
                </a:lnTo>
                <a:lnTo>
                  <a:pt x="261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1" y="32"/>
                </a:lnTo>
                <a:lnTo>
                  <a:pt x="258" y="23"/>
                </a:lnTo>
                <a:lnTo>
                  <a:pt x="256" y="18"/>
                </a:lnTo>
                <a:lnTo>
                  <a:pt x="250" y="13"/>
                </a:lnTo>
                <a:lnTo>
                  <a:pt x="245" y="7"/>
                </a:lnTo>
                <a:lnTo>
                  <a:pt x="238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24" name="Freeform 100"/>
          <p:cNvSpPr/>
          <p:nvPr/>
        </p:nvSpPr>
        <p:spPr bwMode="auto">
          <a:xfrm>
            <a:off x="7055076" y="5075588"/>
            <a:ext cx="61073" cy="105721"/>
          </a:xfrm>
          <a:custGeom>
            <a:avLst/>
            <a:gdLst/>
            <a:ahLst/>
            <a:cxnLst>
              <a:cxn ang="0">
                <a:pos x="40" y="7"/>
              </a:cxn>
              <a:cxn ang="0">
                <a:pos x="12" y="34"/>
              </a:cxn>
              <a:cxn ang="0">
                <a:pos x="40" y="61"/>
              </a:cxn>
              <a:cxn ang="0">
                <a:pos x="40" y="61"/>
              </a:cxn>
              <a:cxn ang="0">
                <a:pos x="40" y="64"/>
              </a:cxn>
              <a:cxn ang="0">
                <a:pos x="40" y="64"/>
              </a:cxn>
              <a:cxn ang="0">
                <a:pos x="40" y="65"/>
              </a:cxn>
              <a:cxn ang="0">
                <a:pos x="36" y="68"/>
              </a:cxn>
              <a:cxn ang="0">
                <a:pos x="36" y="68"/>
              </a:cxn>
              <a:cxn ang="0">
                <a:pos x="35" y="69"/>
              </a:cxn>
              <a:cxn ang="0">
                <a:pos x="35" y="69"/>
              </a:cxn>
              <a:cxn ang="0">
                <a:pos x="33" y="68"/>
              </a:cxn>
              <a:cxn ang="0">
                <a:pos x="1" y="35"/>
              </a:cxn>
              <a:cxn ang="0">
                <a:pos x="1" y="35"/>
              </a:cxn>
              <a:cxn ang="0">
                <a:pos x="0" y="34"/>
              </a:cxn>
              <a:cxn ang="0">
                <a:pos x="0" y="34"/>
              </a:cxn>
              <a:cxn ang="0">
                <a:pos x="1" y="33"/>
              </a:cxn>
              <a:cxn ang="0">
                <a:pos x="33" y="0"/>
              </a:cxn>
              <a:cxn ang="0">
                <a:pos x="33" y="0"/>
              </a:cxn>
              <a:cxn ang="0">
                <a:pos x="35" y="0"/>
              </a:cxn>
              <a:cxn ang="0">
                <a:pos x="35" y="0"/>
              </a:cxn>
              <a:cxn ang="0">
                <a:pos x="36" y="0"/>
              </a:cxn>
              <a:cxn ang="0">
                <a:pos x="40" y="4"/>
              </a:cxn>
              <a:cxn ang="0">
                <a:pos x="40" y="4"/>
              </a:cxn>
              <a:cxn ang="0">
                <a:pos x="40" y="6"/>
              </a:cxn>
              <a:cxn ang="0">
                <a:pos x="40" y="6"/>
              </a:cxn>
              <a:cxn ang="0">
                <a:pos x="40" y="7"/>
              </a:cxn>
              <a:cxn ang="0">
                <a:pos x="40" y="7"/>
              </a:cxn>
            </a:cxnLst>
            <a:rect l="0" t="0" r="r" b="b"/>
            <a:pathLst>
              <a:path w="40" h="69">
                <a:moveTo>
                  <a:pt x="40" y="7"/>
                </a:moveTo>
                <a:lnTo>
                  <a:pt x="12" y="34"/>
                </a:lnTo>
                <a:lnTo>
                  <a:pt x="40" y="61"/>
                </a:lnTo>
                <a:lnTo>
                  <a:pt x="40" y="61"/>
                </a:lnTo>
                <a:lnTo>
                  <a:pt x="40" y="64"/>
                </a:lnTo>
                <a:lnTo>
                  <a:pt x="40" y="64"/>
                </a:lnTo>
                <a:lnTo>
                  <a:pt x="40" y="65"/>
                </a:lnTo>
                <a:lnTo>
                  <a:pt x="36" y="68"/>
                </a:lnTo>
                <a:lnTo>
                  <a:pt x="36" y="68"/>
                </a:lnTo>
                <a:lnTo>
                  <a:pt x="35" y="69"/>
                </a:lnTo>
                <a:lnTo>
                  <a:pt x="35" y="69"/>
                </a:lnTo>
                <a:lnTo>
                  <a:pt x="33" y="68"/>
                </a:lnTo>
                <a:lnTo>
                  <a:pt x="1" y="35"/>
                </a:lnTo>
                <a:lnTo>
                  <a:pt x="1" y="35"/>
                </a:lnTo>
                <a:lnTo>
                  <a:pt x="0" y="34"/>
                </a:lnTo>
                <a:lnTo>
                  <a:pt x="0" y="34"/>
                </a:lnTo>
                <a:lnTo>
                  <a:pt x="1" y="33"/>
                </a:lnTo>
                <a:lnTo>
                  <a:pt x="33" y="0"/>
                </a:lnTo>
                <a:lnTo>
                  <a:pt x="33" y="0"/>
                </a:lnTo>
                <a:lnTo>
                  <a:pt x="35" y="0"/>
                </a:lnTo>
                <a:lnTo>
                  <a:pt x="35" y="0"/>
                </a:lnTo>
                <a:lnTo>
                  <a:pt x="36" y="0"/>
                </a:lnTo>
                <a:lnTo>
                  <a:pt x="40" y="4"/>
                </a:lnTo>
                <a:lnTo>
                  <a:pt x="40" y="4"/>
                </a:lnTo>
                <a:lnTo>
                  <a:pt x="40" y="6"/>
                </a:lnTo>
                <a:lnTo>
                  <a:pt x="40" y="6"/>
                </a:lnTo>
                <a:lnTo>
                  <a:pt x="40" y="7"/>
                </a:lnTo>
                <a:lnTo>
                  <a:pt x="40" y="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25" name="Freeform 101"/>
          <p:cNvSpPr>
            <a:spLocks noEditPoints="1"/>
          </p:cNvSpPr>
          <p:nvPr/>
        </p:nvSpPr>
        <p:spPr bwMode="auto">
          <a:xfrm>
            <a:off x="6881255" y="4923903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4" y="14"/>
              </a:cxn>
              <a:cxn ang="0">
                <a:pos x="242" y="19"/>
              </a:cxn>
              <a:cxn ang="0">
                <a:pos x="247" y="29"/>
              </a:cxn>
              <a:cxn ang="0">
                <a:pos x="250" y="38"/>
              </a:cxn>
              <a:cxn ang="0">
                <a:pos x="250" y="221"/>
              </a:cxn>
              <a:cxn ang="0">
                <a:pos x="247" y="231"/>
              </a:cxn>
              <a:cxn ang="0">
                <a:pos x="242" y="239"/>
              </a:cxn>
              <a:cxn ang="0">
                <a:pos x="234" y="245"/>
              </a:cxn>
              <a:cxn ang="0">
                <a:pos x="223" y="248"/>
              </a:cxn>
              <a:cxn ang="0">
                <a:pos x="38" y="248"/>
              </a:cxn>
              <a:cxn ang="0">
                <a:pos x="27" y="245"/>
              </a:cxn>
              <a:cxn ang="0">
                <a:pos x="18" y="239"/>
              </a:cxn>
              <a:cxn ang="0">
                <a:pos x="12" y="231"/>
              </a:cxn>
              <a:cxn ang="0">
                <a:pos x="11" y="221"/>
              </a:cxn>
              <a:cxn ang="0">
                <a:pos x="11" y="38"/>
              </a:cxn>
              <a:cxn ang="0">
                <a:pos x="12" y="29"/>
              </a:cxn>
              <a:cxn ang="0">
                <a:pos x="18" y="19"/>
              </a:cxn>
              <a:cxn ang="0">
                <a:pos x="27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3" y="23"/>
              </a:cxn>
              <a:cxn ang="0">
                <a:pos x="0" y="38"/>
              </a:cxn>
              <a:cxn ang="0">
                <a:pos x="0" y="221"/>
              </a:cxn>
              <a:cxn ang="0">
                <a:pos x="3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8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1" y="221"/>
              </a:cxn>
              <a:cxn ang="0">
                <a:pos x="261" y="38"/>
              </a:cxn>
              <a:cxn ang="0">
                <a:pos x="258" y="23"/>
              </a:cxn>
              <a:cxn ang="0">
                <a:pos x="250" y="13"/>
              </a:cxn>
              <a:cxn ang="0">
                <a:pos x="238" y="5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11"/>
                </a:moveTo>
                <a:lnTo>
                  <a:pt x="223" y="11"/>
                </a:lnTo>
                <a:lnTo>
                  <a:pt x="228" y="13"/>
                </a:lnTo>
                <a:lnTo>
                  <a:pt x="234" y="14"/>
                </a:lnTo>
                <a:lnTo>
                  <a:pt x="238" y="17"/>
                </a:lnTo>
                <a:lnTo>
                  <a:pt x="242" y="19"/>
                </a:lnTo>
                <a:lnTo>
                  <a:pt x="245" y="23"/>
                </a:lnTo>
                <a:lnTo>
                  <a:pt x="247" y="29"/>
                </a:lnTo>
                <a:lnTo>
                  <a:pt x="249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49" y="226"/>
                </a:lnTo>
                <a:lnTo>
                  <a:pt x="247" y="231"/>
                </a:lnTo>
                <a:lnTo>
                  <a:pt x="245" y="235"/>
                </a:lnTo>
                <a:lnTo>
                  <a:pt x="242" y="239"/>
                </a:lnTo>
                <a:lnTo>
                  <a:pt x="238" y="244"/>
                </a:lnTo>
                <a:lnTo>
                  <a:pt x="234" y="245"/>
                </a:lnTo>
                <a:lnTo>
                  <a:pt x="228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1" y="248"/>
                </a:lnTo>
                <a:lnTo>
                  <a:pt x="27" y="245"/>
                </a:lnTo>
                <a:lnTo>
                  <a:pt x="22" y="244"/>
                </a:lnTo>
                <a:lnTo>
                  <a:pt x="18" y="239"/>
                </a:lnTo>
                <a:lnTo>
                  <a:pt x="15" y="235"/>
                </a:lnTo>
                <a:lnTo>
                  <a:pt x="12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2" y="29"/>
                </a:lnTo>
                <a:lnTo>
                  <a:pt x="15" y="23"/>
                </a:lnTo>
                <a:lnTo>
                  <a:pt x="18" y="19"/>
                </a:lnTo>
                <a:lnTo>
                  <a:pt x="22" y="17"/>
                </a:lnTo>
                <a:lnTo>
                  <a:pt x="27" y="14"/>
                </a:lnTo>
                <a:lnTo>
                  <a:pt x="31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6" y="18"/>
                </a:lnTo>
                <a:lnTo>
                  <a:pt x="3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3" y="235"/>
                </a:lnTo>
                <a:lnTo>
                  <a:pt x="6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0" y="257"/>
                </a:lnTo>
                <a:lnTo>
                  <a:pt x="238" y="256"/>
                </a:lnTo>
                <a:lnTo>
                  <a:pt x="243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60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0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3" y="7"/>
                </a:lnTo>
                <a:lnTo>
                  <a:pt x="238" y="5"/>
                </a:lnTo>
                <a:lnTo>
                  <a:pt x="230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26" name="Freeform 102"/>
          <p:cNvSpPr/>
          <p:nvPr/>
        </p:nvSpPr>
        <p:spPr bwMode="auto">
          <a:xfrm>
            <a:off x="6900049" y="4937689"/>
            <a:ext cx="371129" cy="363128"/>
          </a:xfrm>
          <a:custGeom>
            <a:avLst/>
            <a:gdLst/>
            <a:ahLst/>
            <a:cxnLst>
              <a:cxn ang="0">
                <a:pos x="212" y="0"/>
              </a:cxn>
              <a:cxn ang="0">
                <a:pos x="212" y="0"/>
              </a:cxn>
              <a:cxn ang="0">
                <a:pos x="217" y="2"/>
              </a:cxn>
              <a:cxn ang="0">
                <a:pos x="223" y="3"/>
              </a:cxn>
              <a:cxn ang="0">
                <a:pos x="227" y="6"/>
              </a:cxn>
              <a:cxn ang="0">
                <a:pos x="231" y="8"/>
              </a:cxn>
              <a:cxn ang="0">
                <a:pos x="234" y="12"/>
              </a:cxn>
              <a:cxn ang="0">
                <a:pos x="236" y="18"/>
              </a:cxn>
              <a:cxn ang="0">
                <a:pos x="238" y="22"/>
              </a:cxn>
              <a:cxn ang="0">
                <a:pos x="239" y="27"/>
              </a:cxn>
              <a:cxn ang="0">
                <a:pos x="239" y="210"/>
              </a:cxn>
              <a:cxn ang="0">
                <a:pos x="239" y="210"/>
              </a:cxn>
              <a:cxn ang="0">
                <a:pos x="238" y="215"/>
              </a:cxn>
              <a:cxn ang="0">
                <a:pos x="236" y="220"/>
              </a:cxn>
              <a:cxn ang="0">
                <a:pos x="234" y="224"/>
              </a:cxn>
              <a:cxn ang="0">
                <a:pos x="231" y="228"/>
              </a:cxn>
              <a:cxn ang="0">
                <a:pos x="227" y="233"/>
              </a:cxn>
              <a:cxn ang="0">
                <a:pos x="223" y="234"/>
              </a:cxn>
              <a:cxn ang="0">
                <a:pos x="217" y="237"/>
              </a:cxn>
              <a:cxn ang="0">
                <a:pos x="212" y="237"/>
              </a:cxn>
              <a:cxn ang="0">
                <a:pos x="27" y="237"/>
              </a:cxn>
              <a:cxn ang="0">
                <a:pos x="27" y="237"/>
              </a:cxn>
              <a:cxn ang="0">
                <a:pos x="20" y="237"/>
              </a:cxn>
              <a:cxn ang="0">
                <a:pos x="16" y="234"/>
              </a:cxn>
              <a:cxn ang="0">
                <a:pos x="11" y="233"/>
              </a:cxn>
              <a:cxn ang="0">
                <a:pos x="7" y="228"/>
              </a:cxn>
              <a:cxn ang="0">
                <a:pos x="4" y="224"/>
              </a:cxn>
              <a:cxn ang="0">
                <a:pos x="1" y="220"/>
              </a:cxn>
              <a:cxn ang="0">
                <a:pos x="0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0" y="22"/>
              </a:cxn>
              <a:cxn ang="0">
                <a:pos x="1" y="18"/>
              </a:cxn>
              <a:cxn ang="0">
                <a:pos x="4" y="12"/>
              </a:cxn>
              <a:cxn ang="0">
                <a:pos x="7" y="8"/>
              </a:cxn>
              <a:cxn ang="0">
                <a:pos x="11" y="6"/>
              </a:cxn>
              <a:cxn ang="0">
                <a:pos x="16" y="3"/>
              </a:cxn>
              <a:cxn ang="0">
                <a:pos x="20" y="2"/>
              </a:cxn>
              <a:cxn ang="0">
                <a:pos x="27" y="0"/>
              </a:cxn>
              <a:cxn ang="0">
                <a:pos x="212" y="0"/>
              </a:cxn>
            </a:cxnLst>
            <a:rect l="0" t="0" r="r" b="b"/>
            <a:pathLst>
              <a:path w="239" h="237">
                <a:moveTo>
                  <a:pt x="212" y="0"/>
                </a:moveTo>
                <a:lnTo>
                  <a:pt x="212" y="0"/>
                </a:lnTo>
                <a:lnTo>
                  <a:pt x="217" y="2"/>
                </a:lnTo>
                <a:lnTo>
                  <a:pt x="223" y="3"/>
                </a:lnTo>
                <a:lnTo>
                  <a:pt x="227" y="6"/>
                </a:lnTo>
                <a:lnTo>
                  <a:pt x="231" y="8"/>
                </a:lnTo>
                <a:lnTo>
                  <a:pt x="234" y="12"/>
                </a:lnTo>
                <a:lnTo>
                  <a:pt x="236" y="18"/>
                </a:lnTo>
                <a:lnTo>
                  <a:pt x="238" y="22"/>
                </a:lnTo>
                <a:lnTo>
                  <a:pt x="239" y="27"/>
                </a:lnTo>
                <a:lnTo>
                  <a:pt x="239" y="210"/>
                </a:lnTo>
                <a:lnTo>
                  <a:pt x="239" y="210"/>
                </a:lnTo>
                <a:lnTo>
                  <a:pt x="238" y="215"/>
                </a:lnTo>
                <a:lnTo>
                  <a:pt x="236" y="220"/>
                </a:lnTo>
                <a:lnTo>
                  <a:pt x="234" y="224"/>
                </a:lnTo>
                <a:lnTo>
                  <a:pt x="231" y="228"/>
                </a:lnTo>
                <a:lnTo>
                  <a:pt x="227" y="233"/>
                </a:lnTo>
                <a:lnTo>
                  <a:pt x="223" y="234"/>
                </a:lnTo>
                <a:lnTo>
                  <a:pt x="217" y="237"/>
                </a:lnTo>
                <a:lnTo>
                  <a:pt x="212" y="237"/>
                </a:lnTo>
                <a:lnTo>
                  <a:pt x="27" y="237"/>
                </a:lnTo>
                <a:lnTo>
                  <a:pt x="27" y="237"/>
                </a:lnTo>
                <a:lnTo>
                  <a:pt x="20" y="237"/>
                </a:lnTo>
                <a:lnTo>
                  <a:pt x="16" y="234"/>
                </a:lnTo>
                <a:lnTo>
                  <a:pt x="11" y="233"/>
                </a:lnTo>
                <a:lnTo>
                  <a:pt x="7" y="228"/>
                </a:lnTo>
                <a:lnTo>
                  <a:pt x="4" y="224"/>
                </a:lnTo>
                <a:lnTo>
                  <a:pt x="1" y="220"/>
                </a:lnTo>
                <a:lnTo>
                  <a:pt x="0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0" y="22"/>
                </a:lnTo>
                <a:lnTo>
                  <a:pt x="1" y="18"/>
                </a:lnTo>
                <a:lnTo>
                  <a:pt x="4" y="12"/>
                </a:lnTo>
                <a:lnTo>
                  <a:pt x="7" y="8"/>
                </a:lnTo>
                <a:lnTo>
                  <a:pt x="11" y="6"/>
                </a:lnTo>
                <a:lnTo>
                  <a:pt x="16" y="3"/>
                </a:lnTo>
                <a:lnTo>
                  <a:pt x="20" y="2"/>
                </a:lnTo>
                <a:lnTo>
                  <a:pt x="27" y="0"/>
                </a:lnTo>
                <a:lnTo>
                  <a:pt x="212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27" name="Freeform 103"/>
          <p:cNvSpPr/>
          <p:nvPr/>
        </p:nvSpPr>
        <p:spPr bwMode="auto">
          <a:xfrm>
            <a:off x="6881255" y="4923903"/>
            <a:ext cx="408712" cy="395303"/>
          </a:xfrm>
          <a:custGeom>
            <a:avLst/>
            <a:gdLst/>
            <a:ahLst/>
            <a:cxnLst>
              <a:cxn ang="0">
                <a:pos x="223" y="0"/>
              </a:cxn>
              <a:cxn ang="0">
                <a:pos x="38" y="0"/>
              </a:cxn>
              <a:cxn ang="0">
                <a:pos x="38" y="0"/>
              </a:cxn>
              <a:cxn ang="0">
                <a:pos x="30" y="2"/>
              </a:cxn>
              <a:cxn ang="0">
                <a:pos x="23" y="5"/>
              </a:cxn>
              <a:cxn ang="0">
                <a:pos x="17" y="7"/>
              </a:cxn>
              <a:cxn ang="0">
                <a:pos x="11" y="13"/>
              </a:cxn>
              <a:cxn ang="0">
                <a:pos x="6" y="18"/>
              </a:cxn>
              <a:cxn ang="0">
                <a:pos x="3" y="23"/>
              </a:cxn>
              <a:cxn ang="0">
                <a:pos x="0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0" y="229"/>
              </a:cxn>
              <a:cxn ang="0">
                <a:pos x="3" y="235"/>
              </a:cxn>
              <a:cxn ang="0">
                <a:pos x="6" y="242"/>
              </a:cxn>
              <a:cxn ang="0">
                <a:pos x="11" y="248"/>
              </a:cxn>
              <a:cxn ang="0">
                <a:pos x="17" y="252"/>
              </a:cxn>
              <a:cxn ang="0">
                <a:pos x="23" y="256"/>
              </a:cxn>
              <a:cxn ang="0">
                <a:pos x="30" y="257"/>
              </a:cxn>
              <a:cxn ang="0">
                <a:pos x="38" y="258"/>
              </a:cxn>
              <a:cxn ang="0">
                <a:pos x="223" y="258"/>
              </a:cxn>
              <a:cxn ang="0">
                <a:pos x="223" y="258"/>
              </a:cxn>
              <a:cxn ang="0">
                <a:pos x="230" y="257"/>
              </a:cxn>
              <a:cxn ang="0">
                <a:pos x="238" y="256"/>
              </a:cxn>
              <a:cxn ang="0">
                <a:pos x="243" y="252"/>
              </a:cxn>
              <a:cxn ang="0">
                <a:pos x="250" y="248"/>
              </a:cxn>
              <a:cxn ang="0">
                <a:pos x="254" y="242"/>
              </a:cxn>
              <a:cxn ang="0">
                <a:pos x="258" y="235"/>
              </a:cxn>
              <a:cxn ang="0">
                <a:pos x="260" y="229"/>
              </a:cxn>
              <a:cxn ang="0">
                <a:pos x="261" y="221"/>
              </a:cxn>
              <a:cxn ang="0">
                <a:pos x="261" y="38"/>
              </a:cxn>
              <a:cxn ang="0">
                <a:pos x="261" y="38"/>
              </a:cxn>
              <a:cxn ang="0">
                <a:pos x="260" y="32"/>
              </a:cxn>
              <a:cxn ang="0">
                <a:pos x="258" y="23"/>
              </a:cxn>
              <a:cxn ang="0">
                <a:pos x="254" y="18"/>
              </a:cxn>
              <a:cxn ang="0">
                <a:pos x="250" y="13"/>
              </a:cxn>
              <a:cxn ang="0">
                <a:pos x="243" y="7"/>
              </a:cxn>
              <a:cxn ang="0">
                <a:pos x="238" y="5"/>
              </a:cxn>
              <a:cxn ang="0">
                <a:pos x="230" y="2"/>
              </a:cxn>
              <a:cxn ang="0">
                <a:pos x="223" y="0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6" y="18"/>
                </a:lnTo>
                <a:lnTo>
                  <a:pt x="3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3" y="235"/>
                </a:lnTo>
                <a:lnTo>
                  <a:pt x="6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0" y="257"/>
                </a:lnTo>
                <a:lnTo>
                  <a:pt x="238" y="256"/>
                </a:lnTo>
                <a:lnTo>
                  <a:pt x="243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60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0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3" y="7"/>
                </a:lnTo>
                <a:lnTo>
                  <a:pt x="238" y="5"/>
                </a:lnTo>
                <a:lnTo>
                  <a:pt x="230" y="2"/>
                </a:lnTo>
                <a:lnTo>
                  <a:pt x="223" y="0"/>
                </a:lnTo>
                <a:lnTo>
                  <a:pt x="223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28" name="Rectangle 104"/>
          <p:cNvSpPr>
            <a:spLocks noChangeArrowheads="1"/>
          </p:cNvSpPr>
          <p:nvPr/>
        </p:nvSpPr>
        <p:spPr bwMode="auto">
          <a:xfrm>
            <a:off x="3761906" y="5112357"/>
            <a:ext cx="136239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29" name="Rectangle 105"/>
          <p:cNvSpPr>
            <a:spLocks noChangeArrowheads="1"/>
          </p:cNvSpPr>
          <p:nvPr/>
        </p:nvSpPr>
        <p:spPr bwMode="auto">
          <a:xfrm>
            <a:off x="3818279" y="5057202"/>
            <a:ext cx="18791" cy="12870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30" name="Freeform 106"/>
          <p:cNvSpPr>
            <a:spLocks noEditPoints="1"/>
          </p:cNvSpPr>
          <p:nvPr/>
        </p:nvSpPr>
        <p:spPr bwMode="auto">
          <a:xfrm>
            <a:off x="2004920" y="4923903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3" y="14"/>
              </a:cxn>
              <a:cxn ang="0">
                <a:pos x="241" y="19"/>
              </a:cxn>
              <a:cxn ang="0">
                <a:pos x="247" y="29"/>
              </a:cxn>
              <a:cxn ang="0">
                <a:pos x="250" y="38"/>
              </a:cxn>
              <a:cxn ang="0">
                <a:pos x="250" y="221"/>
              </a:cxn>
              <a:cxn ang="0">
                <a:pos x="247" y="231"/>
              </a:cxn>
              <a:cxn ang="0">
                <a:pos x="241" y="239"/>
              </a:cxn>
              <a:cxn ang="0">
                <a:pos x="233" y="245"/>
              </a:cxn>
              <a:cxn ang="0">
                <a:pos x="223" y="248"/>
              </a:cxn>
              <a:cxn ang="0">
                <a:pos x="38" y="248"/>
              </a:cxn>
              <a:cxn ang="0">
                <a:pos x="27" y="245"/>
              </a:cxn>
              <a:cxn ang="0">
                <a:pos x="19" y="239"/>
              </a:cxn>
              <a:cxn ang="0">
                <a:pos x="12" y="231"/>
              </a:cxn>
              <a:cxn ang="0">
                <a:pos x="11" y="221"/>
              </a:cxn>
              <a:cxn ang="0">
                <a:pos x="11" y="38"/>
              </a:cxn>
              <a:cxn ang="0">
                <a:pos x="12" y="29"/>
              </a:cxn>
              <a:cxn ang="0">
                <a:pos x="19" y="19"/>
              </a:cxn>
              <a:cxn ang="0">
                <a:pos x="27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2" y="23"/>
              </a:cxn>
              <a:cxn ang="0">
                <a:pos x="0" y="38"/>
              </a:cxn>
              <a:cxn ang="0">
                <a:pos x="0" y="221"/>
              </a:cxn>
              <a:cxn ang="0">
                <a:pos x="2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7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0" y="221"/>
              </a:cxn>
              <a:cxn ang="0">
                <a:pos x="260" y="38"/>
              </a:cxn>
              <a:cxn ang="0">
                <a:pos x="258" y="23"/>
              </a:cxn>
              <a:cxn ang="0">
                <a:pos x="250" y="13"/>
              </a:cxn>
              <a:cxn ang="0">
                <a:pos x="237" y="5"/>
              </a:cxn>
              <a:cxn ang="0">
                <a:pos x="223" y="0"/>
              </a:cxn>
            </a:cxnLst>
            <a:rect l="0" t="0" r="r" b="b"/>
            <a:pathLst>
              <a:path w="260" h="258">
                <a:moveTo>
                  <a:pt x="223" y="11"/>
                </a:moveTo>
                <a:lnTo>
                  <a:pt x="223" y="11"/>
                </a:lnTo>
                <a:lnTo>
                  <a:pt x="228" y="13"/>
                </a:lnTo>
                <a:lnTo>
                  <a:pt x="233" y="14"/>
                </a:lnTo>
                <a:lnTo>
                  <a:pt x="237" y="17"/>
                </a:lnTo>
                <a:lnTo>
                  <a:pt x="241" y="19"/>
                </a:lnTo>
                <a:lnTo>
                  <a:pt x="246" y="23"/>
                </a:lnTo>
                <a:lnTo>
                  <a:pt x="247" y="29"/>
                </a:lnTo>
                <a:lnTo>
                  <a:pt x="250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50" y="226"/>
                </a:lnTo>
                <a:lnTo>
                  <a:pt x="247" y="231"/>
                </a:lnTo>
                <a:lnTo>
                  <a:pt x="246" y="235"/>
                </a:lnTo>
                <a:lnTo>
                  <a:pt x="241" y="239"/>
                </a:lnTo>
                <a:lnTo>
                  <a:pt x="237" y="244"/>
                </a:lnTo>
                <a:lnTo>
                  <a:pt x="233" y="245"/>
                </a:lnTo>
                <a:lnTo>
                  <a:pt x="228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2" y="248"/>
                </a:lnTo>
                <a:lnTo>
                  <a:pt x="27" y="245"/>
                </a:lnTo>
                <a:lnTo>
                  <a:pt x="23" y="244"/>
                </a:lnTo>
                <a:lnTo>
                  <a:pt x="19" y="239"/>
                </a:lnTo>
                <a:lnTo>
                  <a:pt x="15" y="235"/>
                </a:lnTo>
                <a:lnTo>
                  <a:pt x="12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2" y="29"/>
                </a:lnTo>
                <a:lnTo>
                  <a:pt x="15" y="23"/>
                </a:lnTo>
                <a:lnTo>
                  <a:pt x="19" y="19"/>
                </a:lnTo>
                <a:lnTo>
                  <a:pt x="23" y="17"/>
                </a:lnTo>
                <a:lnTo>
                  <a:pt x="27" y="14"/>
                </a:lnTo>
                <a:lnTo>
                  <a:pt x="32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29" y="2"/>
                </a:lnTo>
                <a:lnTo>
                  <a:pt x="23" y="5"/>
                </a:lnTo>
                <a:lnTo>
                  <a:pt x="16" y="7"/>
                </a:lnTo>
                <a:lnTo>
                  <a:pt x="11" y="13"/>
                </a:lnTo>
                <a:lnTo>
                  <a:pt x="5" y="18"/>
                </a:lnTo>
                <a:lnTo>
                  <a:pt x="2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2" y="235"/>
                </a:lnTo>
                <a:lnTo>
                  <a:pt x="5" y="242"/>
                </a:lnTo>
                <a:lnTo>
                  <a:pt x="11" y="248"/>
                </a:lnTo>
                <a:lnTo>
                  <a:pt x="16" y="252"/>
                </a:lnTo>
                <a:lnTo>
                  <a:pt x="23" y="256"/>
                </a:lnTo>
                <a:lnTo>
                  <a:pt x="29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7" y="256"/>
                </a:lnTo>
                <a:lnTo>
                  <a:pt x="244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59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59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4" y="7"/>
                </a:lnTo>
                <a:lnTo>
                  <a:pt x="237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31" name="Freeform 107"/>
          <p:cNvSpPr/>
          <p:nvPr/>
        </p:nvSpPr>
        <p:spPr bwMode="auto">
          <a:xfrm>
            <a:off x="2023714" y="4937689"/>
            <a:ext cx="375825" cy="363128"/>
          </a:xfrm>
          <a:custGeom>
            <a:avLst/>
            <a:gdLst/>
            <a:ahLst/>
            <a:cxnLst>
              <a:cxn ang="0">
                <a:pos x="212" y="0"/>
              </a:cxn>
              <a:cxn ang="0">
                <a:pos x="212" y="0"/>
              </a:cxn>
              <a:cxn ang="0">
                <a:pos x="217" y="2"/>
              </a:cxn>
              <a:cxn ang="0">
                <a:pos x="222" y="3"/>
              </a:cxn>
              <a:cxn ang="0">
                <a:pos x="226" y="6"/>
              </a:cxn>
              <a:cxn ang="0">
                <a:pos x="230" y="8"/>
              </a:cxn>
              <a:cxn ang="0">
                <a:pos x="235" y="12"/>
              </a:cxn>
              <a:cxn ang="0">
                <a:pos x="236" y="18"/>
              </a:cxn>
              <a:cxn ang="0">
                <a:pos x="239" y="22"/>
              </a:cxn>
              <a:cxn ang="0">
                <a:pos x="239" y="27"/>
              </a:cxn>
              <a:cxn ang="0">
                <a:pos x="239" y="210"/>
              </a:cxn>
              <a:cxn ang="0">
                <a:pos x="239" y="210"/>
              </a:cxn>
              <a:cxn ang="0">
                <a:pos x="239" y="215"/>
              </a:cxn>
              <a:cxn ang="0">
                <a:pos x="236" y="220"/>
              </a:cxn>
              <a:cxn ang="0">
                <a:pos x="235" y="224"/>
              </a:cxn>
              <a:cxn ang="0">
                <a:pos x="230" y="228"/>
              </a:cxn>
              <a:cxn ang="0">
                <a:pos x="226" y="233"/>
              </a:cxn>
              <a:cxn ang="0">
                <a:pos x="222" y="234"/>
              </a:cxn>
              <a:cxn ang="0">
                <a:pos x="217" y="237"/>
              </a:cxn>
              <a:cxn ang="0">
                <a:pos x="212" y="237"/>
              </a:cxn>
              <a:cxn ang="0">
                <a:pos x="27" y="237"/>
              </a:cxn>
              <a:cxn ang="0">
                <a:pos x="27" y="237"/>
              </a:cxn>
              <a:cxn ang="0">
                <a:pos x="21" y="237"/>
              </a:cxn>
              <a:cxn ang="0">
                <a:pos x="16" y="234"/>
              </a:cxn>
              <a:cxn ang="0">
                <a:pos x="12" y="233"/>
              </a:cxn>
              <a:cxn ang="0">
                <a:pos x="8" y="228"/>
              </a:cxn>
              <a:cxn ang="0">
                <a:pos x="4" y="224"/>
              </a:cxn>
              <a:cxn ang="0">
                <a:pos x="1" y="220"/>
              </a:cxn>
              <a:cxn ang="0">
                <a:pos x="0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0" y="22"/>
              </a:cxn>
              <a:cxn ang="0">
                <a:pos x="1" y="18"/>
              </a:cxn>
              <a:cxn ang="0">
                <a:pos x="4" y="12"/>
              </a:cxn>
              <a:cxn ang="0">
                <a:pos x="8" y="8"/>
              </a:cxn>
              <a:cxn ang="0">
                <a:pos x="12" y="6"/>
              </a:cxn>
              <a:cxn ang="0">
                <a:pos x="16" y="3"/>
              </a:cxn>
              <a:cxn ang="0">
                <a:pos x="21" y="2"/>
              </a:cxn>
              <a:cxn ang="0">
                <a:pos x="27" y="0"/>
              </a:cxn>
              <a:cxn ang="0">
                <a:pos x="212" y="0"/>
              </a:cxn>
            </a:cxnLst>
            <a:rect l="0" t="0" r="r" b="b"/>
            <a:pathLst>
              <a:path w="239" h="237">
                <a:moveTo>
                  <a:pt x="212" y="0"/>
                </a:moveTo>
                <a:lnTo>
                  <a:pt x="212" y="0"/>
                </a:lnTo>
                <a:lnTo>
                  <a:pt x="217" y="2"/>
                </a:lnTo>
                <a:lnTo>
                  <a:pt x="222" y="3"/>
                </a:lnTo>
                <a:lnTo>
                  <a:pt x="226" y="6"/>
                </a:lnTo>
                <a:lnTo>
                  <a:pt x="230" y="8"/>
                </a:lnTo>
                <a:lnTo>
                  <a:pt x="235" y="12"/>
                </a:lnTo>
                <a:lnTo>
                  <a:pt x="236" y="18"/>
                </a:lnTo>
                <a:lnTo>
                  <a:pt x="239" y="22"/>
                </a:lnTo>
                <a:lnTo>
                  <a:pt x="239" y="27"/>
                </a:lnTo>
                <a:lnTo>
                  <a:pt x="239" y="210"/>
                </a:lnTo>
                <a:lnTo>
                  <a:pt x="239" y="210"/>
                </a:lnTo>
                <a:lnTo>
                  <a:pt x="239" y="215"/>
                </a:lnTo>
                <a:lnTo>
                  <a:pt x="236" y="220"/>
                </a:lnTo>
                <a:lnTo>
                  <a:pt x="235" y="224"/>
                </a:lnTo>
                <a:lnTo>
                  <a:pt x="230" y="228"/>
                </a:lnTo>
                <a:lnTo>
                  <a:pt x="226" y="233"/>
                </a:lnTo>
                <a:lnTo>
                  <a:pt x="222" y="234"/>
                </a:lnTo>
                <a:lnTo>
                  <a:pt x="217" y="237"/>
                </a:lnTo>
                <a:lnTo>
                  <a:pt x="212" y="237"/>
                </a:lnTo>
                <a:lnTo>
                  <a:pt x="27" y="237"/>
                </a:lnTo>
                <a:lnTo>
                  <a:pt x="27" y="237"/>
                </a:lnTo>
                <a:lnTo>
                  <a:pt x="21" y="237"/>
                </a:lnTo>
                <a:lnTo>
                  <a:pt x="16" y="234"/>
                </a:lnTo>
                <a:lnTo>
                  <a:pt x="12" y="233"/>
                </a:lnTo>
                <a:lnTo>
                  <a:pt x="8" y="228"/>
                </a:lnTo>
                <a:lnTo>
                  <a:pt x="4" y="224"/>
                </a:lnTo>
                <a:lnTo>
                  <a:pt x="1" y="220"/>
                </a:lnTo>
                <a:lnTo>
                  <a:pt x="0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0" y="22"/>
                </a:lnTo>
                <a:lnTo>
                  <a:pt x="1" y="18"/>
                </a:lnTo>
                <a:lnTo>
                  <a:pt x="4" y="12"/>
                </a:lnTo>
                <a:lnTo>
                  <a:pt x="8" y="8"/>
                </a:lnTo>
                <a:lnTo>
                  <a:pt x="12" y="6"/>
                </a:lnTo>
                <a:lnTo>
                  <a:pt x="16" y="3"/>
                </a:lnTo>
                <a:lnTo>
                  <a:pt x="21" y="2"/>
                </a:lnTo>
                <a:lnTo>
                  <a:pt x="27" y="0"/>
                </a:lnTo>
                <a:lnTo>
                  <a:pt x="212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32" name="Freeform 108"/>
          <p:cNvSpPr/>
          <p:nvPr/>
        </p:nvSpPr>
        <p:spPr bwMode="auto">
          <a:xfrm>
            <a:off x="2004920" y="4923903"/>
            <a:ext cx="408712" cy="395303"/>
          </a:xfrm>
          <a:custGeom>
            <a:avLst/>
            <a:gdLst/>
            <a:ahLst/>
            <a:cxnLst>
              <a:cxn ang="0">
                <a:pos x="223" y="0"/>
              </a:cxn>
              <a:cxn ang="0">
                <a:pos x="38" y="0"/>
              </a:cxn>
              <a:cxn ang="0">
                <a:pos x="38" y="0"/>
              </a:cxn>
              <a:cxn ang="0">
                <a:pos x="29" y="2"/>
              </a:cxn>
              <a:cxn ang="0">
                <a:pos x="23" y="5"/>
              </a:cxn>
              <a:cxn ang="0">
                <a:pos x="16" y="7"/>
              </a:cxn>
              <a:cxn ang="0">
                <a:pos x="11" y="13"/>
              </a:cxn>
              <a:cxn ang="0">
                <a:pos x="5" y="18"/>
              </a:cxn>
              <a:cxn ang="0">
                <a:pos x="2" y="23"/>
              </a:cxn>
              <a:cxn ang="0">
                <a:pos x="0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0" y="229"/>
              </a:cxn>
              <a:cxn ang="0">
                <a:pos x="2" y="235"/>
              </a:cxn>
              <a:cxn ang="0">
                <a:pos x="5" y="242"/>
              </a:cxn>
              <a:cxn ang="0">
                <a:pos x="11" y="248"/>
              </a:cxn>
              <a:cxn ang="0">
                <a:pos x="16" y="252"/>
              </a:cxn>
              <a:cxn ang="0">
                <a:pos x="23" y="256"/>
              </a:cxn>
              <a:cxn ang="0">
                <a:pos x="29" y="257"/>
              </a:cxn>
              <a:cxn ang="0">
                <a:pos x="38" y="258"/>
              </a:cxn>
              <a:cxn ang="0">
                <a:pos x="223" y="258"/>
              </a:cxn>
              <a:cxn ang="0">
                <a:pos x="223" y="258"/>
              </a:cxn>
              <a:cxn ang="0">
                <a:pos x="231" y="257"/>
              </a:cxn>
              <a:cxn ang="0">
                <a:pos x="237" y="256"/>
              </a:cxn>
              <a:cxn ang="0">
                <a:pos x="244" y="252"/>
              </a:cxn>
              <a:cxn ang="0">
                <a:pos x="250" y="248"/>
              </a:cxn>
              <a:cxn ang="0">
                <a:pos x="254" y="242"/>
              </a:cxn>
              <a:cxn ang="0">
                <a:pos x="258" y="235"/>
              </a:cxn>
              <a:cxn ang="0">
                <a:pos x="259" y="229"/>
              </a:cxn>
              <a:cxn ang="0">
                <a:pos x="260" y="221"/>
              </a:cxn>
              <a:cxn ang="0">
                <a:pos x="260" y="38"/>
              </a:cxn>
              <a:cxn ang="0">
                <a:pos x="260" y="38"/>
              </a:cxn>
              <a:cxn ang="0">
                <a:pos x="259" y="32"/>
              </a:cxn>
              <a:cxn ang="0">
                <a:pos x="258" y="23"/>
              </a:cxn>
              <a:cxn ang="0">
                <a:pos x="254" y="18"/>
              </a:cxn>
              <a:cxn ang="0">
                <a:pos x="250" y="13"/>
              </a:cxn>
              <a:cxn ang="0">
                <a:pos x="244" y="7"/>
              </a:cxn>
              <a:cxn ang="0">
                <a:pos x="237" y="5"/>
              </a:cxn>
              <a:cxn ang="0">
                <a:pos x="231" y="2"/>
              </a:cxn>
              <a:cxn ang="0">
                <a:pos x="223" y="0"/>
              </a:cxn>
              <a:cxn ang="0">
                <a:pos x="223" y="0"/>
              </a:cxn>
            </a:cxnLst>
            <a:rect l="0" t="0" r="r" b="b"/>
            <a:pathLst>
              <a:path w="260" h="258"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29" y="2"/>
                </a:lnTo>
                <a:lnTo>
                  <a:pt x="23" y="5"/>
                </a:lnTo>
                <a:lnTo>
                  <a:pt x="16" y="7"/>
                </a:lnTo>
                <a:lnTo>
                  <a:pt x="11" y="13"/>
                </a:lnTo>
                <a:lnTo>
                  <a:pt x="5" y="18"/>
                </a:lnTo>
                <a:lnTo>
                  <a:pt x="2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2" y="235"/>
                </a:lnTo>
                <a:lnTo>
                  <a:pt x="5" y="242"/>
                </a:lnTo>
                <a:lnTo>
                  <a:pt x="11" y="248"/>
                </a:lnTo>
                <a:lnTo>
                  <a:pt x="16" y="252"/>
                </a:lnTo>
                <a:lnTo>
                  <a:pt x="23" y="256"/>
                </a:lnTo>
                <a:lnTo>
                  <a:pt x="29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7" y="256"/>
                </a:lnTo>
                <a:lnTo>
                  <a:pt x="244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59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59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4" y="7"/>
                </a:lnTo>
                <a:lnTo>
                  <a:pt x="237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33" name="Freeform 109"/>
          <p:cNvSpPr/>
          <p:nvPr/>
        </p:nvSpPr>
        <p:spPr bwMode="auto">
          <a:xfrm>
            <a:off x="2155252" y="5066394"/>
            <a:ext cx="108051" cy="105721"/>
          </a:xfrm>
          <a:custGeom>
            <a:avLst/>
            <a:gdLst/>
            <a:ahLst/>
            <a:cxnLst>
              <a:cxn ang="0">
                <a:pos x="60" y="69"/>
              </a:cxn>
              <a:cxn ang="0">
                <a:pos x="0" y="8"/>
              </a:cxn>
              <a:cxn ang="0">
                <a:pos x="8" y="0"/>
              </a:cxn>
              <a:cxn ang="0">
                <a:pos x="69" y="61"/>
              </a:cxn>
              <a:cxn ang="0">
                <a:pos x="60" y="69"/>
              </a:cxn>
            </a:cxnLst>
            <a:rect l="0" t="0" r="r" b="b"/>
            <a:pathLst>
              <a:path w="69" h="69">
                <a:moveTo>
                  <a:pt x="60" y="69"/>
                </a:moveTo>
                <a:lnTo>
                  <a:pt x="0" y="8"/>
                </a:lnTo>
                <a:lnTo>
                  <a:pt x="8" y="0"/>
                </a:lnTo>
                <a:lnTo>
                  <a:pt x="69" y="61"/>
                </a:lnTo>
                <a:lnTo>
                  <a:pt x="60" y="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34" name="Freeform 110"/>
          <p:cNvSpPr/>
          <p:nvPr/>
        </p:nvSpPr>
        <p:spPr bwMode="auto">
          <a:xfrm>
            <a:off x="2155252" y="5066394"/>
            <a:ext cx="108051" cy="105721"/>
          </a:xfrm>
          <a:custGeom>
            <a:avLst/>
            <a:gdLst/>
            <a:ahLst/>
            <a:cxnLst>
              <a:cxn ang="0">
                <a:pos x="8" y="69"/>
              </a:cxn>
              <a:cxn ang="0">
                <a:pos x="0" y="61"/>
              </a:cxn>
              <a:cxn ang="0">
                <a:pos x="60" y="0"/>
              </a:cxn>
              <a:cxn ang="0">
                <a:pos x="69" y="8"/>
              </a:cxn>
              <a:cxn ang="0">
                <a:pos x="8" y="69"/>
              </a:cxn>
            </a:cxnLst>
            <a:rect l="0" t="0" r="r" b="b"/>
            <a:pathLst>
              <a:path w="69" h="69">
                <a:moveTo>
                  <a:pt x="8" y="69"/>
                </a:moveTo>
                <a:lnTo>
                  <a:pt x="0" y="61"/>
                </a:lnTo>
                <a:lnTo>
                  <a:pt x="60" y="0"/>
                </a:lnTo>
                <a:lnTo>
                  <a:pt x="69" y="8"/>
                </a:lnTo>
                <a:lnTo>
                  <a:pt x="8" y="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35" name="Freeform 111"/>
          <p:cNvSpPr>
            <a:spLocks noEditPoints="1"/>
          </p:cNvSpPr>
          <p:nvPr/>
        </p:nvSpPr>
        <p:spPr bwMode="auto">
          <a:xfrm>
            <a:off x="2817641" y="4923903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8" y="29"/>
              </a:cxn>
              <a:cxn ang="0">
                <a:pos x="251" y="38"/>
              </a:cxn>
              <a:cxn ang="0">
                <a:pos x="251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8" y="248"/>
              </a:cxn>
              <a:cxn ang="0">
                <a:pos x="28" y="245"/>
              </a:cxn>
              <a:cxn ang="0">
                <a:pos x="19" y="239"/>
              </a:cxn>
              <a:cxn ang="0">
                <a:pos x="13" y="231"/>
              </a:cxn>
              <a:cxn ang="0">
                <a:pos x="11" y="221"/>
              </a:cxn>
              <a:cxn ang="0">
                <a:pos x="11" y="38"/>
              </a:cxn>
              <a:cxn ang="0">
                <a:pos x="13" y="29"/>
              </a:cxn>
              <a:cxn ang="0">
                <a:pos x="19" y="19"/>
              </a:cxn>
              <a:cxn ang="0">
                <a:pos x="28" y="14"/>
              </a:cxn>
              <a:cxn ang="0">
                <a:pos x="38" y="11"/>
              </a:cxn>
              <a:cxn ang="0">
                <a:pos x="224" y="0"/>
              </a:cxn>
              <a:cxn ang="0">
                <a:pos x="38" y="0"/>
              </a:cxn>
              <a:cxn ang="0">
                <a:pos x="24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4" y="256"/>
              </a:cxn>
              <a:cxn ang="0">
                <a:pos x="38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59" y="235"/>
              </a:cxn>
              <a:cxn ang="0">
                <a:pos x="262" y="221"/>
              </a:cxn>
              <a:cxn ang="0">
                <a:pos x="262" y="38"/>
              </a:cxn>
              <a:cxn ang="0">
                <a:pos x="259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29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6" y="23"/>
                </a:lnTo>
                <a:lnTo>
                  <a:pt x="248" y="29"/>
                </a:lnTo>
                <a:lnTo>
                  <a:pt x="250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50" y="226"/>
                </a:lnTo>
                <a:lnTo>
                  <a:pt x="248" y="231"/>
                </a:lnTo>
                <a:lnTo>
                  <a:pt x="246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29" y="248"/>
                </a:lnTo>
                <a:lnTo>
                  <a:pt x="224" y="248"/>
                </a:lnTo>
                <a:lnTo>
                  <a:pt x="38" y="248"/>
                </a:lnTo>
                <a:lnTo>
                  <a:pt x="38" y="248"/>
                </a:lnTo>
                <a:lnTo>
                  <a:pt x="32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6" y="235"/>
                </a:lnTo>
                <a:lnTo>
                  <a:pt x="13" y="231"/>
                </a:lnTo>
                <a:lnTo>
                  <a:pt x="12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2" y="33"/>
                </a:lnTo>
                <a:lnTo>
                  <a:pt x="13" y="29"/>
                </a:lnTo>
                <a:lnTo>
                  <a:pt x="16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2" y="13"/>
                </a:lnTo>
                <a:lnTo>
                  <a:pt x="38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36" name="Freeform 112"/>
          <p:cNvSpPr/>
          <p:nvPr/>
        </p:nvSpPr>
        <p:spPr bwMode="auto">
          <a:xfrm>
            <a:off x="2831738" y="4937689"/>
            <a:ext cx="375825" cy="363128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213" y="0"/>
              </a:cxn>
              <a:cxn ang="0">
                <a:pos x="218" y="2"/>
              </a:cxn>
              <a:cxn ang="0">
                <a:pos x="224" y="3"/>
              </a:cxn>
              <a:cxn ang="0">
                <a:pos x="228" y="6"/>
              </a:cxn>
              <a:cxn ang="0">
                <a:pos x="232" y="8"/>
              </a:cxn>
              <a:cxn ang="0">
                <a:pos x="235" y="12"/>
              </a:cxn>
              <a:cxn ang="0">
                <a:pos x="237" y="18"/>
              </a:cxn>
              <a:cxn ang="0">
                <a:pos x="239" y="22"/>
              </a:cxn>
              <a:cxn ang="0">
                <a:pos x="240" y="27"/>
              </a:cxn>
              <a:cxn ang="0">
                <a:pos x="240" y="210"/>
              </a:cxn>
              <a:cxn ang="0">
                <a:pos x="240" y="210"/>
              </a:cxn>
              <a:cxn ang="0">
                <a:pos x="239" y="215"/>
              </a:cxn>
              <a:cxn ang="0">
                <a:pos x="237" y="220"/>
              </a:cxn>
              <a:cxn ang="0">
                <a:pos x="235" y="224"/>
              </a:cxn>
              <a:cxn ang="0">
                <a:pos x="232" y="228"/>
              </a:cxn>
              <a:cxn ang="0">
                <a:pos x="228" y="233"/>
              </a:cxn>
              <a:cxn ang="0">
                <a:pos x="224" y="234"/>
              </a:cxn>
              <a:cxn ang="0">
                <a:pos x="218" y="237"/>
              </a:cxn>
              <a:cxn ang="0">
                <a:pos x="213" y="237"/>
              </a:cxn>
              <a:cxn ang="0">
                <a:pos x="27" y="237"/>
              </a:cxn>
              <a:cxn ang="0">
                <a:pos x="27" y="237"/>
              </a:cxn>
              <a:cxn ang="0">
                <a:pos x="21" y="237"/>
              </a:cxn>
              <a:cxn ang="0">
                <a:pos x="17" y="234"/>
              </a:cxn>
              <a:cxn ang="0">
                <a:pos x="12" y="233"/>
              </a:cxn>
              <a:cxn ang="0">
                <a:pos x="8" y="228"/>
              </a:cxn>
              <a:cxn ang="0">
                <a:pos x="5" y="224"/>
              </a:cxn>
              <a:cxn ang="0">
                <a:pos x="2" y="220"/>
              </a:cxn>
              <a:cxn ang="0">
                <a:pos x="1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1" y="22"/>
              </a:cxn>
              <a:cxn ang="0">
                <a:pos x="2" y="18"/>
              </a:cxn>
              <a:cxn ang="0">
                <a:pos x="5" y="12"/>
              </a:cxn>
              <a:cxn ang="0">
                <a:pos x="8" y="8"/>
              </a:cxn>
              <a:cxn ang="0">
                <a:pos x="12" y="6"/>
              </a:cxn>
              <a:cxn ang="0">
                <a:pos x="17" y="3"/>
              </a:cxn>
              <a:cxn ang="0">
                <a:pos x="21" y="2"/>
              </a:cxn>
              <a:cxn ang="0">
                <a:pos x="27" y="0"/>
              </a:cxn>
              <a:cxn ang="0">
                <a:pos x="213" y="0"/>
              </a:cxn>
            </a:cxnLst>
            <a:rect l="0" t="0" r="r" b="b"/>
            <a:pathLst>
              <a:path w="240" h="237">
                <a:moveTo>
                  <a:pt x="213" y="0"/>
                </a:moveTo>
                <a:lnTo>
                  <a:pt x="213" y="0"/>
                </a:lnTo>
                <a:lnTo>
                  <a:pt x="218" y="2"/>
                </a:lnTo>
                <a:lnTo>
                  <a:pt x="224" y="3"/>
                </a:lnTo>
                <a:lnTo>
                  <a:pt x="228" y="6"/>
                </a:lnTo>
                <a:lnTo>
                  <a:pt x="232" y="8"/>
                </a:lnTo>
                <a:lnTo>
                  <a:pt x="235" y="12"/>
                </a:lnTo>
                <a:lnTo>
                  <a:pt x="237" y="18"/>
                </a:lnTo>
                <a:lnTo>
                  <a:pt x="239" y="22"/>
                </a:lnTo>
                <a:lnTo>
                  <a:pt x="240" y="27"/>
                </a:lnTo>
                <a:lnTo>
                  <a:pt x="240" y="210"/>
                </a:lnTo>
                <a:lnTo>
                  <a:pt x="240" y="210"/>
                </a:lnTo>
                <a:lnTo>
                  <a:pt x="239" y="215"/>
                </a:lnTo>
                <a:lnTo>
                  <a:pt x="237" y="220"/>
                </a:lnTo>
                <a:lnTo>
                  <a:pt x="235" y="224"/>
                </a:lnTo>
                <a:lnTo>
                  <a:pt x="232" y="228"/>
                </a:lnTo>
                <a:lnTo>
                  <a:pt x="228" y="233"/>
                </a:lnTo>
                <a:lnTo>
                  <a:pt x="224" y="234"/>
                </a:lnTo>
                <a:lnTo>
                  <a:pt x="218" y="237"/>
                </a:lnTo>
                <a:lnTo>
                  <a:pt x="213" y="237"/>
                </a:lnTo>
                <a:lnTo>
                  <a:pt x="27" y="237"/>
                </a:lnTo>
                <a:lnTo>
                  <a:pt x="27" y="237"/>
                </a:lnTo>
                <a:lnTo>
                  <a:pt x="21" y="237"/>
                </a:lnTo>
                <a:lnTo>
                  <a:pt x="17" y="234"/>
                </a:lnTo>
                <a:lnTo>
                  <a:pt x="12" y="233"/>
                </a:lnTo>
                <a:lnTo>
                  <a:pt x="8" y="228"/>
                </a:lnTo>
                <a:lnTo>
                  <a:pt x="5" y="224"/>
                </a:lnTo>
                <a:lnTo>
                  <a:pt x="2" y="220"/>
                </a:lnTo>
                <a:lnTo>
                  <a:pt x="1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1" y="22"/>
                </a:lnTo>
                <a:lnTo>
                  <a:pt x="2" y="18"/>
                </a:lnTo>
                <a:lnTo>
                  <a:pt x="5" y="12"/>
                </a:lnTo>
                <a:lnTo>
                  <a:pt x="8" y="8"/>
                </a:lnTo>
                <a:lnTo>
                  <a:pt x="12" y="6"/>
                </a:lnTo>
                <a:lnTo>
                  <a:pt x="17" y="3"/>
                </a:lnTo>
                <a:lnTo>
                  <a:pt x="21" y="2"/>
                </a:lnTo>
                <a:lnTo>
                  <a:pt x="27" y="0"/>
                </a:lnTo>
                <a:lnTo>
                  <a:pt x="213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37" name="Freeform 113"/>
          <p:cNvSpPr/>
          <p:nvPr/>
        </p:nvSpPr>
        <p:spPr bwMode="auto">
          <a:xfrm>
            <a:off x="2817641" y="4923903"/>
            <a:ext cx="408712" cy="395303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38" y="0"/>
              </a:cxn>
              <a:cxn ang="0">
                <a:pos x="38" y="0"/>
              </a:cxn>
              <a:cxn ang="0">
                <a:pos x="31" y="2"/>
              </a:cxn>
              <a:cxn ang="0">
                <a:pos x="24" y="5"/>
              </a:cxn>
              <a:cxn ang="0">
                <a:pos x="17" y="7"/>
              </a:cxn>
              <a:cxn ang="0">
                <a:pos x="12" y="13"/>
              </a:cxn>
              <a:cxn ang="0">
                <a:pos x="7" y="18"/>
              </a:cxn>
              <a:cxn ang="0">
                <a:pos x="4" y="23"/>
              </a:cxn>
              <a:cxn ang="0">
                <a:pos x="1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1" y="229"/>
              </a:cxn>
              <a:cxn ang="0">
                <a:pos x="4" y="235"/>
              </a:cxn>
              <a:cxn ang="0">
                <a:pos x="7" y="242"/>
              </a:cxn>
              <a:cxn ang="0">
                <a:pos x="12" y="248"/>
              </a:cxn>
              <a:cxn ang="0">
                <a:pos x="17" y="252"/>
              </a:cxn>
              <a:cxn ang="0">
                <a:pos x="24" y="256"/>
              </a:cxn>
              <a:cxn ang="0">
                <a:pos x="31" y="257"/>
              </a:cxn>
              <a:cxn ang="0">
                <a:pos x="38" y="258"/>
              </a:cxn>
              <a:cxn ang="0">
                <a:pos x="224" y="258"/>
              </a:cxn>
              <a:cxn ang="0">
                <a:pos x="224" y="258"/>
              </a:cxn>
              <a:cxn ang="0">
                <a:pos x="231" y="257"/>
              </a:cxn>
              <a:cxn ang="0">
                <a:pos x="239" y="256"/>
              </a:cxn>
              <a:cxn ang="0">
                <a:pos x="244" y="252"/>
              </a:cxn>
              <a:cxn ang="0">
                <a:pos x="251" y="248"/>
              </a:cxn>
              <a:cxn ang="0">
                <a:pos x="255" y="242"/>
              </a:cxn>
              <a:cxn ang="0">
                <a:pos x="259" y="235"/>
              </a:cxn>
              <a:cxn ang="0">
                <a:pos x="260" y="229"/>
              </a:cxn>
              <a:cxn ang="0">
                <a:pos x="262" y="221"/>
              </a:cxn>
              <a:cxn ang="0">
                <a:pos x="262" y="38"/>
              </a:cxn>
              <a:cxn ang="0">
                <a:pos x="262" y="38"/>
              </a:cxn>
              <a:cxn ang="0">
                <a:pos x="260" y="32"/>
              </a:cxn>
              <a:cxn ang="0">
                <a:pos x="259" y="23"/>
              </a:cxn>
              <a:cxn ang="0">
                <a:pos x="255" y="18"/>
              </a:cxn>
              <a:cxn ang="0">
                <a:pos x="251" y="13"/>
              </a:cxn>
              <a:cxn ang="0">
                <a:pos x="244" y="7"/>
              </a:cxn>
              <a:cxn ang="0">
                <a:pos x="239" y="5"/>
              </a:cxn>
              <a:cxn ang="0">
                <a:pos x="231" y="2"/>
              </a:cxn>
              <a:cxn ang="0">
                <a:pos x="224" y="0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38" name="Rectangle 114"/>
          <p:cNvSpPr>
            <a:spLocks noChangeArrowheads="1"/>
          </p:cNvSpPr>
          <p:nvPr/>
        </p:nvSpPr>
        <p:spPr bwMode="auto">
          <a:xfrm>
            <a:off x="2953881" y="5112357"/>
            <a:ext cx="136239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39" name="Freeform 115"/>
          <p:cNvSpPr>
            <a:spLocks noEditPoints="1"/>
          </p:cNvSpPr>
          <p:nvPr/>
        </p:nvSpPr>
        <p:spPr bwMode="auto">
          <a:xfrm>
            <a:off x="9314726" y="5015834"/>
            <a:ext cx="300660" cy="298777"/>
          </a:xfrm>
          <a:custGeom>
            <a:avLst/>
            <a:gdLst/>
            <a:ahLst/>
            <a:cxnLst>
              <a:cxn ang="0">
                <a:pos x="88" y="195"/>
              </a:cxn>
              <a:cxn ang="0">
                <a:pos x="59" y="187"/>
              </a:cxn>
              <a:cxn ang="0">
                <a:pos x="35" y="173"/>
              </a:cxn>
              <a:cxn ang="0">
                <a:pos x="18" y="151"/>
              </a:cxn>
              <a:cxn ang="0">
                <a:pos x="5" y="127"/>
              </a:cxn>
              <a:cxn ang="0">
                <a:pos x="0" y="97"/>
              </a:cxn>
              <a:cxn ang="0">
                <a:pos x="3" y="79"/>
              </a:cxn>
              <a:cxn ang="0">
                <a:pos x="12" y="52"/>
              </a:cxn>
              <a:cxn ang="0">
                <a:pos x="28" y="29"/>
              </a:cxn>
              <a:cxn ang="0">
                <a:pos x="51" y="12"/>
              </a:cxn>
              <a:cxn ang="0">
                <a:pos x="78" y="3"/>
              </a:cxn>
              <a:cxn ang="0">
                <a:pos x="97" y="0"/>
              </a:cxn>
              <a:cxn ang="0">
                <a:pos x="127" y="4"/>
              </a:cxn>
              <a:cxn ang="0">
                <a:pos x="151" y="18"/>
              </a:cxn>
              <a:cxn ang="0">
                <a:pos x="173" y="35"/>
              </a:cxn>
              <a:cxn ang="0">
                <a:pos x="186" y="60"/>
              </a:cxn>
              <a:cxn ang="0">
                <a:pos x="194" y="88"/>
              </a:cxn>
              <a:cxn ang="0">
                <a:pos x="194" y="108"/>
              </a:cxn>
              <a:cxn ang="0">
                <a:pos x="186" y="135"/>
              </a:cxn>
              <a:cxn ang="0">
                <a:pos x="173" y="160"/>
              </a:cxn>
              <a:cxn ang="0">
                <a:pos x="151" y="178"/>
              </a:cxn>
              <a:cxn ang="0">
                <a:pos x="127" y="191"/>
              </a:cxn>
              <a:cxn ang="0">
                <a:pos x="97" y="195"/>
              </a:cxn>
              <a:cxn ang="0">
                <a:pos x="97" y="11"/>
              </a:cxn>
              <a:cxn ang="0">
                <a:pos x="72" y="15"/>
              </a:cxn>
              <a:cxn ang="0">
                <a:pos x="49" y="26"/>
              </a:cxn>
              <a:cxn ang="0">
                <a:pos x="22" y="57"/>
              </a:cxn>
              <a:cxn ang="0">
                <a:pos x="14" y="80"/>
              </a:cxn>
              <a:cxn ang="0">
                <a:pos x="11" y="97"/>
              </a:cxn>
              <a:cxn ang="0">
                <a:pos x="15" y="123"/>
              </a:cxn>
              <a:cxn ang="0">
                <a:pos x="26" y="146"/>
              </a:cxn>
              <a:cxn ang="0">
                <a:pos x="57" y="173"/>
              </a:cxn>
              <a:cxn ang="0">
                <a:pos x="80" y="183"/>
              </a:cxn>
              <a:cxn ang="0">
                <a:pos x="97" y="184"/>
              </a:cxn>
              <a:cxn ang="0">
                <a:pos x="123" y="180"/>
              </a:cxn>
              <a:cxn ang="0">
                <a:pos x="146" y="169"/>
              </a:cxn>
              <a:cxn ang="0">
                <a:pos x="173" y="139"/>
              </a:cxn>
              <a:cxn ang="0">
                <a:pos x="182" y="115"/>
              </a:cxn>
              <a:cxn ang="0">
                <a:pos x="184" y="97"/>
              </a:cxn>
              <a:cxn ang="0">
                <a:pos x="180" y="72"/>
              </a:cxn>
              <a:cxn ang="0">
                <a:pos x="169" y="49"/>
              </a:cxn>
              <a:cxn ang="0">
                <a:pos x="139" y="22"/>
              </a:cxn>
              <a:cxn ang="0">
                <a:pos x="115" y="14"/>
              </a:cxn>
              <a:cxn ang="0">
                <a:pos x="97" y="11"/>
              </a:cxn>
            </a:cxnLst>
            <a:rect l="0" t="0" r="r" b="b"/>
            <a:pathLst>
              <a:path w="194" h="195">
                <a:moveTo>
                  <a:pt x="97" y="195"/>
                </a:moveTo>
                <a:lnTo>
                  <a:pt x="97" y="195"/>
                </a:lnTo>
                <a:lnTo>
                  <a:pt x="88" y="195"/>
                </a:lnTo>
                <a:lnTo>
                  <a:pt x="78" y="193"/>
                </a:lnTo>
                <a:lnTo>
                  <a:pt x="69" y="191"/>
                </a:lnTo>
                <a:lnTo>
                  <a:pt x="59" y="187"/>
                </a:lnTo>
                <a:lnTo>
                  <a:pt x="51" y="183"/>
                </a:lnTo>
                <a:lnTo>
                  <a:pt x="43" y="178"/>
                </a:lnTo>
                <a:lnTo>
                  <a:pt x="35" y="173"/>
                </a:lnTo>
                <a:lnTo>
                  <a:pt x="28" y="166"/>
                </a:lnTo>
                <a:lnTo>
                  <a:pt x="23" y="160"/>
                </a:lnTo>
                <a:lnTo>
                  <a:pt x="18" y="151"/>
                </a:lnTo>
                <a:lnTo>
                  <a:pt x="12" y="143"/>
                </a:lnTo>
                <a:lnTo>
                  <a:pt x="8" y="135"/>
                </a:lnTo>
                <a:lnTo>
                  <a:pt x="5" y="127"/>
                </a:lnTo>
                <a:lnTo>
                  <a:pt x="3" y="118"/>
                </a:lnTo>
                <a:lnTo>
                  <a:pt x="1" y="108"/>
                </a:lnTo>
                <a:lnTo>
                  <a:pt x="0" y="97"/>
                </a:lnTo>
                <a:lnTo>
                  <a:pt x="0" y="97"/>
                </a:lnTo>
                <a:lnTo>
                  <a:pt x="1" y="88"/>
                </a:lnTo>
                <a:lnTo>
                  <a:pt x="3" y="79"/>
                </a:lnTo>
                <a:lnTo>
                  <a:pt x="5" y="69"/>
                </a:lnTo>
                <a:lnTo>
                  <a:pt x="8" y="60"/>
                </a:lnTo>
                <a:lnTo>
                  <a:pt x="12" y="52"/>
                </a:lnTo>
                <a:lnTo>
                  <a:pt x="18" y="43"/>
                </a:lnTo>
                <a:lnTo>
                  <a:pt x="23" y="35"/>
                </a:lnTo>
                <a:lnTo>
                  <a:pt x="28" y="29"/>
                </a:lnTo>
                <a:lnTo>
                  <a:pt x="35" y="23"/>
                </a:lnTo>
                <a:lnTo>
                  <a:pt x="43" y="18"/>
                </a:lnTo>
                <a:lnTo>
                  <a:pt x="51" y="12"/>
                </a:lnTo>
                <a:lnTo>
                  <a:pt x="59" y="8"/>
                </a:lnTo>
                <a:lnTo>
                  <a:pt x="69" y="4"/>
                </a:lnTo>
                <a:lnTo>
                  <a:pt x="78" y="3"/>
                </a:lnTo>
                <a:lnTo>
                  <a:pt x="88" y="2"/>
                </a:lnTo>
                <a:lnTo>
                  <a:pt x="97" y="0"/>
                </a:lnTo>
                <a:lnTo>
                  <a:pt x="97" y="0"/>
                </a:lnTo>
                <a:lnTo>
                  <a:pt x="108" y="2"/>
                </a:lnTo>
                <a:lnTo>
                  <a:pt x="117" y="3"/>
                </a:lnTo>
                <a:lnTo>
                  <a:pt x="127" y="4"/>
                </a:lnTo>
                <a:lnTo>
                  <a:pt x="135" y="8"/>
                </a:lnTo>
                <a:lnTo>
                  <a:pt x="143" y="12"/>
                </a:lnTo>
                <a:lnTo>
                  <a:pt x="151" y="18"/>
                </a:lnTo>
                <a:lnTo>
                  <a:pt x="159" y="23"/>
                </a:lnTo>
                <a:lnTo>
                  <a:pt x="166" y="29"/>
                </a:lnTo>
                <a:lnTo>
                  <a:pt x="173" y="35"/>
                </a:lnTo>
                <a:lnTo>
                  <a:pt x="178" y="43"/>
                </a:lnTo>
                <a:lnTo>
                  <a:pt x="182" y="52"/>
                </a:lnTo>
                <a:lnTo>
                  <a:pt x="186" y="60"/>
                </a:lnTo>
                <a:lnTo>
                  <a:pt x="190" y="69"/>
                </a:lnTo>
                <a:lnTo>
                  <a:pt x="193" y="79"/>
                </a:lnTo>
                <a:lnTo>
                  <a:pt x="194" y="88"/>
                </a:lnTo>
                <a:lnTo>
                  <a:pt x="194" y="97"/>
                </a:lnTo>
                <a:lnTo>
                  <a:pt x="194" y="97"/>
                </a:lnTo>
                <a:lnTo>
                  <a:pt x="194" y="108"/>
                </a:lnTo>
                <a:lnTo>
                  <a:pt x="193" y="118"/>
                </a:lnTo>
                <a:lnTo>
                  <a:pt x="190" y="127"/>
                </a:lnTo>
                <a:lnTo>
                  <a:pt x="186" y="135"/>
                </a:lnTo>
                <a:lnTo>
                  <a:pt x="182" y="143"/>
                </a:lnTo>
                <a:lnTo>
                  <a:pt x="178" y="151"/>
                </a:lnTo>
                <a:lnTo>
                  <a:pt x="173" y="160"/>
                </a:lnTo>
                <a:lnTo>
                  <a:pt x="166" y="166"/>
                </a:lnTo>
                <a:lnTo>
                  <a:pt x="159" y="173"/>
                </a:lnTo>
                <a:lnTo>
                  <a:pt x="151" y="178"/>
                </a:lnTo>
                <a:lnTo>
                  <a:pt x="143" y="183"/>
                </a:lnTo>
                <a:lnTo>
                  <a:pt x="135" y="187"/>
                </a:lnTo>
                <a:lnTo>
                  <a:pt x="127" y="191"/>
                </a:lnTo>
                <a:lnTo>
                  <a:pt x="117" y="193"/>
                </a:lnTo>
                <a:lnTo>
                  <a:pt x="108" y="195"/>
                </a:lnTo>
                <a:lnTo>
                  <a:pt x="97" y="195"/>
                </a:lnTo>
                <a:lnTo>
                  <a:pt x="97" y="195"/>
                </a:lnTo>
                <a:close/>
                <a:moveTo>
                  <a:pt x="97" y="11"/>
                </a:moveTo>
                <a:lnTo>
                  <a:pt x="97" y="11"/>
                </a:lnTo>
                <a:lnTo>
                  <a:pt x="89" y="12"/>
                </a:lnTo>
                <a:lnTo>
                  <a:pt x="80" y="14"/>
                </a:lnTo>
                <a:lnTo>
                  <a:pt x="72" y="15"/>
                </a:lnTo>
                <a:lnTo>
                  <a:pt x="63" y="18"/>
                </a:lnTo>
                <a:lnTo>
                  <a:pt x="57" y="22"/>
                </a:lnTo>
                <a:lnTo>
                  <a:pt x="49" y="26"/>
                </a:lnTo>
                <a:lnTo>
                  <a:pt x="36" y="37"/>
                </a:lnTo>
                <a:lnTo>
                  <a:pt x="26" y="49"/>
                </a:lnTo>
                <a:lnTo>
                  <a:pt x="22" y="57"/>
                </a:lnTo>
                <a:lnTo>
                  <a:pt x="18" y="64"/>
                </a:lnTo>
                <a:lnTo>
                  <a:pt x="15" y="72"/>
                </a:lnTo>
                <a:lnTo>
                  <a:pt x="14" y="80"/>
                </a:lnTo>
                <a:lnTo>
                  <a:pt x="12" y="89"/>
                </a:lnTo>
                <a:lnTo>
                  <a:pt x="11" y="97"/>
                </a:lnTo>
                <a:lnTo>
                  <a:pt x="11" y="97"/>
                </a:lnTo>
                <a:lnTo>
                  <a:pt x="12" y="107"/>
                </a:lnTo>
                <a:lnTo>
                  <a:pt x="14" y="115"/>
                </a:lnTo>
                <a:lnTo>
                  <a:pt x="15" y="123"/>
                </a:lnTo>
                <a:lnTo>
                  <a:pt x="18" y="131"/>
                </a:lnTo>
                <a:lnTo>
                  <a:pt x="22" y="139"/>
                </a:lnTo>
                <a:lnTo>
                  <a:pt x="26" y="146"/>
                </a:lnTo>
                <a:lnTo>
                  <a:pt x="36" y="158"/>
                </a:lnTo>
                <a:lnTo>
                  <a:pt x="49" y="169"/>
                </a:lnTo>
                <a:lnTo>
                  <a:pt x="57" y="173"/>
                </a:lnTo>
                <a:lnTo>
                  <a:pt x="63" y="177"/>
                </a:lnTo>
                <a:lnTo>
                  <a:pt x="72" y="180"/>
                </a:lnTo>
                <a:lnTo>
                  <a:pt x="80" y="183"/>
                </a:lnTo>
                <a:lnTo>
                  <a:pt x="89" y="184"/>
                </a:lnTo>
                <a:lnTo>
                  <a:pt x="97" y="184"/>
                </a:lnTo>
                <a:lnTo>
                  <a:pt x="97" y="184"/>
                </a:lnTo>
                <a:lnTo>
                  <a:pt x="107" y="184"/>
                </a:lnTo>
                <a:lnTo>
                  <a:pt x="115" y="183"/>
                </a:lnTo>
                <a:lnTo>
                  <a:pt x="123" y="180"/>
                </a:lnTo>
                <a:lnTo>
                  <a:pt x="131" y="177"/>
                </a:lnTo>
                <a:lnTo>
                  <a:pt x="139" y="173"/>
                </a:lnTo>
                <a:lnTo>
                  <a:pt x="146" y="169"/>
                </a:lnTo>
                <a:lnTo>
                  <a:pt x="158" y="158"/>
                </a:lnTo>
                <a:lnTo>
                  <a:pt x="169" y="146"/>
                </a:lnTo>
                <a:lnTo>
                  <a:pt x="173" y="139"/>
                </a:lnTo>
                <a:lnTo>
                  <a:pt x="177" y="131"/>
                </a:lnTo>
                <a:lnTo>
                  <a:pt x="180" y="123"/>
                </a:lnTo>
                <a:lnTo>
                  <a:pt x="182" y="115"/>
                </a:lnTo>
                <a:lnTo>
                  <a:pt x="184" y="107"/>
                </a:lnTo>
                <a:lnTo>
                  <a:pt x="184" y="97"/>
                </a:lnTo>
                <a:lnTo>
                  <a:pt x="184" y="97"/>
                </a:lnTo>
                <a:lnTo>
                  <a:pt x="184" y="89"/>
                </a:lnTo>
                <a:lnTo>
                  <a:pt x="182" y="80"/>
                </a:lnTo>
                <a:lnTo>
                  <a:pt x="180" y="72"/>
                </a:lnTo>
                <a:lnTo>
                  <a:pt x="177" y="64"/>
                </a:lnTo>
                <a:lnTo>
                  <a:pt x="173" y="57"/>
                </a:lnTo>
                <a:lnTo>
                  <a:pt x="169" y="49"/>
                </a:lnTo>
                <a:lnTo>
                  <a:pt x="158" y="37"/>
                </a:lnTo>
                <a:lnTo>
                  <a:pt x="146" y="26"/>
                </a:lnTo>
                <a:lnTo>
                  <a:pt x="139" y="22"/>
                </a:lnTo>
                <a:lnTo>
                  <a:pt x="131" y="18"/>
                </a:lnTo>
                <a:lnTo>
                  <a:pt x="123" y="15"/>
                </a:lnTo>
                <a:lnTo>
                  <a:pt x="115" y="14"/>
                </a:lnTo>
                <a:lnTo>
                  <a:pt x="107" y="12"/>
                </a:lnTo>
                <a:lnTo>
                  <a:pt x="97" y="11"/>
                </a:lnTo>
                <a:lnTo>
                  <a:pt x="97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40" name="Freeform 116"/>
          <p:cNvSpPr>
            <a:spLocks noEditPoints="1"/>
          </p:cNvSpPr>
          <p:nvPr/>
        </p:nvSpPr>
        <p:spPr bwMode="auto">
          <a:xfrm>
            <a:off x="9460359" y="4933095"/>
            <a:ext cx="244287" cy="239020"/>
          </a:xfrm>
          <a:custGeom>
            <a:avLst/>
            <a:gdLst/>
            <a:ahLst/>
            <a:cxnLst>
              <a:cxn ang="0">
                <a:pos x="78" y="157"/>
              </a:cxn>
              <a:cxn ang="0">
                <a:pos x="62" y="155"/>
              </a:cxn>
              <a:cxn ang="0">
                <a:pos x="33" y="143"/>
              </a:cxn>
              <a:cxn ang="0">
                <a:pos x="13" y="122"/>
              </a:cxn>
              <a:cxn ang="0">
                <a:pos x="1" y="93"/>
              </a:cxn>
              <a:cxn ang="0">
                <a:pos x="0" y="79"/>
              </a:cxn>
              <a:cxn ang="0">
                <a:pos x="0" y="70"/>
              </a:cxn>
              <a:cxn ang="0">
                <a:pos x="5" y="47"/>
              </a:cxn>
              <a:cxn ang="0">
                <a:pos x="22" y="23"/>
              </a:cxn>
              <a:cxn ang="0">
                <a:pos x="47" y="6"/>
              </a:cxn>
              <a:cxn ang="0">
                <a:pos x="70" y="0"/>
              </a:cxn>
              <a:cxn ang="0">
                <a:pos x="78" y="0"/>
              </a:cxn>
              <a:cxn ang="0">
                <a:pos x="93" y="2"/>
              </a:cxn>
              <a:cxn ang="0">
                <a:pos x="121" y="14"/>
              </a:cxn>
              <a:cxn ang="0">
                <a:pos x="143" y="34"/>
              </a:cxn>
              <a:cxn ang="0">
                <a:pos x="153" y="62"/>
              </a:cxn>
              <a:cxn ang="0">
                <a:pos x="156" y="79"/>
              </a:cxn>
              <a:cxn ang="0">
                <a:pos x="155" y="87"/>
              </a:cxn>
              <a:cxn ang="0">
                <a:pos x="149" y="108"/>
              </a:cxn>
              <a:cxn ang="0">
                <a:pos x="133" y="134"/>
              </a:cxn>
              <a:cxn ang="0">
                <a:pos x="108" y="150"/>
              </a:cxn>
              <a:cxn ang="0">
                <a:pos x="86" y="155"/>
              </a:cxn>
              <a:cxn ang="0">
                <a:pos x="78" y="157"/>
              </a:cxn>
              <a:cxn ang="0">
                <a:pos x="78" y="6"/>
              </a:cxn>
              <a:cxn ang="0">
                <a:pos x="50" y="11"/>
              </a:cxn>
              <a:cxn ang="0">
                <a:pos x="27" y="27"/>
              </a:cxn>
              <a:cxn ang="0">
                <a:pos x="10" y="50"/>
              </a:cxn>
              <a:cxn ang="0">
                <a:pos x="5" y="79"/>
              </a:cxn>
              <a:cxn ang="0">
                <a:pos x="6" y="93"/>
              </a:cxn>
              <a:cxn ang="0">
                <a:pos x="17" y="119"/>
              </a:cxn>
              <a:cxn ang="0">
                <a:pos x="37" y="139"/>
              </a:cxn>
              <a:cxn ang="0">
                <a:pos x="63" y="150"/>
              </a:cxn>
              <a:cxn ang="0">
                <a:pos x="78" y="151"/>
              </a:cxn>
              <a:cxn ang="0">
                <a:pos x="106" y="145"/>
              </a:cxn>
              <a:cxn ang="0">
                <a:pos x="129" y="130"/>
              </a:cxn>
              <a:cxn ang="0">
                <a:pos x="144" y="107"/>
              </a:cxn>
              <a:cxn ang="0">
                <a:pos x="151" y="79"/>
              </a:cxn>
              <a:cxn ang="0">
                <a:pos x="149" y="64"/>
              </a:cxn>
              <a:cxn ang="0">
                <a:pos x="137" y="38"/>
              </a:cxn>
              <a:cxn ang="0">
                <a:pos x="118" y="18"/>
              </a:cxn>
              <a:cxn ang="0">
                <a:pos x="93" y="7"/>
              </a:cxn>
              <a:cxn ang="0">
                <a:pos x="78" y="6"/>
              </a:cxn>
            </a:cxnLst>
            <a:rect l="0" t="0" r="r" b="b"/>
            <a:pathLst>
              <a:path w="156" h="157">
                <a:moveTo>
                  <a:pt x="78" y="157"/>
                </a:moveTo>
                <a:lnTo>
                  <a:pt x="78" y="157"/>
                </a:lnTo>
                <a:lnTo>
                  <a:pt x="70" y="155"/>
                </a:lnTo>
                <a:lnTo>
                  <a:pt x="62" y="155"/>
                </a:lnTo>
                <a:lnTo>
                  <a:pt x="47" y="150"/>
                </a:lnTo>
                <a:lnTo>
                  <a:pt x="33" y="143"/>
                </a:lnTo>
                <a:lnTo>
                  <a:pt x="22" y="134"/>
                </a:lnTo>
                <a:lnTo>
                  <a:pt x="13" y="122"/>
                </a:lnTo>
                <a:lnTo>
                  <a:pt x="5" y="108"/>
                </a:lnTo>
                <a:lnTo>
                  <a:pt x="1" y="93"/>
                </a:lnTo>
                <a:lnTo>
                  <a:pt x="0" y="87"/>
                </a:lnTo>
                <a:lnTo>
                  <a:pt x="0" y="79"/>
                </a:lnTo>
                <a:lnTo>
                  <a:pt x="0" y="79"/>
                </a:lnTo>
                <a:lnTo>
                  <a:pt x="0" y="70"/>
                </a:lnTo>
                <a:lnTo>
                  <a:pt x="1" y="62"/>
                </a:lnTo>
                <a:lnTo>
                  <a:pt x="5" y="47"/>
                </a:lnTo>
                <a:lnTo>
                  <a:pt x="13" y="34"/>
                </a:lnTo>
                <a:lnTo>
                  <a:pt x="22" y="23"/>
                </a:lnTo>
                <a:lnTo>
                  <a:pt x="33" y="14"/>
                </a:lnTo>
                <a:lnTo>
                  <a:pt x="47" y="6"/>
                </a:lnTo>
                <a:lnTo>
                  <a:pt x="62" y="2"/>
                </a:lnTo>
                <a:lnTo>
                  <a:pt x="70" y="0"/>
                </a:lnTo>
                <a:lnTo>
                  <a:pt x="78" y="0"/>
                </a:lnTo>
                <a:lnTo>
                  <a:pt x="78" y="0"/>
                </a:lnTo>
                <a:lnTo>
                  <a:pt x="86" y="0"/>
                </a:lnTo>
                <a:lnTo>
                  <a:pt x="93" y="2"/>
                </a:lnTo>
                <a:lnTo>
                  <a:pt x="108" y="6"/>
                </a:lnTo>
                <a:lnTo>
                  <a:pt x="121" y="14"/>
                </a:lnTo>
                <a:lnTo>
                  <a:pt x="133" y="23"/>
                </a:lnTo>
                <a:lnTo>
                  <a:pt x="143" y="34"/>
                </a:lnTo>
                <a:lnTo>
                  <a:pt x="149" y="47"/>
                </a:lnTo>
                <a:lnTo>
                  <a:pt x="153" y="62"/>
                </a:lnTo>
                <a:lnTo>
                  <a:pt x="155" y="70"/>
                </a:lnTo>
                <a:lnTo>
                  <a:pt x="156" y="79"/>
                </a:lnTo>
                <a:lnTo>
                  <a:pt x="156" y="79"/>
                </a:lnTo>
                <a:lnTo>
                  <a:pt x="155" y="87"/>
                </a:lnTo>
                <a:lnTo>
                  <a:pt x="153" y="93"/>
                </a:lnTo>
                <a:lnTo>
                  <a:pt x="149" y="108"/>
                </a:lnTo>
                <a:lnTo>
                  <a:pt x="143" y="122"/>
                </a:lnTo>
                <a:lnTo>
                  <a:pt x="133" y="134"/>
                </a:lnTo>
                <a:lnTo>
                  <a:pt x="121" y="143"/>
                </a:lnTo>
                <a:lnTo>
                  <a:pt x="108" y="150"/>
                </a:lnTo>
                <a:lnTo>
                  <a:pt x="93" y="155"/>
                </a:lnTo>
                <a:lnTo>
                  <a:pt x="86" y="155"/>
                </a:lnTo>
                <a:lnTo>
                  <a:pt x="78" y="157"/>
                </a:lnTo>
                <a:lnTo>
                  <a:pt x="78" y="157"/>
                </a:lnTo>
                <a:close/>
                <a:moveTo>
                  <a:pt x="78" y="6"/>
                </a:moveTo>
                <a:lnTo>
                  <a:pt x="78" y="6"/>
                </a:lnTo>
                <a:lnTo>
                  <a:pt x="63" y="7"/>
                </a:lnTo>
                <a:lnTo>
                  <a:pt x="50" y="11"/>
                </a:lnTo>
                <a:lnTo>
                  <a:pt x="37" y="18"/>
                </a:lnTo>
                <a:lnTo>
                  <a:pt x="27" y="27"/>
                </a:lnTo>
                <a:lnTo>
                  <a:pt x="17" y="38"/>
                </a:lnTo>
                <a:lnTo>
                  <a:pt x="10" y="50"/>
                </a:lnTo>
                <a:lnTo>
                  <a:pt x="6" y="64"/>
                </a:lnTo>
                <a:lnTo>
                  <a:pt x="5" y="79"/>
                </a:lnTo>
                <a:lnTo>
                  <a:pt x="5" y="79"/>
                </a:lnTo>
                <a:lnTo>
                  <a:pt x="6" y="93"/>
                </a:lnTo>
                <a:lnTo>
                  <a:pt x="10" y="107"/>
                </a:lnTo>
                <a:lnTo>
                  <a:pt x="17" y="119"/>
                </a:lnTo>
                <a:lnTo>
                  <a:pt x="27" y="130"/>
                </a:lnTo>
                <a:lnTo>
                  <a:pt x="37" y="139"/>
                </a:lnTo>
                <a:lnTo>
                  <a:pt x="50" y="145"/>
                </a:lnTo>
                <a:lnTo>
                  <a:pt x="63" y="150"/>
                </a:lnTo>
                <a:lnTo>
                  <a:pt x="78" y="151"/>
                </a:lnTo>
                <a:lnTo>
                  <a:pt x="78" y="151"/>
                </a:lnTo>
                <a:lnTo>
                  <a:pt x="93" y="150"/>
                </a:lnTo>
                <a:lnTo>
                  <a:pt x="106" y="145"/>
                </a:lnTo>
                <a:lnTo>
                  <a:pt x="118" y="139"/>
                </a:lnTo>
                <a:lnTo>
                  <a:pt x="129" y="130"/>
                </a:lnTo>
                <a:lnTo>
                  <a:pt x="137" y="119"/>
                </a:lnTo>
                <a:lnTo>
                  <a:pt x="144" y="107"/>
                </a:lnTo>
                <a:lnTo>
                  <a:pt x="149" y="93"/>
                </a:lnTo>
                <a:lnTo>
                  <a:pt x="151" y="79"/>
                </a:lnTo>
                <a:lnTo>
                  <a:pt x="151" y="79"/>
                </a:lnTo>
                <a:lnTo>
                  <a:pt x="149" y="64"/>
                </a:lnTo>
                <a:lnTo>
                  <a:pt x="144" y="50"/>
                </a:lnTo>
                <a:lnTo>
                  <a:pt x="137" y="38"/>
                </a:lnTo>
                <a:lnTo>
                  <a:pt x="129" y="27"/>
                </a:lnTo>
                <a:lnTo>
                  <a:pt x="118" y="18"/>
                </a:lnTo>
                <a:lnTo>
                  <a:pt x="106" y="11"/>
                </a:lnTo>
                <a:lnTo>
                  <a:pt x="93" y="7"/>
                </a:lnTo>
                <a:lnTo>
                  <a:pt x="78" y="6"/>
                </a:lnTo>
                <a:lnTo>
                  <a:pt x="78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41" name="Rectangle 117"/>
          <p:cNvSpPr>
            <a:spLocks noChangeArrowheads="1"/>
          </p:cNvSpPr>
          <p:nvPr/>
        </p:nvSpPr>
        <p:spPr bwMode="auto">
          <a:xfrm>
            <a:off x="2019012" y="1821233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42" name="Rectangle 118"/>
          <p:cNvSpPr>
            <a:spLocks noChangeArrowheads="1"/>
          </p:cNvSpPr>
          <p:nvPr/>
        </p:nvSpPr>
        <p:spPr bwMode="auto">
          <a:xfrm>
            <a:off x="2019012" y="1894778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43" name="Rectangle 119"/>
          <p:cNvSpPr>
            <a:spLocks noChangeArrowheads="1"/>
          </p:cNvSpPr>
          <p:nvPr/>
        </p:nvSpPr>
        <p:spPr bwMode="auto">
          <a:xfrm>
            <a:off x="2019014" y="1894778"/>
            <a:ext cx="32884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44" name="Rectangle 120"/>
          <p:cNvSpPr>
            <a:spLocks noChangeArrowheads="1"/>
          </p:cNvSpPr>
          <p:nvPr/>
        </p:nvSpPr>
        <p:spPr bwMode="auto">
          <a:xfrm>
            <a:off x="2019012" y="1968321"/>
            <a:ext cx="286568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45" name="Rectangle 121"/>
          <p:cNvSpPr>
            <a:spLocks noChangeArrowheads="1"/>
          </p:cNvSpPr>
          <p:nvPr/>
        </p:nvSpPr>
        <p:spPr bwMode="auto">
          <a:xfrm>
            <a:off x="2019014" y="2041865"/>
            <a:ext cx="357033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46" name="Rectangle 122"/>
          <p:cNvSpPr>
            <a:spLocks noChangeArrowheads="1"/>
          </p:cNvSpPr>
          <p:nvPr/>
        </p:nvSpPr>
        <p:spPr bwMode="auto">
          <a:xfrm>
            <a:off x="2888111" y="1821233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47" name="Rectangle 123"/>
          <p:cNvSpPr>
            <a:spLocks noChangeArrowheads="1"/>
          </p:cNvSpPr>
          <p:nvPr/>
        </p:nvSpPr>
        <p:spPr bwMode="auto">
          <a:xfrm>
            <a:off x="2888111" y="1894778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48" name="Rectangle 124"/>
          <p:cNvSpPr>
            <a:spLocks noChangeArrowheads="1"/>
          </p:cNvSpPr>
          <p:nvPr/>
        </p:nvSpPr>
        <p:spPr bwMode="auto">
          <a:xfrm>
            <a:off x="2850529" y="1894778"/>
            <a:ext cx="32884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auto">
          <a:xfrm>
            <a:off x="2874015" y="1968321"/>
            <a:ext cx="286568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50" name="Rectangle 126"/>
          <p:cNvSpPr>
            <a:spLocks noChangeArrowheads="1"/>
          </p:cNvSpPr>
          <p:nvPr/>
        </p:nvSpPr>
        <p:spPr bwMode="auto">
          <a:xfrm>
            <a:off x="2841134" y="2041865"/>
            <a:ext cx="352337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51" name="Rectangle 127"/>
          <p:cNvSpPr>
            <a:spLocks noChangeArrowheads="1"/>
          </p:cNvSpPr>
          <p:nvPr/>
        </p:nvSpPr>
        <p:spPr bwMode="auto">
          <a:xfrm>
            <a:off x="3752508" y="1821233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52" name="Rectangle 128"/>
          <p:cNvSpPr>
            <a:spLocks noChangeArrowheads="1"/>
          </p:cNvSpPr>
          <p:nvPr/>
        </p:nvSpPr>
        <p:spPr bwMode="auto">
          <a:xfrm>
            <a:off x="3752508" y="1894778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53" name="Rectangle 129"/>
          <p:cNvSpPr>
            <a:spLocks noChangeArrowheads="1"/>
          </p:cNvSpPr>
          <p:nvPr/>
        </p:nvSpPr>
        <p:spPr bwMode="auto">
          <a:xfrm>
            <a:off x="3682041" y="1894778"/>
            <a:ext cx="32884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54" name="Rectangle 130"/>
          <p:cNvSpPr>
            <a:spLocks noChangeArrowheads="1"/>
          </p:cNvSpPr>
          <p:nvPr/>
        </p:nvSpPr>
        <p:spPr bwMode="auto">
          <a:xfrm>
            <a:off x="3724321" y="1968321"/>
            <a:ext cx="286568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55" name="Rectangle 131"/>
          <p:cNvSpPr>
            <a:spLocks noChangeArrowheads="1"/>
          </p:cNvSpPr>
          <p:nvPr/>
        </p:nvSpPr>
        <p:spPr bwMode="auto">
          <a:xfrm>
            <a:off x="3653854" y="2041865"/>
            <a:ext cx="357033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56" name="Rectangle 132"/>
          <p:cNvSpPr>
            <a:spLocks noChangeArrowheads="1"/>
          </p:cNvSpPr>
          <p:nvPr/>
        </p:nvSpPr>
        <p:spPr bwMode="auto">
          <a:xfrm>
            <a:off x="4461881" y="2041865"/>
            <a:ext cx="352337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57" name="Rectangle 133"/>
          <p:cNvSpPr>
            <a:spLocks noChangeArrowheads="1"/>
          </p:cNvSpPr>
          <p:nvPr/>
        </p:nvSpPr>
        <p:spPr bwMode="auto">
          <a:xfrm>
            <a:off x="4461881" y="1968321"/>
            <a:ext cx="352337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58" name="Rectangle 134"/>
          <p:cNvSpPr>
            <a:spLocks noChangeArrowheads="1"/>
          </p:cNvSpPr>
          <p:nvPr/>
        </p:nvSpPr>
        <p:spPr bwMode="auto">
          <a:xfrm>
            <a:off x="4461881" y="1894778"/>
            <a:ext cx="35233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59" name="Rectangle 135"/>
          <p:cNvSpPr>
            <a:spLocks noChangeArrowheads="1"/>
          </p:cNvSpPr>
          <p:nvPr/>
        </p:nvSpPr>
        <p:spPr bwMode="auto">
          <a:xfrm>
            <a:off x="4461881" y="1821233"/>
            <a:ext cx="35233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60" name="Rectangle 136"/>
          <p:cNvSpPr>
            <a:spLocks noChangeArrowheads="1"/>
          </p:cNvSpPr>
          <p:nvPr/>
        </p:nvSpPr>
        <p:spPr bwMode="auto">
          <a:xfrm>
            <a:off x="5340371" y="2041865"/>
            <a:ext cx="277172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61" name="Rectangle 137"/>
          <p:cNvSpPr>
            <a:spLocks noChangeArrowheads="1"/>
          </p:cNvSpPr>
          <p:nvPr/>
        </p:nvSpPr>
        <p:spPr bwMode="auto">
          <a:xfrm>
            <a:off x="5340371" y="1968321"/>
            <a:ext cx="277172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62" name="Rectangle 138"/>
          <p:cNvSpPr>
            <a:spLocks noChangeArrowheads="1"/>
          </p:cNvSpPr>
          <p:nvPr/>
        </p:nvSpPr>
        <p:spPr bwMode="auto">
          <a:xfrm>
            <a:off x="5340371" y="1894778"/>
            <a:ext cx="277172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63" name="Rectangle 139"/>
          <p:cNvSpPr>
            <a:spLocks noChangeArrowheads="1"/>
          </p:cNvSpPr>
          <p:nvPr/>
        </p:nvSpPr>
        <p:spPr bwMode="auto">
          <a:xfrm>
            <a:off x="5340371" y="1821233"/>
            <a:ext cx="277172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64" name="Rectangle 140"/>
          <p:cNvSpPr>
            <a:spLocks noChangeArrowheads="1"/>
          </p:cNvSpPr>
          <p:nvPr/>
        </p:nvSpPr>
        <p:spPr bwMode="auto">
          <a:xfrm>
            <a:off x="5279301" y="2041865"/>
            <a:ext cx="42281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65" name="Rectangle 141"/>
          <p:cNvSpPr>
            <a:spLocks noChangeArrowheads="1"/>
          </p:cNvSpPr>
          <p:nvPr/>
        </p:nvSpPr>
        <p:spPr bwMode="auto">
          <a:xfrm>
            <a:off x="5279301" y="1968321"/>
            <a:ext cx="42281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66" name="Rectangle 142"/>
          <p:cNvSpPr>
            <a:spLocks noChangeArrowheads="1"/>
          </p:cNvSpPr>
          <p:nvPr/>
        </p:nvSpPr>
        <p:spPr bwMode="auto">
          <a:xfrm>
            <a:off x="5279301" y="1894778"/>
            <a:ext cx="422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67" name="Rectangle 143"/>
          <p:cNvSpPr>
            <a:spLocks noChangeArrowheads="1"/>
          </p:cNvSpPr>
          <p:nvPr/>
        </p:nvSpPr>
        <p:spPr bwMode="auto">
          <a:xfrm>
            <a:off x="5279301" y="1821233"/>
            <a:ext cx="422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68" name="Freeform 144"/>
          <p:cNvSpPr>
            <a:spLocks noEditPoints="1"/>
          </p:cNvSpPr>
          <p:nvPr/>
        </p:nvSpPr>
        <p:spPr bwMode="auto">
          <a:xfrm>
            <a:off x="6068534" y="1789053"/>
            <a:ext cx="93956" cy="91931"/>
          </a:xfrm>
          <a:custGeom>
            <a:avLst/>
            <a:gdLst/>
            <a:ahLst/>
            <a:cxnLst>
              <a:cxn ang="0">
                <a:pos x="61" y="59"/>
              </a:cxn>
              <a:cxn ang="0">
                <a:pos x="0" y="59"/>
              </a:cxn>
              <a:cxn ang="0">
                <a:pos x="0" y="0"/>
              </a:cxn>
              <a:cxn ang="0">
                <a:pos x="61" y="0"/>
              </a:cxn>
              <a:cxn ang="0">
                <a:pos x="61" y="59"/>
              </a:cxn>
              <a:cxn ang="0">
                <a:pos x="11" y="49"/>
              </a:cxn>
              <a:cxn ang="0">
                <a:pos x="50" y="49"/>
              </a:cxn>
              <a:cxn ang="0">
                <a:pos x="50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61" h="59">
                <a:moveTo>
                  <a:pt x="61" y="59"/>
                </a:moveTo>
                <a:lnTo>
                  <a:pt x="0" y="59"/>
                </a:lnTo>
                <a:lnTo>
                  <a:pt x="0" y="0"/>
                </a:lnTo>
                <a:lnTo>
                  <a:pt x="61" y="0"/>
                </a:lnTo>
                <a:lnTo>
                  <a:pt x="61" y="59"/>
                </a:lnTo>
                <a:close/>
                <a:moveTo>
                  <a:pt x="11" y="49"/>
                </a:moveTo>
                <a:lnTo>
                  <a:pt x="50" y="49"/>
                </a:lnTo>
                <a:lnTo>
                  <a:pt x="50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69" name="Freeform 145"/>
          <p:cNvSpPr>
            <a:spLocks noEditPoints="1"/>
          </p:cNvSpPr>
          <p:nvPr/>
        </p:nvSpPr>
        <p:spPr bwMode="auto">
          <a:xfrm>
            <a:off x="6885952" y="1766076"/>
            <a:ext cx="183216" cy="170073"/>
          </a:xfrm>
          <a:custGeom>
            <a:avLst/>
            <a:gdLst/>
            <a:ahLst/>
            <a:cxnLst>
              <a:cxn ang="0">
                <a:pos x="115" y="111"/>
              </a:cxn>
              <a:cxn ang="0">
                <a:pos x="0" y="111"/>
              </a:cxn>
              <a:cxn ang="0">
                <a:pos x="0" y="0"/>
              </a:cxn>
              <a:cxn ang="0">
                <a:pos x="115" y="0"/>
              </a:cxn>
              <a:cxn ang="0">
                <a:pos x="115" y="111"/>
              </a:cxn>
              <a:cxn ang="0">
                <a:pos x="11" y="100"/>
              </a:cxn>
              <a:cxn ang="0">
                <a:pos x="104" y="100"/>
              </a:cxn>
              <a:cxn ang="0">
                <a:pos x="104" y="11"/>
              </a:cxn>
              <a:cxn ang="0">
                <a:pos x="11" y="11"/>
              </a:cxn>
              <a:cxn ang="0">
                <a:pos x="11" y="100"/>
              </a:cxn>
            </a:cxnLst>
            <a:rect l="0" t="0" r="r" b="b"/>
            <a:pathLst>
              <a:path w="115" h="111">
                <a:moveTo>
                  <a:pt x="115" y="111"/>
                </a:moveTo>
                <a:lnTo>
                  <a:pt x="0" y="111"/>
                </a:lnTo>
                <a:lnTo>
                  <a:pt x="0" y="0"/>
                </a:lnTo>
                <a:lnTo>
                  <a:pt x="115" y="0"/>
                </a:lnTo>
                <a:lnTo>
                  <a:pt x="115" y="111"/>
                </a:lnTo>
                <a:close/>
                <a:moveTo>
                  <a:pt x="11" y="100"/>
                </a:moveTo>
                <a:lnTo>
                  <a:pt x="104" y="100"/>
                </a:lnTo>
                <a:lnTo>
                  <a:pt x="104" y="11"/>
                </a:lnTo>
                <a:lnTo>
                  <a:pt x="11" y="11"/>
                </a:lnTo>
                <a:lnTo>
                  <a:pt x="11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70" name="Freeform 146"/>
          <p:cNvSpPr>
            <a:spLocks noEditPoints="1"/>
          </p:cNvSpPr>
          <p:nvPr/>
        </p:nvSpPr>
        <p:spPr bwMode="auto">
          <a:xfrm>
            <a:off x="7083260" y="1766076"/>
            <a:ext cx="178517" cy="170073"/>
          </a:xfrm>
          <a:custGeom>
            <a:avLst/>
            <a:gdLst/>
            <a:ahLst/>
            <a:cxnLst>
              <a:cxn ang="0">
                <a:pos x="114" y="111"/>
              </a:cxn>
              <a:cxn ang="0">
                <a:pos x="0" y="111"/>
              </a:cxn>
              <a:cxn ang="0">
                <a:pos x="0" y="0"/>
              </a:cxn>
              <a:cxn ang="0">
                <a:pos x="114" y="0"/>
              </a:cxn>
              <a:cxn ang="0">
                <a:pos x="114" y="111"/>
              </a:cxn>
              <a:cxn ang="0">
                <a:pos x="10" y="100"/>
              </a:cxn>
              <a:cxn ang="0">
                <a:pos x="104" y="100"/>
              </a:cxn>
              <a:cxn ang="0">
                <a:pos x="104" y="11"/>
              </a:cxn>
              <a:cxn ang="0">
                <a:pos x="10" y="11"/>
              </a:cxn>
              <a:cxn ang="0">
                <a:pos x="10" y="100"/>
              </a:cxn>
            </a:cxnLst>
            <a:rect l="0" t="0" r="r" b="b"/>
            <a:pathLst>
              <a:path w="114" h="111">
                <a:moveTo>
                  <a:pt x="114" y="111"/>
                </a:moveTo>
                <a:lnTo>
                  <a:pt x="0" y="111"/>
                </a:lnTo>
                <a:lnTo>
                  <a:pt x="0" y="0"/>
                </a:lnTo>
                <a:lnTo>
                  <a:pt x="114" y="0"/>
                </a:lnTo>
                <a:lnTo>
                  <a:pt x="114" y="111"/>
                </a:lnTo>
                <a:close/>
                <a:moveTo>
                  <a:pt x="10" y="100"/>
                </a:moveTo>
                <a:lnTo>
                  <a:pt x="104" y="100"/>
                </a:lnTo>
                <a:lnTo>
                  <a:pt x="104" y="11"/>
                </a:lnTo>
                <a:lnTo>
                  <a:pt x="10" y="11"/>
                </a:lnTo>
                <a:lnTo>
                  <a:pt x="10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71" name="Freeform 147"/>
          <p:cNvSpPr>
            <a:spLocks noEditPoints="1"/>
          </p:cNvSpPr>
          <p:nvPr/>
        </p:nvSpPr>
        <p:spPr bwMode="auto">
          <a:xfrm>
            <a:off x="6885952" y="1949935"/>
            <a:ext cx="183216" cy="165476"/>
          </a:xfrm>
          <a:custGeom>
            <a:avLst/>
            <a:gdLst/>
            <a:ahLst/>
            <a:cxnLst>
              <a:cxn ang="0">
                <a:pos x="115" y="110"/>
              </a:cxn>
              <a:cxn ang="0">
                <a:pos x="0" y="110"/>
              </a:cxn>
              <a:cxn ang="0">
                <a:pos x="0" y="0"/>
              </a:cxn>
              <a:cxn ang="0">
                <a:pos x="115" y="0"/>
              </a:cxn>
              <a:cxn ang="0">
                <a:pos x="115" y="110"/>
              </a:cxn>
              <a:cxn ang="0">
                <a:pos x="11" y="100"/>
              </a:cxn>
              <a:cxn ang="0">
                <a:pos x="104" y="100"/>
              </a:cxn>
              <a:cxn ang="0">
                <a:pos x="104" y="10"/>
              </a:cxn>
              <a:cxn ang="0">
                <a:pos x="11" y="10"/>
              </a:cxn>
              <a:cxn ang="0">
                <a:pos x="11" y="100"/>
              </a:cxn>
            </a:cxnLst>
            <a:rect l="0" t="0" r="r" b="b"/>
            <a:pathLst>
              <a:path w="115" h="110">
                <a:moveTo>
                  <a:pt x="115" y="110"/>
                </a:moveTo>
                <a:lnTo>
                  <a:pt x="0" y="110"/>
                </a:lnTo>
                <a:lnTo>
                  <a:pt x="0" y="0"/>
                </a:lnTo>
                <a:lnTo>
                  <a:pt x="115" y="0"/>
                </a:lnTo>
                <a:lnTo>
                  <a:pt x="115" y="110"/>
                </a:lnTo>
                <a:close/>
                <a:moveTo>
                  <a:pt x="11" y="100"/>
                </a:moveTo>
                <a:lnTo>
                  <a:pt x="104" y="100"/>
                </a:lnTo>
                <a:lnTo>
                  <a:pt x="104" y="10"/>
                </a:lnTo>
                <a:lnTo>
                  <a:pt x="11" y="10"/>
                </a:lnTo>
                <a:lnTo>
                  <a:pt x="11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72" name="Freeform 148"/>
          <p:cNvSpPr>
            <a:spLocks noEditPoints="1"/>
          </p:cNvSpPr>
          <p:nvPr/>
        </p:nvSpPr>
        <p:spPr bwMode="auto">
          <a:xfrm>
            <a:off x="7083260" y="1949935"/>
            <a:ext cx="178517" cy="165476"/>
          </a:xfrm>
          <a:custGeom>
            <a:avLst/>
            <a:gdLst/>
            <a:ahLst/>
            <a:cxnLst>
              <a:cxn ang="0">
                <a:pos x="114" y="110"/>
              </a:cxn>
              <a:cxn ang="0">
                <a:pos x="0" y="110"/>
              </a:cxn>
              <a:cxn ang="0">
                <a:pos x="0" y="0"/>
              </a:cxn>
              <a:cxn ang="0">
                <a:pos x="114" y="0"/>
              </a:cxn>
              <a:cxn ang="0">
                <a:pos x="114" y="110"/>
              </a:cxn>
              <a:cxn ang="0">
                <a:pos x="10" y="100"/>
              </a:cxn>
              <a:cxn ang="0">
                <a:pos x="104" y="100"/>
              </a:cxn>
              <a:cxn ang="0">
                <a:pos x="104" y="10"/>
              </a:cxn>
              <a:cxn ang="0">
                <a:pos x="10" y="10"/>
              </a:cxn>
              <a:cxn ang="0">
                <a:pos x="10" y="100"/>
              </a:cxn>
            </a:cxnLst>
            <a:rect l="0" t="0" r="r" b="b"/>
            <a:pathLst>
              <a:path w="114" h="110">
                <a:moveTo>
                  <a:pt x="114" y="110"/>
                </a:moveTo>
                <a:lnTo>
                  <a:pt x="0" y="110"/>
                </a:lnTo>
                <a:lnTo>
                  <a:pt x="0" y="0"/>
                </a:lnTo>
                <a:lnTo>
                  <a:pt x="114" y="0"/>
                </a:lnTo>
                <a:lnTo>
                  <a:pt x="114" y="110"/>
                </a:lnTo>
                <a:close/>
                <a:moveTo>
                  <a:pt x="10" y="100"/>
                </a:moveTo>
                <a:lnTo>
                  <a:pt x="104" y="100"/>
                </a:lnTo>
                <a:lnTo>
                  <a:pt x="104" y="10"/>
                </a:lnTo>
                <a:lnTo>
                  <a:pt x="10" y="10"/>
                </a:lnTo>
                <a:lnTo>
                  <a:pt x="10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73" name="Freeform 149"/>
          <p:cNvSpPr>
            <a:spLocks noEditPoints="1"/>
          </p:cNvSpPr>
          <p:nvPr/>
        </p:nvSpPr>
        <p:spPr bwMode="auto">
          <a:xfrm>
            <a:off x="7679885" y="1747687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0"/>
              </a:cxn>
              <a:cxn ang="0">
                <a:pos x="73" y="70"/>
              </a:cxn>
              <a:cxn ang="0">
                <a:pos x="73" y="11"/>
              </a:cxn>
              <a:cxn ang="0">
                <a:pos x="10" y="11"/>
              </a:cxn>
              <a:cxn ang="0">
                <a:pos x="10" y="70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0"/>
                </a:moveTo>
                <a:lnTo>
                  <a:pt x="73" y="70"/>
                </a:lnTo>
                <a:lnTo>
                  <a:pt x="73" y="11"/>
                </a:lnTo>
                <a:lnTo>
                  <a:pt x="10" y="11"/>
                </a:lnTo>
                <a:lnTo>
                  <a:pt x="10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74" name="Freeform 150"/>
          <p:cNvSpPr>
            <a:spLocks noEditPoints="1"/>
          </p:cNvSpPr>
          <p:nvPr/>
        </p:nvSpPr>
        <p:spPr bwMode="auto">
          <a:xfrm>
            <a:off x="7816121" y="1747687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75" name="Freeform 151"/>
          <p:cNvSpPr>
            <a:spLocks noEditPoints="1"/>
          </p:cNvSpPr>
          <p:nvPr/>
        </p:nvSpPr>
        <p:spPr bwMode="auto">
          <a:xfrm>
            <a:off x="7679885" y="1876391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0"/>
              </a:cxn>
              <a:cxn ang="0">
                <a:pos x="73" y="70"/>
              </a:cxn>
              <a:cxn ang="0">
                <a:pos x="73" y="11"/>
              </a:cxn>
              <a:cxn ang="0">
                <a:pos x="10" y="11"/>
              </a:cxn>
              <a:cxn ang="0">
                <a:pos x="10" y="70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0"/>
                </a:moveTo>
                <a:lnTo>
                  <a:pt x="73" y="70"/>
                </a:lnTo>
                <a:lnTo>
                  <a:pt x="73" y="11"/>
                </a:lnTo>
                <a:lnTo>
                  <a:pt x="10" y="11"/>
                </a:lnTo>
                <a:lnTo>
                  <a:pt x="10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76" name="Freeform 152"/>
          <p:cNvSpPr>
            <a:spLocks noEditPoints="1"/>
          </p:cNvSpPr>
          <p:nvPr/>
        </p:nvSpPr>
        <p:spPr bwMode="auto">
          <a:xfrm>
            <a:off x="7816121" y="1876391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77" name="Freeform 153"/>
          <p:cNvSpPr>
            <a:spLocks noEditPoints="1"/>
          </p:cNvSpPr>
          <p:nvPr/>
        </p:nvSpPr>
        <p:spPr bwMode="auto">
          <a:xfrm>
            <a:off x="7957057" y="1747687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78" name="Freeform 154"/>
          <p:cNvSpPr>
            <a:spLocks noEditPoints="1"/>
          </p:cNvSpPr>
          <p:nvPr/>
        </p:nvSpPr>
        <p:spPr bwMode="auto">
          <a:xfrm>
            <a:off x="7957057" y="1876391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79" name="Freeform 155"/>
          <p:cNvSpPr>
            <a:spLocks noEditPoints="1"/>
          </p:cNvSpPr>
          <p:nvPr/>
        </p:nvSpPr>
        <p:spPr bwMode="auto">
          <a:xfrm>
            <a:off x="7679885" y="2005095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1"/>
              </a:cxn>
              <a:cxn ang="0">
                <a:pos x="73" y="71"/>
              </a:cxn>
              <a:cxn ang="0">
                <a:pos x="73" y="11"/>
              </a:cxn>
              <a:cxn ang="0">
                <a:pos x="10" y="11"/>
              </a:cxn>
              <a:cxn ang="0">
                <a:pos x="10" y="71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1"/>
                </a:moveTo>
                <a:lnTo>
                  <a:pt x="73" y="71"/>
                </a:lnTo>
                <a:lnTo>
                  <a:pt x="73" y="11"/>
                </a:lnTo>
                <a:lnTo>
                  <a:pt x="10" y="11"/>
                </a:lnTo>
                <a:lnTo>
                  <a:pt x="10" y="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80" name="Freeform 156"/>
          <p:cNvSpPr>
            <a:spLocks noEditPoints="1"/>
          </p:cNvSpPr>
          <p:nvPr/>
        </p:nvSpPr>
        <p:spPr bwMode="auto">
          <a:xfrm>
            <a:off x="7816121" y="2005095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1"/>
              </a:cxn>
              <a:cxn ang="0">
                <a:pos x="73" y="71"/>
              </a:cxn>
              <a:cxn ang="0">
                <a:pos x="73" y="11"/>
              </a:cxn>
              <a:cxn ang="0">
                <a:pos x="11" y="11"/>
              </a:cxn>
              <a:cxn ang="0">
                <a:pos x="11" y="71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1"/>
                </a:moveTo>
                <a:lnTo>
                  <a:pt x="73" y="71"/>
                </a:lnTo>
                <a:lnTo>
                  <a:pt x="73" y="11"/>
                </a:lnTo>
                <a:lnTo>
                  <a:pt x="11" y="11"/>
                </a:lnTo>
                <a:lnTo>
                  <a:pt x="11" y="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81" name="Freeform 157"/>
          <p:cNvSpPr>
            <a:spLocks noEditPoints="1"/>
          </p:cNvSpPr>
          <p:nvPr/>
        </p:nvSpPr>
        <p:spPr bwMode="auto">
          <a:xfrm>
            <a:off x="7957057" y="2005095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1"/>
              </a:cxn>
              <a:cxn ang="0">
                <a:pos x="73" y="71"/>
              </a:cxn>
              <a:cxn ang="0">
                <a:pos x="73" y="11"/>
              </a:cxn>
              <a:cxn ang="0">
                <a:pos x="11" y="11"/>
              </a:cxn>
              <a:cxn ang="0">
                <a:pos x="11" y="71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1"/>
                </a:moveTo>
                <a:lnTo>
                  <a:pt x="73" y="71"/>
                </a:lnTo>
                <a:lnTo>
                  <a:pt x="73" y="11"/>
                </a:lnTo>
                <a:lnTo>
                  <a:pt x="11" y="11"/>
                </a:lnTo>
                <a:lnTo>
                  <a:pt x="11" y="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82" name="Freeform 158"/>
          <p:cNvSpPr>
            <a:spLocks noEditPoints="1"/>
          </p:cNvSpPr>
          <p:nvPr/>
        </p:nvSpPr>
        <p:spPr bwMode="auto">
          <a:xfrm>
            <a:off x="6185981" y="1789053"/>
            <a:ext cx="272473" cy="91931"/>
          </a:xfrm>
          <a:custGeom>
            <a:avLst/>
            <a:gdLst/>
            <a:ahLst/>
            <a:cxnLst>
              <a:cxn ang="0">
                <a:pos x="175" y="59"/>
              </a:cxn>
              <a:cxn ang="0">
                <a:pos x="0" y="59"/>
              </a:cxn>
              <a:cxn ang="0">
                <a:pos x="0" y="0"/>
              </a:cxn>
              <a:cxn ang="0">
                <a:pos x="175" y="0"/>
              </a:cxn>
              <a:cxn ang="0">
                <a:pos x="175" y="59"/>
              </a:cxn>
              <a:cxn ang="0">
                <a:pos x="11" y="49"/>
              </a:cxn>
              <a:cxn ang="0">
                <a:pos x="164" y="49"/>
              </a:cxn>
              <a:cxn ang="0">
                <a:pos x="164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175" h="59">
                <a:moveTo>
                  <a:pt x="175" y="59"/>
                </a:moveTo>
                <a:lnTo>
                  <a:pt x="0" y="59"/>
                </a:lnTo>
                <a:lnTo>
                  <a:pt x="0" y="0"/>
                </a:lnTo>
                <a:lnTo>
                  <a:pt x="175" y="0"/>
                </a:lnTo>
                <a:lnTo>
                  <a:pt x="175" y="59"/>
                </a:lnTo>
                <a:close/>
                <a:moveTo>
                  <a:pt x="11" y="49"/>
                </a:moveTo>
                <a:lnTo>
                  <a:pt x="164" y="49"/>
                </a:lnTo>
                <a:lnTo>
                  <a:pt x="164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83" name="Freeform 159"/>
          <p:cNvSpPr>
            <a:spLocks noEditPoints="1"/>
          </p:cNvSpPr>
          <p:nvPr/>
        </p:nvSpPr>
        <p:spPr bwMode="auto">
          <a:xfrm>
            <a:off x="6068534" y="1899372"/>
            <a:ext cx="93956" cy="91931"/>
          </a:xfrm>
          <a:custGeom>
            <a:avLst/>
            <a:gdLst/>
            <a:ahLst/>
            <a:cxnLst>
              <a:cxn ang="0">
                <a:pos x="61" y="60"/>
              </a:cxn>
              <a:cxn ang="0">
                <a:pos x="0" y="60"/>
              </a:cxn>
              <a:cxn ang="0">
                <a:pos x="0" y="0"/>
              </a:cxn>
              <a:cxn ang="0">
                <a:pos x="61" y="0"/>
              </a:cxn>
              <a:cxn ang="0">
                <a:pos x="61" y="60"/>
              </a:cxn>
              <a:cxn ang="0">
                <a:pos x="11" y="49"/>
              </a:cxn>
              <a:cxn ang="0">
                <a:pos x="50" y="49"/>
              </a:cxn>
              <a:cxn ang="0">
                <a:pos x="50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61" h="60">
                <a:moveTo>
                  <a:pt x="61" y="60"/>
                </a:moveTo>
                <a:lnTo>
                  <a:pt x="0" y="60"/>
                </a:lnTo>
                <a:lnTo>
                  <a:pt x="0" y="0"/>
                </a:lnTo>
                <a:lnTo>
                  <a:pt x="61" y="0"/>
                </a:lnTo>
                <a:lnTo>
                  <a:pt x="61" y="60"/>
                </a:lnTo>
                <a:close/>
                <a:moveTo>
                  <a:pt x="11" y="49"/>
                </a:moveTo>
                <a:lnTo>
                  <a:pt x="50" y="49"/>
                </a:lnTo>
                <a:lnTo>
                  <a:pt x="50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84" name="Freeform 160"/>
          <p:cNvSpPr>
            <a:spLocks noEditPoints="1"/>
          </p:cNvSpPr>
          <p:nvPr/>
        </p:nvSpPr>
        <p:spPr bwMode="auto">
          <a:xfrm>
            <a:off x="6185981" y="1899372"/>
            <a:ext cx="272473" cy="91931"/>
          </a:xfrm>
          <a:custGeom>
            <a:avLst/>
            <a:gdLst/>
            <a:ahLst/>
            <a:cxnLst>
              <a:cxn ang="0">
                <a:pos x="175" y="60"/>
              </a:cxn>
              <a:cxn ang="0">
                <a:pos x="0" y="60"/>
              </a:cxn>
              <a:cxn ang="0">
                <a:pos x="0" y="0"/>
              </a:cxn>
              <a:cxn ang="0">
                <a:pos x="175" y="0"/>
              </a:cxn>
              <a:cxn ang="0">
                <a:pos x="175" y="60"/>
              </a:cxn>
              <a:cxn ang="0">
                <a:pos x="11" y="49"/>
              </a:cxn>
              <a:cxn ang="0">
                <a:pos x="164" y="49"/>
              </a:cxn>
              <a:cxn ang="0">
                <a:pos x="164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175" h="60">
                <a:moveTo>
                  <a:pt x="175" y="60"/>
                </a:moveTo>
                <a:lnTo>
                  <a:pt x="0" y="60"/>
                </a:lnTo>
                <a:lnTo>
                  <a:pt x="0" y="0"/>
                </a:lnTo>
                <a:lnTo>
                  <a:pt x="175" y="0"/>
                </a:lnTo>
                <a:lnTo>
                  <a:pt x="175" y="60"/>
                </a:lnTo>
                <a:close/>
                <a:moveTo>
                  <a:pt x="11" y="49"/>
                </a:moveTo>
                <a:lnTo>
                  <a:pt x="164" y="49"/>
                </a:lnTo>
                <a:lnTo>
                  <a:pt x="164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85" name="Freeform 161"/>
          <p:cNvSpPr>
            <a:spLocks noEditPoints="1"/>
          </p:cNvSpPr>
          <p:nvPr/>
        </p:nvSpPr>
        <p:spPr bwMode="auto">
          <a:xfrm>
            <a:off x="6068534" y="2009688"/>
            <a:ext cx="93956" cy="87336"/>
          </a:xfrm>
          <a:custGeom>
            <a:avLst/>
            <a:gdLst/>
            <a:ahLst/>
            <a:cxnLst>
              <a:cxn ang="0">
                <a:pos x="61" y="59"/>
              </a:cxn>
              <a:cxn ang="0">
                <a:pos x="0" y="59"/>
              </a:cxn>
              <a:cxn ang="0">
                <a:pos x="0" y="0"/>
              </a:cxn>
              <a:cxn ang="0">
                <a:pos x="61" y="0"/>
              </a:cxn>
              <a:cxn ang="0">
                <a:pos x="61" y="59"/>
              </a:cxn>
              <a:cxn ang="0">
                <a:pos x="11" y="48"/>
              </a:cxn>
              <a:cxn ang="0">
                <a:pos x="50" y="48"/>
              </a:cxn>
              <a:cxn ang="0">
                <a:pos x="50" y="11"/>
              </a:cxn>
              <a:cxn ang="0">
                <a:pos x="11" y="11"/>
              </a:cxn>
              <a:cxn ang="0">
                <a:pos x="11" y="48"/>
              </a:cxn>
            </a:cxnLst>
            <a:rect l="0" t="0" r="r" b="b"/>
            <a:pathLst>
              <a:path w="61" h="59">
                <a:moveTo>
                  <a:pt x="61" y="59"/>
                </a:moveTo>
                <a:lnTo>
                  <a:pt x="0" y="59"/>
                </a:lnTo>
                <a:lnTo>
                  <a:pt x="0" y="0"/>
                </a:lnTo>
                <a:lnTo>
                  <a:pt x="61" y="0"/>
                </a:lnTo>
                <a:lnTo>
                  <a:pt x="61" y="59"/>
                </a:lnTo>
                <a:close/>
                <a:moveTo>
                  <a:pt x="11" y="48"/>
                </a:moveTo>
                <a:lnTo>
                  <a:pt x="50" y="48"/>
                </a:lnTo>
                <a:lnTo>
                  <a:pt x="50" y="11"/>
                </a:lnTo>
                <a:lnTo>
                  <a:pt x="11" y="11"/>
                </a:ln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86" name="Freeform 162"/>
          <p:cNvSpPr>
            <a:spLocks noEditPoints="1"/>
          </p:cNvSpPr>
          <p:nvPr/>
        </p:nvSpPr>
        <p:spPr bwMode="auto">
          <a:xfrm>
            <a:off x="6185981" y="2009688"/>
            <a:ext cx="272473" cy="87336"/>
          </a:xfrm>
          <a:custGeom>
            <a:avLst/>
            <a:gdLst/>
            <a:ahLst/>
            <a:cxnLst>
              <a:cxn ang="0">
                <a:pos x="175" y="59"/>
              </a:cxn>
              <a:cxn ang="0">
                <a:pos x="0" y="59"/>
              </a:cxn>
              <a:cxn ang="0">
                <a:pos x="0" y="0"/>
              </a:cxn>
              <a:cxn ang="0">
                <a:pos x="175" y="0"/>
              </a:cxn>
              <a:cxn ang="0">
                <a:pos x="175" y="59"/>
              </a:cxn>
              <a:cxn ang="0">
                <a:pos x="11" y="48"/>
              </a:cxn>
              <a:cxn ang="0">
                <a:pos x="164" y="48"/>
              </a:cxn>
              <a:cxn ang="0">
                <a:pos x="164" y="11"/>
              </a:cxn>
              <a:cxn ang="0">
                <a:pos x="11" y="11"/>
              </a:cxn>
              <a:cxn ang="0">
                <a:pos x="11" y="48"/>
              </a:cxn>
            </a:cxnLst>
            <a:rect l="0" t="0" r="r" b="b"/>
            <a:pathLst>
              <a:path w="175" h="59">
                <a:moveTo>
                  <a:pt x="175" y="59"/>
                </a:moveTo>
                <a:lnTo>
                  <a:pt x="0" y="59"/>
                </a:lnTo>
                <a:lnTo>
                  <a:pt x="0" y="0"/>
                </a:lnTo>
                <a:lnTo>
                  <a:pt x="175" y="0"/>
                </a:lnTo>
                <a:lnTo>
                  <a:pt x="175" y="59"/>
                </a:lnTo>
                <a:close/>
                <a:moveTo>
                  <a:pt x="11" y="48"/>
                </a:moveTo>
                <a:lnTo>
                  <a:pt x="164" y="48"/>
                </a:lnTo>
                <a:lnTo>
                  <a:pt x="164" y="11"/>
                </a:lnTo>
                <a:lnTo>
                  <a:pt x="11" y="11"/>
                </a:ln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87" name="Freeform 163"/>
          <p:cNvSpPr>
            <a:spLocks noEditPoints="1"/>
          </p:cNvSpPr>
          <p:nvPr/>
        </p:nvSpPr>
        <p:spPr bwMode="auto">
          <a:xfrm>
            <a:off x="10118051" y="5774262"/>
            <a:ext cx="404012" cy="275793"/>
          </a:xfrm>
          <a:custGeom>
            <a:avLst/>
            <a:gdLst/>
            <a:ahLst/>
            <a:cxnLst>
              <a:cxn ang="0">
                <a:pos x="259" y="180"/>
              </a:cxn>
              <a:cxn ang="0">
                <a:pos x="0" y="180"/>
              </a:cxn>
              <a:cxn ang="0">
                <a:pos x="0" y="0"/>
              </a:cxn>
              <a:cxn ang="0">
                <a:pos x="259" y="0"/>
              </a:cxn>
              <a:cxn ang="0">
                <a:pos x="259" y="180"/>
              </a:cxn>
              <a:cxn ang="0">
                <a:pos x="11" y="169"/>
              </a:cxn>
              <a:cxn ang="0">
                <a:pos x="249" y="169"/>
              </a:cxn>
              <a:cxn ang="0">
                <a:pos x="249" y="11"/>
              </a:cxn>
              <a:cxn ang="0">
                <a:pos x="11" y="11"/>
              </a:cxn>
              <a:cxn ang="0">
                <a:pos x="11" y="169"/>
              </a:cxn>
            </a:cxnLst>
            <a:rect l="0" t="0" r="r" b="b"/>
            <a:pathLst>
              <a:path w="259" h="180">
                <a:moveTo>
                  <a:pt x="259" y="180"/>
                </a:moveTo>
                <a:lnTo>
                  <a:pt x="0" y="180"/>
                </a:lnTo>
                <a:lnTo>
                  <a:pt x="0" y="0"/>
                </a:lnTo>
                <a:lnTo>
                  <a:pt x="259" y="0"/>
                </a:lnTo>
                <a:lnTo>
                  <a:pt x="259" y="180"/>
                </a:lnTo>
                <a:close/>
                <a:moveTo>
                  <a:pt x="11" y="169"/>
                </a:moveTo>
                <a:lnTo>
                  <a:pt x="249" y="169"/>
                </a:lnTo>
                <a:lnTo>
                  <a:pt x="249" y="11"/>
                </a:lnTo>
                <a:lnTo>
                  <a:pt x="11" y="11"/>
                </a:lnTo>
                <a:lnTo>
                  <a:pt x="11" y="1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88" name="Freeform 164"/>
          <p:cNvSpPr/>
          <p:nvPr/>
        </p:nvSpPr>
        <p:spPr bwMode="auto">
          <a:xfrm>
            <a:off x="10315360" y="5778859"/>
            <a:ext cx="202008" cy="165476"/>
          </a:xfrm>
          <a:custGeom>
            <a:avLst/>
            <a:gdLst/>
            <a:ahLst/>
            <a:cxnLst>
              <a:cxn ang="0">
                <a:pos x="3" y="108"/>
              </a:cxn>
              <a:cxn ang="0">
                <a:pos x="3" y="108"/>
              </a:cxn>
              <a:cxn ang="0">
                <a:pos x="1" y="107"/>
              </a:cxn>
              <a:cxn ang="0">
                <a:pos x="1" y="107"/>
              </a:cxn>
              <a:cxn ang="0">
                <a:pos x="0" y="104"/>
              </a:cxn>
              <a:cxn ang="0">
                <a:pos x="1" y="103"/>
              </a:cxn>
              <a:cxn ang="0">
                <a:pos x="126" y="0"/>
              </a:cxn>
              <a:cxn ang="0">
                <a:pos x="126" y="0"/>
              </a:cxn>
              <a:cxn ang="0">
                <a:pos x="128" y="0"/>
              </a:cxn>
              <a:cxn ang="0">
                <a:pos x="130" y="2"/>
              </a:cxn>
              <a:cxn ang="0">
                <a:pos x="130" y="2"/>
              </a:cxn>
              <a:cxn ang="0">
                <a:pos x="130" y="3"/>
              </a:cxn>
              <a:cxn ang="0">
                <a:pos x="130" y="6"/>
              </a:cxn>
              <a:cxn ang="0">
                <a:pos x="4" y="107"/>
              </a:cxn>
              <a:cxn ang="0">
                <a:pos x="4" y="107"/>
              </a:cxn>
              <a:cxn ang="0">
                <a:pos x="3" y="108"/>
              </a:cxn>
              <a:cxn ang="0">
                <a:pos x="3" y="108"/>
              </a:cxn>
            </a:cxnLst>
            <a:rect l="0" t="0" r="r" b="b"/>
            <a:pathLst>
              <a:path w="130" h="108">
                <a:moveTo>
                  <a:pt x="3" y="108"/>
                </a:moveTo>
                <a:lnTo>
                  <a:pt x="3" y="108"/>
                </a:lnTo>
                <a:lnTo>
                  <a:pt x="1" y="107"/>
                </a:lnTo>
                <a:lnTo>
                  <a:pt x="1" y="107"/>
                </a:lnTo>
                <a:lnTo>
                  <a:pt x="0" y="104"/>
                </a:lnTo>
                <a:lnTo>
                  <a:pt x="1" y="103"/>
                </a:lnTo>
                <a:lnTo>
                  <a:pt x="126" y="0"/>
                </a:lnTo>
                <a:lnTo>
                  <a:pt x="126" y="0"/>
                </a:lnTo>
                <a:lnTo>
                  <a:pt x="128" y="0"/>
                </a:lnTo>
                <a:lnTo>
                  <a:pt x="130" y="2"/>
                </a:lnTo>
                <a:lnTo>
                  <a:pt x="130" y="2"/>
                </a:lnTo>
                <a:lnTo>
                  <a:pt x="130" y="3"/>
                </a:lnTo>
                <a:lnTo>
                  <a:pt x="130" y="6"/>
                </a:lnTo>
                <a:lnTo>
                  <a:pt x="4" y="107"/>
                </a:lnTo>
                <a:lnTo>
                  <a:pt x="4" y="107"/>
                </a:lnTo>
                <a:lnTo>
                  <a:pt x="3" y="108"/>
                </a:lnTo>
                <a:lnTo>
                  <a:pt x="3" y="1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89" name="Freeform 165"/>
          <p:cNvSpPr/>
          <p:nvPr/>
        </p:nvSpPr>
        <p:spPr bwMode="auto">
          <a:xfrm>
            <a:off x="10122751" y="5778859"/>
            <a:ext cx="202008" cy="165476"/>
          </a:xfrm>
          <a:custGeom>
            <a:avLst/>
            <a:gdLst/>
            <a:ahLst/>
            <a:cxnLst>
              <a:cxn ang="0">
                <a:pos x="127" y="108"/>
              </a:cxn>
              <a:cxn ang="0">
                <a:pos x="127" y="108"/>
              </a:cxn>
              <a:cxn ang="0">
                <a:pos x="125" y="107"/>
              </a:cxn>
              <a:cxn ang="0">
                <a:pos x="1" y="6"/>
              </a:cxn>
              <a:cxn ang="0">
                <a:pos x="1" y="6"/>
              </a:cxn>
              <a:cxn ang="0">
                <a:pos x="0" y="3"/>
              </a:cxn>
              <a:cxn ang="0">
                <a:pos x="0" y="2"/>
              </a:cxn>
              <a:cxn ang="0">
                <a:pos x="0" y="2"/>
              </a:cxn>
              <a:cxn ang="0">
                <a:pos x="3" y="0"/>
              </a:cxn>
              <a:cxn ang="0">
                <a:pos x="4" y="0"/>
              </a:cxn>
              <a:cxn ang="0">
                <a:pos x="128" y="103"/>
              </a:cxn>
              <a:cxn ang="0">
                <a:pos x="128" y="103"/>
              </a:cxn>
              <a:cxn ang="0">
                <a:pos x="129" y="104"/>
              </a:cxn>
              <a:cxn ang="0">
                <a:pos x="129" y="107"/>
              </a:cxn>
              <a:cxn ang="0">
                <a:pos x="129" y="107"/>
              </a:cxn>
              <a:cxn ang="0">
                <a:pos x="127" y="108"/>
              </a:cxn>
              <a:cxn ang="0">
                <a:pos x="127" y="108"/>
              </a:cxn>
            </a:cxnLst>
            <a:rect l="0" t="0" r="r" b="b"/>
            <a:pathLst>
              <a:path w="129" h="108">
                <a:moveTo>
                  <a:pt x="127" y="108"/>
                </a:moveTo>
                <a:lnTo>
                  <a:pt x="127" y="108"/>
                </a:lnTo>
                <a:lnTo>
                  <a:pt x="125" y="107"/>
                </a:lnTo>
                <a:lnTo>
                  <a:pt x="1" y="6"/>
                </a:lnTo>
                <a:lnTo>
                  <a:pt x="1" y="6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3" y="0"/>
                </a:lnTo>
                <a:lnTo>
                  <a:pt x="4" y="0"/>
                </a:lnTo>
                <a:lnTo>
                  <a:pt x="128" y="103"/>
                </a:lnTo>
                <a:lnTo>
                  <a:pt x="128" y="103"/>
                </a:lnTo>
                <a:lnTo>
                  <a:pt x="129" y="104"/>
                </a:lnTo>
                <a:lnTo>
                  <a:pt x="129" y="107"/>
                </a:lnTo>
                <a:lnTo>
                  <a:pt x="129" y="107"/>
                </a:lnTo>
                <a:lnTo>
                  <a:pt x="127" y="108"/>
                </a:lnTo>
                <a:lnTo>
                  <a:pt x="127" y="1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90" name="Freeform 166"/>
          <p:cNvSpPr>
            <a:spLocks noEditPoints="1"/>
          </p:cNvSpPr>
          <p:nvPr/>
        </p:nvSpPr>
        <p:spPr bwMode="auto">
          <a:xfrm>
            <a:off x="9361701" y="5769668"/>
            <a:ext cx="291264" cy="284985"/>
          </a:xfrm>
          <a:custGeom>
            <a:avLst/>
            <a:gdLst/>
            <a:ahLst/>
            <a:cxnLst>
              <a:cxn ang="0">
                <a:pos x="135" y="185"/>
              </a:cxn>
              <a:cxn ang="0">
                <a:pos x="49" y="99"/>
              </a:cxn>
              <a:cxn ang="0">
                <a:pos x="0" y="147"/>
              </a:cxn>
              <a:cxn ang="0">
                <a:pos x="0" y="0"/>
              </a:cxn>
              <a:cxn ang="0">
                <a:pos x="147" y="0"/>
              </a:cxn>
              <a:cxn ang="0">
                <a:pos x="99" y="49"/>
              </a:cxn>
              <a:cxn ang="0">
                <a:pos x="185" y="135"/>
              </a:cxn>
              <a:cxn ang="0">
                <a:pos x="135" y="185"/>
              </a:cxn>
              <a:cxn ang="0">
                <a:pos x="49" y="84"/>
              </a:cxn>
              <a:cxn ang="0">
                <a:pos x="135" y="170"/>
              </a:cxn>
              <a:cxn ang="0">
                <a:pos x="170" y="135"/>
              </a:cxn>
              <a:cxn ang="0">
                <a:pos x="84" y="49"/>
              </a:cxn>
              <a:cxn ang="0">
                <a:pos x="122" y="11"/>
              </a:cxn>
              <a:cxn ang="0">
                <a:pos x="11" y="11"/>
              </a:cxn>
              <a:cxn ang="0">
                <a:pos x="11" y="122"/>
              </a:cxn>
              <a:cxn ang="0">
                <a:pos x="49" y="84"/>
              </a:cxn>
            </a:cxnLst>
            <a:rect l="0" t="0" r="r" b="b"/>
            <a:pathLst>
              <a:path w="185" h="185">
                <a:moveTo>
                  <a:pt x="135" y="185"/>
                </a:moveTo>
                <a:lnTo>
                  <a:pt x="49" y="99"/>
                </a:lnTo>
                <a:lnTo>
                  <a:pt x="0" y="147"/>
                </a:lnTo>
                <a:lnTo>
                  <a:pt x="0" y="0"/>
                </a:lnTo>
                <a:lnTo>
                  <a:pt x="147" y="0"/>
                </a:lnTo>
                <a:lnTo>
                  <a:pt x="99" y="49"/>
                </a:lnTo>
                <a:lnTo>
                  <a:pt x="185" y="135"/>
                </a:lnTo>
                <a:lnTo>
                  <a:pt x="135" y="185"/>
                </a:lnTo>
                <a:close/>
                <a:moveTo>
                  <a:pt x="49" y="84"/>
                </a:moveTo>
                <a:lnTo>
                  <a:pt x="135" y="170"/>
                </a:lnTo>
                <a:lnTo>
                  <a:pt x="170" y="135"/>
                </a:lnTo>
                <a:lnTo>
                  <a:pt x="84" y="49"/>
                </a:lnTo>
                <a:lnTo>
                  <a:pt x="122" y="11"/>
                </a:lnTo>
                <a:lnTo>
                  <a:pt x="11" y="11"/>
                </a:lnTo>
                <a:lnTo>
                  <a:pt x="11" y="122"/>
                </a:lnTo>
                <a:lnTo>
                  <a:pt x="49" y="8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91" name="Freeform 167"/>
          <p:cNvSpPr>
            <a:spLocks noEditPoints="1"/>
          </p:cNvSpPr>
          <p:nvPr/>
        </p:nvSpPr>
        <p:spPr bwMode="auto">
          <a:xfrm>
            <a:off x="3672645" y="5760474"/>
            <a:ext cx="314755" cy="284985"/>
          </a:xfrm>
          <a:custGeom>
            <a:avLst/>
            <a:gdLst/>
            <a:ahLst/>
            <a:cxnLst>
              <a:cxn ang="0">
                <a:pos x="138" y="187"/>
              </a:cxn>
              <a:cxn ang="0">
                <a:pos x="62" y="187"/>
              </a:cxn>
              <a:cxn ang="0">
                <a:pos x="62" y="100"/>
              </a:cxn>
              <a:cxn ang="0">
                <a:pos x="0" y="100"/>
              </a:cxn>
              <a:cxn ang="0">
                <a:pos x="100" y="0"/>
              </a:cxn>
              <a:cxn ang="0">
                <a:pos x="200" y="100"/>
              </a:cxn>
              <a:cxn ang="0">
                <a:pos x="138" y="100"/>
              </a:cxn>
              <a:cxn ang="0">
                <a:pos x="138" y="187"/>
              </a:cxn>
              <a:cxn ang="0">
                <a:pos x="73" y="176"/>
              </a:cxn>
              <a:cxn ang="0">
                <a:pos x="127" y="176"/>
              </a:cxn>
              <a:cxn ang="0">
                <a:pos x="127" y="89"/>
              </a:cxn>
              <a:cxn ang="0">
                <a:pos x="173" y="89"/>
              </a:cxn>
              <a:cxn ang="0">
                <a:pos x="100" y="17"/>
              </a:cxn>
              <a:cxn ang="0">
                <a:pos x="27" y="89"/>
              </a:cxn>
              <a:cxn ang="0">
                <a:pos x="73" y="89"/>
              </a:cxn>
              <a:cxn ang="0">
                <a:pos x="73" y="176"/>
              </a:cxn>
            </a:cxnLst>
            <a:rect l="0" t="0" r="r" b="b"/>
            <a:pathLst>
              <a:path w="200" h="187">
                <a:moveTo>
                  <a:pt x="138" y="187"/>
                </a:moveTo>
                <a:lnTo>
                  <a:pt x="62" y="187"/>
                </a:lnTo>
                <a:lnTo>
                  <a:pt x="62" y="100"/>
                </a:lnTo>
                <a:lnTo>
                  <a:pt x="0" y="100"/>
                </a:lnTo>
                <a:lnTo>
                  <a:pt x="100" y="0"/>
                </a:lnTo>
                <a:lnTo>
                  <a:pt x="200" y="100"/>
                </a:lnTo>
                <a:lnTo>
                  <a:pt x="138" y="100"/>
                </a:lnTo>
                <a:lnTo>
                  <a:pt x="138" y="187"/>
                </a:lnTo>
                <a:close/>
                <a:moveTo>
                  <a:pt x="73" y="176"/>
                </a:moveTo>
                <a:lnTo>
                  <a:pt x="127" y="176"/>
                </a:lnTo>
                <a:lnTo>
                  <a:pt x="127" y="89"/>
                </a:lnTo>
                <a:lnTo>
                  <a:pt x="173" y="89"/>
                </a:lnTo>
                <a:lnTo>
                  <a:pt x="100" y="17"/>
                </a:lnTo>
                <a:lnTo>
                  <a:pt x="27" y="89"/>
                </a:lnTo>
                <a:lnTo>
                  <a:pt x="73" y="89"/>
                </a:lnTo>
                <a:lnTo>
                  <a:pt x="73" y="1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92" name="Freeform 168"/>
          <p:cNvSpPr>
            <a:spLocks noEditPoints="1"/>
          </p:cNvSpPr>
          <p:nvPr/>
        </p:nvSpPr>
        <p:spPr bwMode="auto">
          <a:xfrm>
            <a:off x="4475971" y="5765070"/>
            <a:ext cx="291264" cy="284985"/>
          </a:xfrm>
          <a:custGeom>
            <a:avLst/>
            <a:gdLst/>
            <a:ahLst/>
            <a:cxnLst>
              <a:cxn ang="0">
                <a:pos x="51" y="186"/>
              </a:cxn>
              <a:cxn ang="0">
                <a:pos x="0" y="135"/>
              </a:cxn>
              <a:cxn ang="0">
                <a:pos x="87" y="49"/>
              </a:cxn>
              <a:cxn ang="0">
                <a:pos x="38" y="0"/>
              </a:cxn>
              <a:cxn ang="0">
                <a:pos x="186" y="0"/>
              </a:cxn>
              <a:cxn ang="0">
                <a:pos x="186" y="149"/>
              </a:cxn>
              <a:cxn ang="0">
                <a:pos x="138" y="100"/>
              </a:cxn>
              <a:cxn ang="0">
                <a:pos x="51" y="186"/>
              </a:cxn>
              <a:cxn ang="0">
                <a:pos x="16" y="135"/>
              </a:cxn>
              <a:cxn ang="0">
                <a:pos x="51" y="170"/>
              </a:cxn>
              <a:cxn ang="0">
                <a:pos x="138" y="84"/>
              </a:cxn>
              <a:cxn ang="0">
                <a:pos x="176" y="122"/>
              </a:cxn>
              <a:cxn ang="0">
                <a:pos x="176" y="11"/>
              </a:cxn>
              <a:cxn ang="0">
                <a:pos x="65" y="11"/>
              </a:cxn>
              <a:cxn ang="0">
                <a:pos x="103" y="49"/>
              </a:cxn>
              <a:cxn ang="0">
                <a:pos x="16" y="135"/>
              </a:cxn>
            </a:cxnLst>
            <a:rect l="0" t="0" r="r" b="b"/>
            <a:pathLst>
              <a:path w="186" h="186">
                <a:moveTo>
                  <a:pt x="51" y="186"/>
                </a:moveTo>
                <a:lnTo>
                  <a:pt x="0" y="135"/>
                </a:lnTo>
                <a:lnTo>
                  <a:pt x="87" y="49"/>
                </a:lnTo>
                <a:lnTo>
                  <a:pt x="38" y="0"/>
                </a:lnTo>
                <a:lnTo>
                  <a:pt x="186" y="0"/>
                </a:lnTo>
                <a:lnTo>
                  <a:pt x="186" y="149"/>
                </a:lnTo>
                <a:lnTo>
                  <a:pt x="138" y="100"/>
                </a:lnTo>
                <a:lnTo>
                  <a:pt x="51" y="186"/>
                </a:lnTo>
                <a:close/>
                <a:moveTo>
                  <a:pt x="16" y="135"/>
                </a:moveTo>
                <a:lnTo>
                  <a:pt x="51" y="170"/>
                </a:lnTo>
                <a:lnTo>
                  <a:pt x="138" y="84"/>
                </a:lnTo>
                <a:lnTo>
                  <a:pt x="176" y="122"/>
                </a:lnTo>
                <a:lnTo>
                  <a:pt x="176" y="11"/>
                </a:lnTo>
                <a:lnTo>
                  <a:pt x="65" y="11"/>
                </a:lnTo>
                <a:lnTo>
                  <a:pt x="103" y="49"/>
                </a:lnTo>
                <a:lnTo>
                  <a:pt x="16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93" name="Freeform 169"/>
          <p:cNvSpPr>
            <a:spLocks noEditPoints="1"/>
          </p:cNvSpPr>
          <p:nvPr/>
        </p:nvSpPr>
        <p:spPr bwMode="auto">
          <a:xfrm>
            <a:off x="5312183" y="5751280"/>
            <a:ext cx="291264" cy="307971"/>
          </a:xfrm>
          <a:custGeom>
            <a:avLst/>
            <a:gdLst/>
            <a:ahLst/>
            <a:cxnLst>
              <a:cxn ang="0">
                <a:pos x="87" y="200"/>
              </a:cxn>
              <a:cxn ang="0">
                <a:pos x="87" y="138"/>
              </a:cxn>
              <a:cxn ang="0">
                <a:pos x="0" y="138"/>
              </a:cxn>
              <a:cxn ang="0">
                <a:pos x="0" y="62"/>
              </a:cxn>
              <a:cxn ang="0">
                <a:pos x="87" y="62"/>
              </a:cxn>
              <a:cxn ang="0">
                <a:pos x="87" y="0"/>
              </a:cxn>
              <a:cxn ang="0">
                <a:pos x="186" y="100"/>
              </a:cxn>
              <a:cxn ang="0">
                <a:pos x="87" y="200"/>
              </a:cxn>
              <a:cxn ang="0">
                <a:pos x="11" y="127"/>
              </a:cxn>
              <a:cxn ang="0">
                <a:pos x="97" y="127"/>
              </a:cxn>
              <a:cxn ang="0">
                <a:pos x="97" y="173"/>
              </a:cxn>
              <a:cxn ang="0">
                <a:pos x="170" y="100"/>
              </a:cxn>
              <a:cxn ang="0">
                <a:pos x="97" y="27"/>
              </a:cxn>
              <a:cxn ang="0">
                <a:pos x="97" y="73"/>
              </a:cxn>
              <a:cxn ang="0">
                <a:pos x="11" y="73"/>
              </a:cxn>
              <a:cxn ang="0">
                <a:pos x="11" y="127"/>
              </a:cxn>
            </a:cxnLst>
            <a:rect l="0" t="0" r="r" b="b"/>
            <a:pathLst>
              <a:path w="186" h="200">
                <a:moveTo>
                  <a:pt x="87" y="200"/>
                </a:moveTo>
                <a:lnTo>
                  <a:pt x="87" y="138"/>
                </a:lnTo>
                <a:lnTo>
                  <a:pt x="0" y="138"/>
                </a:lnTo>
                <a:lnTo>
                  <a:pt x="0" y="62"/>
                </a:lnTo>
                <a:lnTo>
                  <a:pt x="87" y="62"/>
                </a:lnTo>
                <a:lnTo>
                  <a:pt x="87" y="0"/>
                </a:lnTo>
                <a:lnTo>
                  <a:pt x="186" y="100"/>
                </a:lnTo>
                <a:lnTo>
                  <a:pt x="87" y="200"/>
                </a:lnTo>
                <a:close/>
                <a:moveTo>
                  <a:pt x="11" y="127"/>
                </a:moveTo>
                <a:lnTo>
                  <a:pt x="97" y="127"/>
                </a:lnTo>
                <a:lnTo>
                  <a:pt x="97" y="173"/>
                </a:lnTo>
                <a:lnTo>
                  <a:pt x="170" y="100"/>
                </a:lnTo>
                <a:lnTo>
                  <a:pt x="97" y="27"/>
                </a:lnTo>
                <a:lnTo>
                  <a:pt x="97" y="73"/>
                </a:lnTo>
                <a:lnTo>
                  <a:pt x="11" y="73"/>
                </a:lnTo>
                <a:lnTo>
                  <a:pt x="11" y="12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94" name="Freeform 170"/>
          <p:cNvSpPr>
            <a:spLocks noEditPoints="1"/>
          </p:cNvSpPr>
          <p:nvPr/>
        </p:nvSpPr>
        <p:spPr bwMode="auto">
          <a:xfrm>
            <a:off x="6110813" y="5760474"/>
            <a:ext cx="291264" cy="284985"/>
          </a:xfrm>
          <a:custGeom>
            <a:avLst/>
            <a:gdLst/>
            <a:ahLst/>
            <a:cxnLst>
              <a:cxn ang="0">
                <a:pos x="186" y="187"/>
              </a:cxn>
              <a:cxn ang="0">
                <a:pos x="37" y="187"/>
              </a:cxn>
              <a:cxn ang="0">
                <a:pos x="86" y="138"/>
              </a:cxn>
              <a:cxn ang="0">
                <a:pos x="0" y="52"/>
              </a:cxn>
              <a:cxn ang="0">
                <a:pos x="51" y="0"/>
              </a:cxn>
              <a:cxn ang="0">
                <a:pos x="137" y="87"/>
              </a:cxn>
              <a:cxn ang="0">
                <a:pos x="186" y="38"/>
              </a:cxn>
              <a:cxn ang="0">
                <a:pos x="186" y="187"/>
              </a:cxn>
              <a:cxn ang="0">
                <a:pos x="64" y="176"/>
              </a:cxn>
              <a:cxn ang="0">
                <a:pos x="175" y="176"/>
              </a:cxn>
              <a:cxn ang="0">
                <a:pos x="175" y="65"/>
              </a:cxn>
              <a:cxn ang="0">
                <a:pos x="137" y="103"/>
              </a:cxn>
              <a:cxn ang="0">
                <a:pos x="51" y="17"/>
              </a:cxn>
              <a:cxn ang="0">
                <a:pos x="16" y="52"/>
              </a:cxn>
              <a:cxn ang="0">
                <a:pos x="102" y="138"/>
              </a:cxn>
              <a:cxn ang="0">
                <a:pos x="64" y="176"/>
              </a:cxn>
            </a:cxnLst>
            <a:rect l="0" t="0" r="r" b="b"/>
            <a:pathLst>
              <a:path w="186" h="187">
                <a:moveTo>
                  <a:pt x="186" y="187"/>
                </a:moveTo>
                <a:lnTo>
                  <a:pt x="37" y="187"/>
                </a:lnTo>
                <a:lnTo>
                  <a:pt x="86" y="138"/>
                </a:lnTo>
                <a:lnTo>
                  <a:pt x="0" y="52"/>
                </a:lnTo>
                <a:lnTo>
                  <a:pt x="51" y="0"/>
                </a:lnTo>
                <a:lnTo>
                  <a:pt x="137" y="87"/>
                </a:lnTo>
                <a:lnTo>
                  <a:pt x="186" y="38"/>
                </a:lnTo>
                <a:lnTo>
                  <a:pt x="186" y="187"/>
                </a:lnTo>
                <a:close/>
                <a:moveTo>
                  <a:pt x="64" y="176"/>
                </a:moveTo>
                <a:lnTo>
                  <a:pt x="175" y="176"/>
                </a:lnTo>
                <a:lnTo>
                  <a:pt x="175" y="65"/>
                </a:lnTo>
                <a:lnTo>
                  <a:pt x="137" y="103"/>
                </a:lnTo>
                <a:lnTo>
                  <a:pt x="51" y="17"/>
                </a:lnTo>
                <a:lnTo>
                  <a:pt x="16" y="52"/>
                </a:lnTo>
                <a:lnTo>
                  <a:pt x="102" y="138"/>
                </a:lnTo>
                <a:lnTo>
                  <a:pt x="64" y="1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95" name="Freeform 171"/>
          <p:cNvSpPr>
            <a:spLocks noEditPoints="1"/>
          </p:cNvSpPr>
          <p:nvPr/>
        </p:nvSpPr>
        <p:spPr bwMode="auto">
          <a:xfrm>
            <a:off x="6914139" y="5765070"/>
            <a:ext cx="310056" cy="284985"/>
          </a:xfrm>
          <a:custGeom>
            <a:avLst/>
            <a:gdLst/>
            <a:ahLst/>
            <a:cxnLst>
              <a:cxn ang="0">
                <a:pos x="99" y="186"/>
              </a:cxn>
              <a:cxn ang="0">
                <a:pos x="0" y="86"/>
              </a:cxn>
              <a:cxn ang="0">
                <a:pos x="62" y="86"/>
              </a:cxn>
              <a:cxn ang="0">
                <a:pos x="62" y="0"/>
              </a:cxn>
              <a:cxn ang="0">
                <a:pos x="137" y="0"/>
              </a:cxn>
              <a:cxn ang="0">
                <a:pos x="137" y="86"/>
              </a:cxn>
              <a:cxn ang="0">
                <a:pos x="199" y="86"/>
              </a:cxn>
              <a:cxn ang="0">
                <a:pos x="99" y="186"/>
              </a:cxn>
              <a:cxn ang="0">
                <a:pos x="27" y="97"/>
              </a:cxn>
              <a:cxn ang="0">
                <a:pos x="99" y="170"/>
              </a:cxn>
              <a:cxn ang="0">
                <a:pos x="172" y="97"/>
              </a:cxn>
              <a:cxn ang="0">
                <a:pos x="126" y="97"/>
              </a:cxn>
              <a:cxn ang="0">
                <a:pos x="126" y="11"/>
              </a:cxn>
              <a:cxn ang="0">
                <a:pos x="72" y="11"/>
              </a:cxn>
              <a:cxn ang="0">
                <a:pos x="72" y="97"/>
              </a:cxn>
              <a:cxn ang="0">
                <a:pos x="27" y="97"/>
              </a:cxn>
            </a:cxnLst>
            <a:rect l="0" t="0" r="r" b="b"/>
            <a:pathLst>
              <a:path w="199" h="186">
                <a:moveTo>
                  <a:pt x="99" y="186"/>
                </a:moveTo>
                <a:lnTo>
                  <a:pt x="0" y="86"/>
                </a:lnTo>
                <a:lnTo>
                  <a:pt x="62" y="86"/>
                </a:lnTo>
                <a:lnTo>
                  <a:pt x="62" y="0"/>
                </a:lnTo>
                <a:lnTo>
                  <a:pt x="137" y="0"/>
                </a:lnTo>
                <a:lnTo>
                  <a:pt x="137" y="86"/>
                </a:lnTo>
                <a:lnTo>
                  <a:pt x="199" y="86"/>
                </a:lnTo>
                <a:lnTo>
                  <a:pt x="99" y="186"/>
                </a:lnTo>
                <a:close/>
                <a:moveTo>
                  <a:pt x="27" y="97"/>
                </a:moveTo>
                <a:lnTo>
                  <a:pt x="99" y="170"/>
                </a:lnTo>
                <a:lnTo>
                  <a:pt x="172" y="97"/>
                </a:lnTo>
                <a:lnTo>
                  <a:pt x="126" y="97"/>
                </a:lnTo>
                <a:lnTo>
                  <a:pt x="126" y="11"/>
                </a:lnTo>
                <a:lnTo>
                  <a:pt x="72" y="11"/>
                </a:lnTo>
                <a:lnTo>
                  <a:pt x="72" y="97"/>
                </a:lnTo>
                <a:lnTo>
                  <a:pt x="27" y="9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96" name="Freeform 172"/>
          <p:cNvSpPr>
            <a:spLocks noEditPoints="1"/>
          </p:cNvSpPr>
          <p:nvPr/>
        </p:nvSpPr>
        <p:spPr bwMode="auto">
          <a:xfrm>
            <a:off x="7745653" y="5760474"/>
            <a:ext cx="291264" cy="284985"/>
          </a:xfrm>
          <a:custGeom>
            <a:avLst/>
            <a:gdLst/>
            <a:ahLst/>
            <a:cxnLst>
              <a:cxn ang="0">
                <a:pos x="148" y="187"/>
              </a:cxn>
              <a:cxn ang="0">
                <a:pos x="0" y="187"/>
              </a:cxn>
              <a:cxn ang="0">
                <a:pos x="0" y="38"/>
              </a:cxn>
              <a:cxn ang="0">
                <a:pos x="48" y="87"/>
              </a:cxn>
              <a:cxn ang="0">
                <a:pos x="135" y="0"/>
              </a:cxn>
              <a:cxn ang="0">
                <a:pos x="186" y="52"/>
              </a:cxn>
              <a:cxn ang="0">
                <a:pos x="99" y="138"/>
              </a:cxn>
              <a:cxn ang="0">
                <a:pos x="148" y="187"/>
              </a:cxn>
              <a:cxn ang="0">
                <a:pos x="10" y="176"/>
              </a:cxn>
              <a:cxn ang="0">
                <a:pos x="121" y="176"/>
              </a:cxn>
              <a:cxn ang="0">
                <a:pos x="83" y="138"/>
              </a:cxn>
              <a:cxn ang="0">
                <a:pos x="170" y="52"/>
              </a:cxn>
              <a:cxn ang="0">
                <a:pos x="135" y="17"/>
              </a:cxn>
              <a:cxn ang="0">
                <a:pos x="48" y="103"/>
              </a:cxn>
              <a:cxn ang="0">
                <a:pos x="10" y="65"/>
              </a:cxn>
              <a:cxn ang="0">
                <a:pos x="10" y="176"/>
              </a:cxn>
            </a:cxnLst>
            <a:rect l="0" t="0" r="r" b="b"/>
            <a:pathLst>
              <a:path w="186" h="187">
                <a:moveTo>
                  <a:pt x="148" y="187"/>
                </a:moveTo>
                <a:lnTo>
                  <a:pt x="0" y="187"/>
                </a:lnTo>
                <a:lnTo>
                  <a:pt x="0" y="38"/>
                </a:lnTo>
                <a:lnTo>
                  <a:pt x="48" y="87"/>
                </a:lnTo>
                <a:lnTo>
                  <a:pt x="135" y="0"/>
                </a:lnTo>
                <a:lnTo>
                  <a:pt x="186" y="52"/>
                </a:lnTo>
                <a:lnTo>
                  <a:pt x="99" y="138"/>
                </a:lnTo>
                <a:lnTo>
                  <a:pt x="148" y="187"/>
                </a:lnTo>
                <a:close/>
                <a:moveTo>
                  <a:pt x="10" y="176"/>
                </a:moveTo>
                <a:lnTo>
                  <a:pt x="121" y="176"/>
                </a:lnTo>
                <a:lnTo>
                  <a:pt x="83" y="138"/>
                </a:lnTo>
                <a:lnTo>
                  <a:pt x="170" y="52"/>
                </a:lnTo>
                <a:lnTo>
                  <a:pt x="135" y="17"/>
                </a:lnTo>
                <a:lnTo>
                  <a:pt x="48" y="103"/>
                </a:lnTo>
                <a:lnTo>
                  <a:pt x="10" y="65"/>
                </a:lnTo>
                <a:lnTo>
                  <a:pt x="10" y="1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97" name="Freeform 173"/>
          <p:cNvSpPr>
            <a:spLocks noEditPoints="1"/>
          </p:cNvSpPr>
          <p:nvPr/>
        </p:nvSpPr>
        <p:spPr bwMode="auto">
          <a:xfrm>
            <a:off x="8530189" y="5751280"/>
            <a:ext cx="291264" cy="307971"/>
          </a:xfrm>
          <a:custGeom>
            <a:avLst/>
            <a:gdLst/>
            <a:ahLst/>
            <a:cxnLst>
              <a:cxn ang="0">
                <a:pos x="100" y="200"/>
              </a:cxn>
              <a:cxn ang="0">
                <a:pos x="0" y="100"/>
              </a:cxn>
              <a:cxn ang="0">
                <a:pos x="100" y="0"/>
              </a:cxn>
              <a:cxn ang="0">
                <a:pos x="100" y="62"/>
              </a:cxn>
              <a:cxn ang="0">
                <a:pos x="186" y="62"/>
              </a:cxn>
              <a:cxn ang="0">
                <a:pos x="186" y="138"/>
              </a:cxn>
              <a:cxn ang="0">
                <a:pos x="100" y="138"/>
              </a:cxn>
              <a:cxn ang="0">
                <a:pos x="100" y="200"/>
              </a:cxn>
              <a:cxn ang="0">
                <a:pos x="16" y="100"/>
              </a:cxn>
              <a:cxn ang="0">
                <a:pos x="89" y="173"/>
              </a:cxn>
              <a:cxn ang="0">
                <a:pos x="89" y="127"/>
              </a:cxn>
              <a:cxn ang="0">
                <a:pos x="176" y="127"/>
              </a:cxn>
              <a:cxn ang="0">
                <a:pos x="176" y="73"/>
              </a:cxn>
              <a:cxn ang="0">
                <a:pos x="89" y="73"/>
              </a:cxn>
              <a:cxn ang="0">
                <a:pos x="89" y="27"/>
              </a:cxn>
              <a:cxn ang="0">
                <a:pos x="16" y="100"/>
              </a:cxn>
            </a:cxnLst>
            <a:rect l="0" t="0" r="r" b="b"/>
            <a:pathLst>
              <a:path w="186" h="200">
                <a:moveTo>
                  <a:pt x="100" y="200"/>
                </a:moveTo>
                <a:lnTo>
                  <a:pt x="0" y="100"/>
                </a:lnTo>
                <a:lnTo>
                  <a:pt x="100" y="0"/>
                </a:lnTo>
                <a:lnTo>
                  <a:pt x="100" y="62"/>
                </a:lnTo>
                <a:lnTo>
                  <a:pt x="186" y="62"/>
                </a:lnTo>
                <a:lnTo>
                  <a:pt x="186" y="138"/>
                </a:lnTo>
                <a:lnTo>
                  <a:pt x="100" y="138"/>
                </a:lnTo>
                <a:lnTo>
                  <a:pt x="100" y="200"/>
                </a:lnTo>
                <a:close/>
                <a:moveTo>
                  <a:pt x="16" y="100"/>
                </a:moveTo>
                <a:lnTo>
                  <a:pt x="89" y="173"/>
                </a:lnTo>
                <a:lnTo>
                  <a:pt x="89" y="127"/>
                </a:lnTo>
                <a:lnTo>
                  <a:pt x="176" y="127"/>
                </a:lnTo>
                <a:lnTo>
                  <a:pt x="176" y="73"/>
                </a:lnTo>
                <a:lnTo>
                  <a:pt x="89" y="73"/>
                </a:lnTo>
                <a:lnTo>
                  <a:pt x="89" y="27"/>
                </a:lnTo>
                <a:lnTo>
                  <a:pt x="16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98" name="Freeform 174"/>
          <p:cNvSpPr>
            <a:spLocks noEditPoints="1"/>
          </p:cNvSpPr>
          <p:nvPr/>
        </p:nvSpPr>
        <p:spPr bwMode="auto">
          <a:xfrm>
            <a:off x="2850528" y="5760472"/>
            <a:ext cx="338243" cy="289584"/>
          </a:xfrm>
          <a:custGeom>
            <a:avLst/>
            <a:gdLst/>
            <a:ahLst/>
            <a:cxnLst>
              <a:cxn ang="0">
                <a:pos x="0" y="189"/>
              </a:cxn>
              <a:cxn ang="0">
                <a:pos x="0" y="172"/>
              </a:cxn>
              <a:cxn ang="0">
                <a:pos x="4" y="150"/>
              </a:cxn>
              <a:cxn ang="0">
                <a:pos x="16" y="131"/>
              </a:cxn>
              <a:cxn ang="0">
                <a:pos x="35" y="119"/>
              </a:cxn>
              <a:cxn ang="0">
                <a:pos x="57" y="115"/>
              </a:cxn>
              <a:cxn ang="0">
                <a:pos x="159" y="115"/>
              </a:cxn>
              <a:cxn ang="0">
                <a:pos x="181" y="119"/>
              </a:cxn>
              <a:cxn ang="0">
                <a:pos x="200" y="131"/>
              </a:cxn>
              <a:cxn ang="0">
                <a:pos x="212" y="150"/>
              </a:cxn>
              <a:cxn ang="0">
                <a:pos x="216" y="172"/>
              </a:cxn>
              <a:cxn ang="0">
                <a:pos x="11" y="179"/>
              </a:cxn>
              <a:cxn ang="0">
                <a:pos x="205" y="172"/>
              </a:cxn>
              <a:cxn ang="0">
                <a:pos x="204" y="162"/>
              </a:cxn>
              <a:cxn ang="0">
                <a:pos x="197" y="146"/>
              </a:cxn>
              <a:cxn ang="0">
                <a:pos x="185" y="134"/>
              </a:cxn>
              <a:cxn ang="0">
                <a:pos x="169" y="127"/>
              </a:cxn>
              <a:cxn ang="0">
                <a:pos x="57" y="126"/>
              </a:cxn>
              <a:cxn ang="0">
                <a:pos x="47" y="127"/>
              </a:cxn>
              <a:cxn ang="0">
                <a:pos x="31" y="134"/>
              </a:cxn>
              <a:cxn ang="0">
                <a:pos x="19" y="146"/>
              </a:cxn>
              <a:cxn ang="0">
                <a:pos x="12" y="162"/>
              </a:cxn>
              <a:cxn ang="0">
                <a:pos x="11" y="179"/>
              </a:cxn>
              <a:cxn ang="0">
                <a:pos x="108" y="112"/>
              </a:cxn>
              <a:cxn ang="0">
                <a:pos x="86" y="108"/>
              </a:cxn>
              <a:cxn ang="0">
                <a:pos x="67" y="96"/>
              </a:cxn>
              <a:cxn ang="0">
                <a:pos x="55" y="79"/>
              </a:cxn>
              <a:cxn ang="0">
                <a:pos x="51" y="57"/>
              </a:cxn>
              <a:cxn ang="0">
                <a:pos x="53" y="45"/>
              </a:cxn>
              <a:cxn ang="0">
                <a:pos x="61" y="25"/>
              </a:cxn>
              <a:cxn ang="0">
                <a:pos x="77" y="10"/>
              </a:cxn>
              <a:cxn ang="0">
                <a:pos x="97" y="0"/>
              </a:cxn>
              <a:cxn ang="0">
                <a:pos x="108" y="0"/>
              </a:cxn>
              <a:cxn ang="0">
                <a:pos x="129" y="4"/>
              </a:cxn>
              <a:cxn ang="0">
                <a:pos x="148" y="17"/>
              </a:cxn>
              <a:cxn ang="0">
                <a:pos x="161" y="34"/>
              </a:cxn>
              <a:cxn ang="0">
                <a:pos x="165" y="57"/>
              </a:cxn>
              <a:cxn ang="0">
                <a:pos x="163" y="68"/>
              </a:cxn>
              <a:cxn ang="0">
                <a:pos x="155" y="88"/>
              </a:cxn>
              <a:cxn ang="0">
                <a:pos x="140" y="103"/>
              </a:cxn>
              <a:cxn ang="0">
                <a:pos x="120" y="112"/>
              </a:cxn>
              <a:cxn ang="0">
                <a:pos x="108" y="112"/>
              </a:cxn>
              <a:cxn ang="0">
                <a:pos x="108" y="11"/>
              </a:cxn>
              <a:cxn ang="0">
                <a:pos x="90" y="14"/>
              </a:cxn>
              <a:cxn ang="0">
                <a:pos x="75" y="25"/>
              </a:cxn>
              <a:cxn ang="0">
                <a:pos x="66" y="38"/>
              </a:cxn>
              <a:cxn ang="0">
                <a:pos x="62" y="57"/>
              </a:cxn>
              <a:cxn ang="0">
                <a:pos x="63" y="65"/>
              </a:cxn>
              <a:cxn ang="0">
                <a:pos x="70" y="83"/>
              </a:cxn>
              <a:cxn ang="0">
                <a:pos x="82" y="95"/>
              </a:cxn>
              <a:cxn ang="0">
                <a:pos x="98" y="102"/>
              </a:cxn>
              <a:cxn ang="0">
                <a:pos x="108" y="102"/>
              </a:cxn>
              <a:cxn ang="0">
                <a:pos x="125" y="99"/>
              </a:cxn>
              <a:cxn ang="0">
                <a:pos x="140" y="89"/>
              </a:cxn>
              <a:cxn ang="0">
                <a:pos x="150" y="75"/>
              </a:cxn>
              <a:cxn ang="0">
                <a:pos x="154" y="57"/>
              </a:cxn>
              <a:cxn ang="0">
                <a:pos x="152" y="48"/>
              </a:cxn>
              <a:cxn ang="0">
                <a:pos x="146" y="31"/>
              </a:cxn>
              <a:cxn ang="0">
                <a:pos x="134" y="18"/>
              </a:cxn>
              <a:cxn ang="0">
                <a:pos x="117" y="11"/>
              </a:cxn>
              <a:cxn ang="0">
                <a:pos x="108" y="11"/>
              </a:cxn>
            </a:cxnLst>
            <a:rect l="0" t="0" r="r" b="b"/>
            <a:pathLst>
              <a:path w="216" h="189">
                <a:moveTo>
                  <a:pt x="216" y="189"/>
                </a:moveTo>
                <a:lnTo>
                  <a:pt x="0" y="189"/>
                </a:lnTo>
                <a:lnTo>
                  <a:pt x="0" y="172"/>
                </a:lnTo>
                <a:lnTo>
                  <a:pt x="0" y="172"/>
                </a:lnTo>
                <a:lnTo>
                  <a:pt x="1" y="160"/>
                </a:lnTo>
                <a:lnTo>
                  <a:pt x="4" y="150"/>
                </a:lnTo>
                <a:lnTo>
                  <a:pt x="9" y="139"/>
                </a:lnTo>
                <a:lnTo>
                  <a:pt x="16" y="131"/>
                </a:lnTo>
                <a:lnTo>
                  <a:pt x="26" y="125"/>
                </a:lnTo>
                <a:lnTo>
                  <a:pt x="35" y="119"/>
                </a:lnTo>
                <a:lnTo>
                  <a:pt x="46" y="116"/>
                </a:lnTo>
                <a:lnTo>
                  <a:pt x="57" y="115"/>
                </a:lnTo>
                <a:lnTo>
                  <a:pt x="159" y="115"/>
                </a:lnTo>
                <a:lnTo>
                  <a:pt x="159" y="115"/>
                </a:lnTo>
                <a:lnTo>
                  <a:pt x="170" y="116"/>
                </a:lnTo>
                <a:lnTo>
                  <a:pt x="181" y="119"/>
                </a:lnTo>
                <a:lnTo>
                  <a:pt x="190" y="125"/>
                </a:lnTo>
                <a:lnTo>
                  <a:pt x="200" y="131"/>
                </a:lnTo>
                <a:lnTo>
                  <a:pt x="206" y="139"/>
                </a:lnTo>
                <a:lnTo>
                  <a:pt x="212" y="150"/>
                </a:lnTo>
                <a:lnTo>
                  <a:pt x="215" y="160"/>
                </a:lnTo>
                <a:lnTo>
                  <a:pt x="216" y="172"/>
                </a:lnTo>
                <a:lnTo>
                  <a:pt x="216" y="189"/>
                </a:lnTo>
                <a:close/>
                <a:moveTo>
                  <a:pt x="11" y="179"/>
                </a:moveTo>
                <a:lnTo>
                  <a:pt x="205" y="179"/>
                </a:lnTo>
                <a:lnTo>
                  <a:pt x="205" y="172"/>
                </a:lnTo>
                <a:lnTo>
                  <a:pt x="205" y="172"/>
                </a:lnTo>
                <a:lnTo>
                  <a:pt x="204" y="162"/>
                </a:lnTo>
                <a:lnTo>
                  <a:pt x="201" y="154"/>
                </a:lnTo>
                <a:lnTo>
                  <a:pt x="197" y="146"/>
                </a:lnTo>
                <a:lnTo>
                  <a:pt x="192" y="139"/>
                </a:lnTo>
                <a:lnTo>
                  <a:pt x="185" y="134"/>
                </a:lnTo>
                <a:lnTo>
                  <a:pt x="177" y="130"/>
                </a:lnTo>
                <a:lnTo>
                  <a:pt x="169" y="127"/>
                </a:lnTo>
                <a:lnTo>
                  <a:pt x="159" y="126"/>
                </a:lnTo>
                <a:lnTo>
                  <a:pt x="57" y="126"/>
                </a:lnTo>
                <a:lnTo>
                  <a:pt x="57" y="126"/>
                </a:lnTo>
                <a:lnTo>
                  <a:pt x="47" y="127"/>
                </a:lnTo>
                <a:lnTo>
                  <a:pt x="39" y="130"/>
                </a:lnTo>
                <a:lnTo>
                  <a:pt x="31" y="134"/>
                </a:lnTo>
                <a:lnTo>
                  <a:pt x="24" y="139"/>
                </a:lnTo>
                <a:lnTo>
                  <a:pt x="19" y="146"/>
                </a:lnTo>
                <a:lnTo>
                  <a:pt x="15" y="154"/>
                </a:lnTo>
                <a:lnTo>
                  <a:pt x="12" y="162"/>
                </a:lnTo>
                <a:lnTo>
                  <a:pt x="11" y="172"/>
                </a:lnTo>
                <a:lnTo>
                  <a:pt x="11" y="179"/>
                </a:lnTo>
                <a:close/>
                <a:moveTo>
                  <a:pt x="108" y="112"/>
                </a:moveTo>
                <a:lnTo>
                  <a:pt x="108" y="112"/>
                </a:lnTo>
                <a:lnTo>
                  <a:pt x="97" y="112"/>
                </a:lnTo>
                <a:lnTo>
                  <a:pt x="86" y="108"/>
                </a:lnTo>
                <a:lnTo>
                  <a:pt x="77" y="103"/>
                </a:lnTo>
                <a:lnTo>
                  <a:pt x="67" y="96"/>
                </a:lnTo>
                <a:lnTo>
                  <a:pt x="61" y="88"/>
                </a:lnTo>
                <a:lnTo>
                  <a:pt x="55" y="79"/>
                </a:lnTo>
                <a:lnTo>
                  <a:pt x="53" y="68"/>
                </a:lnTo>
                <a:lnTo>
                  <a:pt x="51" y="57"/>
                </a:lnTo>
                <a:lnTo>
                  <a:pt x="51" y="57"/>
                </a:lnTo>
                <a:lnTo>
                  <a:pt x="53" y="45"/>
                </a:lnTo>
                <a:lnTo>
                  <a:pt x="55" y="34"/>
                </a:lnTo>
                <a:lnTo>
                  <a:pt x="61" y="25"/>
                </a:lnTo>
                <a:lnTo>
                  <a:pt x="67" y="17"/>
                </a:lnTo>
                <a:lnTo>
                  <a:pt x="77" y="10"/>
                </a:lnTo>
                <a:lnTo>
                  <a:pt x="86" y="4"/>
                </a:lnTo>
                <a:lnTo>
                  <a:pt x="97" y="0"/>
                </a:lnTo>
                <a:lnTo>
                  <a:pt x="108" y="0"/>
                </a:lnTo>
                <a:lnTo>
                  <a:pt x="108" y="0"/>
                </a:lnTo>
                <a:lnTo>
                  <a:pt x="120" y="0"/>
                </a:lnTo>
                <a:lnTo>
                  <a:pt x="129" y="4"/>
                </a:lnTo>
                <a:lnTo>
                  <a:pt x="140" y="10"/>
                </a:lnTo>
                <a:lnTo>
                  <a:pt x="148" y="17"/>
                </a:lnTo>
                <a:lnTo>
                  <a:pt x="155" y="25"/>
                </a:lnTo>
                <a:lnTo>
                  <a:pt x="161" y="34"/>
                </a:lnTo>
                <a:lnTo>
                  <a:pt x="163" y="45"/>
                </a:lnTo>
                <a:lnTo>
                  <a:pt x="165" y="57"/>
                </a:lnTo>
                <a:lnTo>
                  <a:pt x="165" y="57"/>
                </a:lnTo>
                <a:lnTo>
                  <a:pt x="163" y="68"/>
                </a:lnTo>
                <a:lnTo>
                  <a:pt x="161" y="79"/>
                </a:lnTo>
                <a:lnTo>
                  <a:pt x="155" y="88"/>
                </a:lnTo>
                <a:lnTo>
                  <a:pt x="148" y="96"/>
                </a:lnTo>
                <a:lnTo>
                  <a:pt x="140" y="103"/>
                </a:lnTo>
                <a:lnTo>
                  <a:pt x="129" y="108"/>
                </a:lnTo>
                <a:lnTo>
                  <a:pt x="120" y="112"/>
                </a:lnTo>
                <a:lnTo>
                  <a:pt x="108" y="112"/>
                </a:lnTo>
                <a:lnTo>
                  <a:pt x="108" y="112"/>
                </a:lnTo>
                <a:close/>
                <a:moveTo>
                  <a:pt x="108" y="11"/>
                </a:moveTo>
                <a:lnTo>
                  <a:pt x="108" y="11"/>
                </a:lnTo>
                <a:lnTo>
                  <a:pt x="98" y="11"/>
                </a:lnTo>
                <a:lnTo>
                  <a:pt x="90" y="14"/>
                </a:lnTo>
                <a:lnTo>
                  <a:pt x="82" y="18"/>
                </a:lnTo>
                <a:lnTo>
                  <a:pt x="75" y="25"/>
                </a:lnTo>
                <a:lnTo>
                  <a:pt x="70" y="31"/>
                </a:lnTo>
                <a:lnTo>
                  <a:pt x="66" y="38"/>
                </a:lnTo>
                <a:lnTo>
                  <a:pt x="63" y="48"/>
                </a:lnTo>
                <a:lnTo>
                  <a:pt x="62" y="57"/>
                </a:lnTo>
                <a:lnTo>
                  <a:pt x="62" y="57"/>
                </a:lnTo>
                <a:lnTo>
                  <a:pt x="63" y="65"/>
                </a:lnTo>
                <a:lnTo>
                  <a:pt x="66" y="75"/>
                </a:lnTo>
                <a:lnTo>
                  <a:pt x="70" y="83"/>
                </a:lnTo>
                <a:lnTo>
                  <a:pt x="75" y="89"/>
                </a:lnTo>
                <a:lnTo>
                  <a:pt x="82" y="95"/>
                </a:lnTo>
                <a:lnTo>
                  <a:pt x="90" y="99"/>
                </a:lnTo>
                <a:lnTo>
                  <a:pt x="98" y="102"/>
                </a:lnTo>
                <a:lnTo>
                  <a:pt x="108" y="102"/>
                </a:lnTo>
                <a:lnTo>
                  <a:pt x="108" y="102"/>
                </a:lnTo>
                <a:lnTo>
                  <a:pt x="117" y="102"/>
                </a:lnTo>
                <a:lnTo>
                  <a:pt x="125" y="99"/>
                </a:lnTo>
                <a:lnTo>
                  <a:pt x="134" y="95"/>
                </a:lnTo>
                <a:lnTo>
                  <a:pt x="140" y="89"/>
                </a:lnTo>
                <a:lnTo>
                  <a:pt x="146" y="83"/>
                </a:lnTo>
                <a:lnTo>
                  <a:pt x="150" y="75"/>
                </a:lnTo>
                <a:lnTo>
                  <a:pt x="152" y="65"/>
                </a:lnTo>
                <a:lnTo>
                  <a:pt x="154" y="57"/>
                </a:lnTo>
                <a:lnTo>
                  <a:pt x="154" y="57"/>
                </a:lnTo>
                <a:lnTo>
                  <a:pt x="152" y="48"/>
                </a:lnTo>
                <a:lnTo>
                  <a:pt x="150" y="38"/>
                </a:lnTo>
                <a:lnTo>
                  <a:pt x="146" y="31"/>
                </a:lnTo>
                <a:lnTo>
                  <a:pt x="140" y="25"/>
                </a:lnTo>
                <a:lnTo>
                  <a:pt x="134" y="18"/>
                </a:lnTo>
                <a:lnTo>
                  <a:pt x="125" y="14"/>
                </a:lnTo>
                <a:lnTo>
                  <a:pt x="117" y="11"/>
                </a:lnTo>
                <a:lnTo>
                  <a:pt x="108" y="11"/>
                </a:lnTo>
                <a:lnTo>
                  <a:pt x="108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99" name="Freeform 175"/>
          <p:cNvSpPr>
            <a:spLocks noEditPoints="1"/>
          </p:cNvSpPr>
          <p:nvPr/>
        </p:nvSpPr>
        <p:spPr bwMode="auto">
          <a:xfrm>
            <a:off x="2037806" y="5755876"/>
            <a:ext cx="328847" cy="307971"/>
          </a:xfrm>
          <a:custGeom>
            <a:avLst/>
            <a:gdLst/>
            <a:ahLst/>
            <a:cxnLst>
              <a:cxn ang="0">
                <a:pos x="0" y="197"/>
              </a:cxn>
              <a:cxn ang="0">
                <a:pos x="3" y="187"/>
              </a:cxn>
              <a:cxn ang="0">
                <a:pos x="20" y="165"/>
              </a:cxn>
              <a:cxn ang="0">
                <a:pos x="59" y="142"/>
              </a:cxn>
              <a:cxn ang="0">
                <a:pos x="78" y="135"/>
              </a:cxn>
              <a:cxn ang="0">
                <a:pos x="77" y="123"/>
              </a:cxn>
              <a:cxn ang="0">
                <a:pos x="64" y="98"/>
              </a:cxn>
              <a:cxn ang="0">
                <a:pos x="55" y="87"/>
              </a:cxn>
              <a:cxn ang="0">
                <a:pos x="53" y="75"/>
              </a:cxn>
              <a:cxn ang="0">
                <a:pos x="57" y="62"/>
              </a:cxn>
              <a:cxn ang="0">
                <a:pos x="57" y="53"/>
              </a:cxn>
              <a:cxn ang="0">
                <a:pos x="59" y="27"/>
              </a:cxn>
              <a:cxn ang="0">
                <a:pos x="68" y="14"/>
              </a:cxn>
              <a:cxn ang="0">
                <a:pos x="93" y="0"/>
              </a:cxn>
              <a:cxn ang="0">
                <a:pos x="118" y="0"/>
              </a:cxn>
              <a:cxn ang="0">
                <a:pos x="143" y="14"/>
              </a:cxn>
              <a:cxn ang="0">
                <a:pos x="151" y="27"/>
              </a:cxn>
              <a:cxn ang="0">
                <a:pos x="154" y="53"/>
              </a:cxn>
              <a:cxn ang="0">
                <a:pos x="154" y="62"/>
              </a:cxn>
              <a:cxn ang="0">
                <a:pos x="158" y="75"/>
              </a:cxn>
              <a:cxn ang="0">
                <a:pos x="155" y="87"/>
              </a:cxn>
              <a:cxn ang="0">
                <a:pos x="147" y="98"/>
              </a:cxn>
              <a:cxn ang="0">
                <a:pos x="134" y="123"/>
              </a:cxn>
              <a:cxn ang="0">
                <a:pos x="132" y="135"/>
              </a:cxn>
              <a:cxn ang="0">
                <a:pos x="151" y="142"/>
              </a:cxn>
              <a:cxn ang="0">
                <a:pos x="190" y="165"/>
              </a:cxn>
              <a:cxn ang="0">
                <a:pos x="208" y="187"/>
              </a:cxn>
              <a:cxn ang="0">
                <a:pos x="211" y="203"/>
              </a:cxn>
              <a:cxn ang="0">
                <a:pos x="199" y="192"/>
              </a:cxn>
              <a:cxn ang="0">
                <a:pos x="181" y="172"/>
              </a:cxn>
              <a:cxn ang="0">
                <a:pos x="158" y="157"/>
              </a:cxn>
              <a:cxn ang="0">
                <a:pos x="130" y="146"/>
              </a:cxn>
              <a:cxn ang="0">
                <a:pos x="124" y="143"/>
              </a:cxn>
              <a:cxn ang="0">
                <a:pos x="120" y="126"/>
              </a:cxn>
              <a:cxn ang="0">
                <a:pos x="122" y="122"/>
              </a:cxn>
              <a:cxn ang="0">
                <a:pos x="136" y="98"/>
              </a:cxn>
              <a:cxn ang="0">
                <a:pos x="143" y="87"/>
              </a:cxn>
              <a:cxn ang="0">
                <a:pos x="146" y="81"/>
              </a:cxn>
              <a:cxn ang="0">
                <a:pos x="146" y="71"/>
              </a:cxn>
              <a:cxn ang="0">
                <a:pos x="143" y="65"/>
              </a:cxn>
              <a:cxn ang="0">
                <a:pos x="143" y="61"/>
              </a:cxn>
              <a:cxn ang="0">
                <a:pos x="140" y="31"/>
              </a:cxn>
              <a:cxn ang="0">
                <a:pos x="135" y="21"/>
              </a:cxn>
              <a:cxn ang="0">
                <a:pos x="115" y="11"/>
              </a:cxn>
              <a:cxn ang="0">
                <a:pos x="96" y="11"/>
              </a:cxn>
              <a:cxn ang="0">
                <a:pos x="76" y="21"/>
              </a:cxn>
              <a:cxn ang="0">
                <a:pos x="70" y="31"/>
              </a:cxn>
              <a:cxn ang="0">
                <a:pos x="68" y="61"/>
              </a:cxn>
              <a:cxn ang="0">
                <a:pos x="69" y="68"/>
              </a:cxn>
              <a:cxn ang="0">
                <a:pos x="65" y="71"/>
              </a:cxn>
              <a:cxn ang="0">
                <a:pos x="65" y="81"/>
              </a:cxn>
              <a:cxn ang="0">
                <a:pos x="73" y="87"/>
              </a:cxn>
              <a:cxn ang="0">
                <a:pos x="74" y="98"/>
              </a:cxn>
              <a:cxn ang="0">
                <a:pos x="89" y="122"/>
              </a:cxn>
              <a:cxn ang="0">
                <a:pos x="91" y="126"/>
              </a:cxn>
              <a:cxn ang="0">
                <a:pos x="86" y="143"/>
              </a:cxn>
              <a:cxn ang="0">
                <a:pos x="81" y="146"/>
              </a:cxn>
              <a:cxn ang="0">
                <a:pos x="53" y="157"/>
              </a:cxn>
              <a:cxn ang="0">
                <a:pos x="30" y="172"/>
              </a:cxn>
              <a:cxn ang="0">
                <a:pos x="12" y="192"/>
              </a:cxn>
            </a:cxnLst>
            <a:rect l="0" t="0" r="r" b="b"/>
            <a:pathLst>
              <a:path w="211" h="203">
                <a:moveTo>
                  <a:pt x="211" y="203"/>
                </a:moveTo>
                <a:lnTo>
                  <a:pt x="0" y="203"/>
                </a:lnTo>
                <a:lnTo>
                  <a:pt x="0" y="197"/>
                </a:lnTo>
                <a:lnTo>
                  <a:pt x="0" y="197"/>
                </a:lnTo>
                <a:lnTo>
                  <a:pt x="1" y="192"/>
                </a:lnTo>
                <a:lnTo>
                  <a:pt x="3" y="187"/>
                </a:lnTo>
                <a:lnTo>
                  <a:pt x="5" y="180"/>
                </a:lnTo>
                <a:lnTo>
                  <a:pt x="9" y="175"/>
                </a:lnTo>
                <a:lnTo>
                  <a:pt x="20" y="165"/>
                </a:lnTo>
                <a:lnTo>
                  <a:pt x="32" y="156"/>
                </a:lnTo>
                <a:lnTo>
                  <a:pt x="46" y="147"/>
                </a:lnTo>
                <a:lnTo>
                  <a:pt x="59" y="142"/>
                </a:lnTo>
                <a:lnTo>
                  <a:pt x="70" y="138"/>
                </a:lnTo>
                <a:lnTo>
                  <a:pt x="78" y="135"/>
                </a:lnTo>
                <a:lnTo>
                  <a:pt x="78" y="135"/>
                </a:lnTo>
                <a:lnTo>
                  <a:pt x="80" y="129"/>
                </a:lnTo>
                <a:lnTo>
                  <a:pt x="80" y="129"/>
                </a:lnTo>
                <a:lnTo>
                  <a:pt x="77" y="123"/>
                </a:lnTo>
                <a:lnTo>
                  <a:pt x="72" y="116"/>
                </a:lnTo>
                <a:lnTo>
                  <a:pt x="68" y="107"/>
                </a:lnTo>
                <a:lnTo>
                  <a:pt x="64" y="98"/>
                </a:lnTo>
                <a:lnTo>
                  <a:pt x="64" y="98"/>
                </a:lnTo>
                <a:lnTo>
                  <a:pt x="58" y="93"/>
                </a:lnTo>
                <a:lnTo>
                  <a:pt x="55" y="87"/>
                </a:lnTo>
                <a:lnTo>
                  <a:pt x="55" y="87"/>
                </a:lnTo>
                <a:lnTo>
                  <a:pt x="54" y="81"/>
                </a:lnTo>
                <a:lnTo>
                  <a:pt x="53" y="75"/>
                </a:lnTo>
                <a:lnTo>
                  <a:pt x="54" y="68"/>
                </a:lnTo>
                <a:lnTo>
                  <a:pt x="57" y="62"/>
                </a:lnTo>
                <a:lnTo>
                  <a:pt x="57" y="62"/>
                </a:lnTo>
                <a:lnTo>
                  <a:pt x="57" y="62"/>
                </a:lnTo>
                <a:lnTo>
                  <a:pt x="57" y="62"/>
                </a:lnTo>
                <a:lnTo>
                  <a:pt x="57" y="53"/>
                </a:lnTo>
                <a:lnTo>
                  <a:pt x="57" y="41"/>
                </a:lnTo>
                <a:lnTo>
                  <a:pt x="58" y="34"/>
                </a:lnTo>
                <a:lnTo>
                  <a:pt x="59" y="27"/>
                </a:lnTo>
                <a:lnTo>
                  <a:pt x="64" y="21"/>
                </a:lnTo>
                <a:lnTo>
                  <a:pt x="68" y="14"/>
                </a:lnTo>
                <a:lnTo>
                  <a:pt x="68" y="14"/>
                </a:lnTo>
                <a:lnTo>
                  <a:pt x="74" y="8"/>
                </a:lnTo>
                <a:lnTo>
                  <a:pt x="84" y="3"/>
                </a:lnTo>
                <a:lnTo>
                  <a:pt x="93" y="0"/>
                </a:lnTo>
                <a:lnTo>
                  <a:pt x="105" y="0"/>
                </a:lnTo>
                <a:lnTo>
                  <a:pt x="105" y="0"/>
                </a:lnTo>
                <a:lnTo>
                  <a:pt x="118" y="0"/>
                </a:lnTo>
                <a:lnTo>
                  <a:pt x="127" y="3"/>
                </a:lnTo>
                <a:lnTo>
                  <a:pt x="136" y="8"/>
                </a:lnTo>
                <a:lnTo>
                  <a:pt x="143" y="14"/>
                </a:lnTo>
                <a:lnTo>
                  <a:pt x="143" y="14"/>
                </a:lnTo>
                <a:lnTo>
                  <a:pt x="147" y="21"/>
                </a:lnTo>
                <a:lnTo>
                  <a:pt x="151" y="27"/>
                </a:lnTo>
                <a:lnTo>
                  <a:pt x="153" y="34"/>
                </a:lnTo>
                <a:lnTo>
                  <a:pt x="154" y="41"/>
                </a:lnTo>
                <a:lnTo>
                  <a:pt x="154" y="53"/>
                </a:lnTo>
                <a:lnTo>
                  <a:pt x="154" y="62"/>
                </a:lnTo>
                <a:lnTo>
                  <a:pt x="154" y="62"/>
                </a:lnTo>
                <a:lnTo>
                  <a:pt x="154" y="62"/>
                </a:lnTo>
                <a:lnTo>
                  <a:pt x="154" y="62"/>
                </a:lnTo>
                <a:lnTo>
                  <a:pt x="157" y="68"/>
                </a:lnTo>
                <a:lnTo>
                  <a:pt x="158" y="75"/>
                </a:lnTo>
                <a:lnTo>
                  <a:pt x="157" y="80"/>
                </a:lnTo>
                <a:lnTo>
                  <a:pt x="155" y="87"/>
                </a:lnTo>
                <a:lnTo>
                  <a:pt x="155" y="87"/>
                </a:lnTo>
                <a:lnTo>
                  <a:pt x="153" y="93"/>
                </a:lnTo>
                <a:lnTo>
                  <a:pt x="147" y="98"/>
                </a:lnTo>
                <a:lnTo>
                  <a:pt x="147" y="98"/>
                </a:lnTo>
                <a:lnTo>
                  <a:pt x="143" y="107"/>
                </a:lnTo>
                <a:lnTo>
                  <a:pt x="139" y="116"/>
                </a:lnTo>
                <a:lnTo>
                  <a:pt x="134" y="123"/>
                </a:lnTo>
                <a:lnTo>
                  <a:pt x="131" y="129"/>
                </a:lnTo>
                <a:lnTo>
                  <a:pt x="131" y="129"/>
                </a:lnTo>
                <a:lnTo>
                  <a:pt x="132" y="135"/>
                </a:lnTo>
                <a:lnTo>
                  <a:pt x="132" y="135"/>
                </a:lnTo>
                <a:lnTo>
                  <a:pt x="140" y="138"/>
                </a:lnTo>
                <a:lnTo>
                  <a:pt x="151" y="142"/>
                </a:lnTo>
                <a:lnTo>
                  <a:pt x="165" y="147"/>
                </a:lnTo>
                <a:lnTo>
                  <a:pt x="178" y="156"/>
                </a:lnTo>
                <a:lnTo>
                  <a:pt x="190" y="165"/>
                </a:lnTo>
                <a:lnTo>
                  <a:pt x="201" y="175"/>
                </a:lnTo>
                <a:lnTo>
                  <a:pt x="205" y="180"/>
                </a:lnTo>
                <a:lnTo>
                  <a:pt x="208" y="187"/>
                </a:lnTo>
                <a:lnTo>
                  <a:pt x="209" y="192"/>
                </a:lnTo>
                <a:lnTo>
                  <a:pt x="211" y="197"/>
                </a:lnTo>
                <a:lnTo>
                  <a:pt x="211" y="203"/>
                </a:lnTo>
                <a:close/>
                <a:moveTo>
                  <a:pt x="12" y="192"/>
                </a:moveTo>
                <a:lnTo>
                  <a:pt x="199" y="192"/>
                </a:lnTo>
                <a:lnTo>
                  <a:pt x="199" y="192"/>
                </a:lnTo>
                <a:lnTo>
                  <a:pt x="196" y="185"/>
                </a:lnTo>
                <a:lnTo>
                  <a:pt x="189" y="179"/>
                </a:lnTo>
                <a:lnTo>
                  <a:pt x="181" y="172"/>
                </a:lnTo>
                <a:lnTo>
                  <a:pt x="170" y="164"/>
                </a:lnTo>
                <a:lnTo>
                  <a:pt x="170" y="164"/>
                </a:lnTo>
                <a:lnTo>
                  <a:pt x="158" y="157"/>
                </a:lnTo>
                <a:lnTo>
                  <a:pt x="146" y="152"/>
                </a:lnTo>
                <a:lnTo>
                  <a:pt x="136" y="147"/>
                </a:lnTo>
                <a:lnTo>
                  <a:pt x="130" y="146"/>
                </a:lnTo>
                <a:lnTo>
                  <a:pt x="130" y="146"/>
                </a:lnTo>
                <a:lnTo>
                  <a:pt x="127" y="145"/>
                </a:lnTo>
                <a:lnTo>
                  <a:pt x="124" y="143"/>
                </a:lnTo>
                <a:lnTo>
                  <a:pt x="122" y="138"/>
                </a:lnTo>
                <a:lnTo>
                  <a:pt x="120" y="131"/>
                </a:lnTo>
                <a:lnTo>
                  <a:pt x="120" y="126"/>
                </a:lnTo>
                <a:lnTo>
                  <a:pt x="120" y="125"/>
                </a:lnTo>
                <a:lnTo>
                  <a:pt x="122" y="122"/>
                </a:lnTo>
                <a:lnTo>
                  <a:pt x="122" y="122"/>
                </a:lnTo>
                <a:lnTo>
                  <a:pt x="128" y="114"/>
                </a:lnTo>
                <a:lnTo>
                  <a:pt x="134" y="104"/>
                </a:lnTo>
                <a:lnTo>
                  <a:pt x="136" y="98"/>
                </a:lnTo>
                <a:lnTo>
                  <a:pt x="138" y="92"/>
                </a:lnTo>
                <a:lnTo>
                  <a:pt x="138" y="87"/>
                </a:lnTo>
                <a:lnTo>
                  <a:pt x="143" y="87"/>
                </a:lnTo>
                <a:lnTo>
                  <a:pt x="143" y="87"/>
                </a:lnTo>
                <a:lnTo>
                  <a:pt x="145" y="85"/>
                </a:lnTo>
                <a:lnTo>
                  <a:pt x="146" y="81"/>
                </a:lnTo>
                <a:lnTo>
                  <a:pt x="146" y="81"/>
                </a:lnTo>
                <a:lnTo>
                  <a:pt x="147" y="73"/>
                </a:lnTo>
                <a:lnTo>
                  <a:pt x="146" y="71"/>
                </a:lnTo>
                <a:lnTo>
                  <a:pt x="145" y="69"/>
                </a:lnTo>
                <a:lnTo>
                  <a:pt x="142" y="68"/>
                </a:lnTo>
                <a:lnTo>
                  <a:pt x="143" y="65"/>
                </a:lnTo>
                <a:lnTo>
                  <a:pt x="143" y="65"/>
                </a:lnTo>
                <a:lnTo>
                  <a:pt x="143" y="61"/>
                </a:lnTo>
                <a:lnTo>
                  <a:pt x="143" y="61"/>
                </a:lnTo>
                <a:lnTo>
                  <a:pt x="143" y="53"/>
                </a:lnTo>
                <a:lnTo>
                  <a:pt x="143" y="42"/>
                </a:lnTo>
                <a:lnTo>
                  <a:pt x="140" y="31"/>
                </a:lnTo>
                <a:lnTo>
                  <a:pt x="139" y="26"/>
                </a:lnTo>
                <a:lnTo>
                  <a:pt x="135" y="21"/>
                </a:lnTo>
                <a:lnTo>
                  <a:pt x="135" y="21"/>
                </a:lnTo>
                <a:lnTo>
                  <a:pt x="130" y="17"/>
                </a:lnTo>
                <a:lnTo>
                  <a:pt x="123" y="14"/>
                </a:lnTo>
                <a:lnTo>
                  <a:pt x="115" y="11"/>
                </a:lnTo>
                <a:lnTo>
                  <a:pt x="105" y="11"/>
                </a:lnTo>
                <a:lnTo>
                  <a:pt x="105" y="11"/>
                </a:lnTo>
                <a:lnTo>
                  <a:pt x="96" y="11"/>
                </a:lnTo>
                <a:lnTo>
                  <a:pt x="88" y="14"/>
                </a:lnTo>
                <a:lnTo>
                  <a:pt x="81" y="17"/>
                </a:lnTo>
                <a:lnTo>
                  <a:pt x="76" y="21"/>
                </a:lnTo>
                <a:lnTo>
                  <a:pt x="76" y="21"/>
                </a:lnTo>
                <a:lnTo>
                  <a:pt x="72" y="26"/>
                </a:lnTo>
                <a:lnTo>
                  <a:pt x="70" y="31"/>
                </a:lnTo>
                <a:lnTo>
                  <a:pt x="68" y="42"/>
                </a:lnTo>
                <a:lnTo>
                  <a:pt x="68" y="53"/>
                </a:lnTo>
                <a:lnTo>
                  <a:pt x="68" y="61"/>
                </a:lnTo>
                <a:lnTo>
                  <a:pt x="68" y="61"/>
                </a:lnTo>
                <a:lnTo>
                  <a:pt x="68" y="65"/>
                </a:lnTo>
                <a:lnTo>
                  <a:pt x="69" y="68"/>
                </a:lnTo>
                <a:lnTo>
                  <a:pt x="66" y="69"/>
                </a:lnTo>
                <a:lnTo>
                  <a:pt x="66" y="69"/>
                </a:lnTo>
                <a:lnTo>
                  <a:pt x="65" y="71"/>
                </a:lnTo>
                <a:lnTo>
                  <a:pt x="64" y="73"/>
                </a:lnTo>
                <a:lnTo>
                  <a:pt x="65" y="81"/>
                </a:lnTo>
                <a:lnTo>
                  <a:pt x="65" y="81"/>
                </a:lnTo>
                <a:lnTo>
                  <a:pt x="66" y="85"/>
                </a:lnTo>
                <a:lnTo>
                  <a:pt x="68" y="87"/>
                </a:lnTo>
                <a:lnTo>
                  <a:pt x="73" y="87"/>
                </a:lnTo>
                <a:lnTo>
                  <a:pt x="73" y="92"/>
                </a:lnTo>
                <a:lnTo>
                  <a:pt x="73" y="92"/>
                </a:lnTo>
                <a:lnTo>
                  <a:pt x="74" y="98"/>
                </a:lnTo>
                <a:lnTo>
                  <a:pt x="77" y="104"/>
                </a:lnTo>
                <a:lnTo>
                  <a:pt x="82" y="114"/>
                </a:lnTo>
                <a:lnTo>
                  <a:pt x="89" y="122"/>
                </a:lnTo>
                <a:lnTo>
                  <a:pt x="91" y="125"/>
                </a:lnTo>
                <a:lnTo>
                  <a:pt x="91" y="126"/>
                </a:lnTo>
                <a:lnTo>
                  <a:pt x="91" y="126"/>
                </a:lnTo>
                <a:lnTo>
                  <a:pt x="91" y="131"/>
                </a:lnTo>
                <a:lnTo>
                  <a:pt x="89" y="138"/>
                </a:lnTo>
                <a:lnTo>
                  <a:pt x="86" y="143"/>
                </a:lnTo>
                <a:lnTo>
                  <a:pt x="84" y="145"/>
                </a:lnTo>
                <a:lnTo>
                  <a:pt x="81" y="146"/>
                </a:lnTo>
                <a:lnTo>
                  <a:pt x="81" y="146"/>
                </a:lnTo>
                <a:lnTo>
                  <a:pt x="74" y="147"/>
                </a:lnTo>
                <a:lnTo>
                  <a:pt x="65" y="152"/>
                </a:lnTo>
                <a:lnTo>
                  <a:pt x="53" y="157"/>
                </a:lnTo>
                <a:lnTo>
                  <a:pt x="41" y="164"/>
                </a:lnTo>
                <a:lnTo>
                  <a:pt x="41" y="164"/>
                </a:lnTo>
                <a:lnTo>
                  <a:pt x="30" y="172"/>
                </a:lnTo>
                <a:lnTo>
                  <a:pt x="22" y="179"/>
                </a:lnTo>
                <a:lnTo>
                  <a:pt x="15" y="185"/>
                </a:lnTo>
                <a:lnTo>
                  <a:pt x="12" y="192"/>
                </a:lnTo>
                <a:lnTo>
                  <a:pt x="12" y="19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00" name="Freeform 176"/>
          <p:cNvSpPr>
            <a:spLocks noEditPoints="1"/>
          </p:cNvSpPr>
          <p:nvPr/>
        </p:nvSpPr>
        <p:spPr bwMode="auto">
          <a:xfrm>
            <a:off x="3700833" y="952485"/>
            <a:ext cx="253681" cy="344743"/>
          </a:xfrm>
          <a:custGeom>
            <a:avLst/>
            <a:gdLst/>
            <a:ahLst/>
            <a:cxnLst>
              <a:cxn ang="0">
                <a:pos x="77" y="219"/>
              </a:cxn>
              <a:cxn ang="0">
                <a:pos x="63" y="203"/>
              </a:cxn>
              <a:cxn ang="0">
                <a:pos x="37" y="165"/>
              </a:cxn>
              <a:cxn ang="0">
                <a:pos x="12" y="120"/>
              </a:cxn>
              <a:cxn ang="0">
                <a:pos x="4" y="99"/>
              </a:cxn>
              <a:cxn ang="0">
                <a:pos x="0" y="81"/>
              </a:cxn>
              <a:cxn ang="0">
                <a:pos x="1" y="73"/>
              </a:cxn>
              <a:cxn ang="0">
                <a:pos x="6" y="50"/>
              </a:cxn>
              <a:cxn ang="0">
                <a:pos x="24" y="24"/>
              </a:cxn>
              <a:cxn ang="0">
                <a:pos x="50" y="7"/>
              </a:cxn>
              <a:cxn ang="0">
                <a:pos x="73" y="0"/>
              </a:cxn>
              <a:cxn ang="0">
                <a:pos x="81" y="0"/>
              </a:cxn>
              <a:cxn ang="0">
                <a:pos x="97" y="1"/>
              </a:cxn>
              <a:cxn ang="0">
                <a:pos x="127" y="14"/>
              </a:cxn>
              <a:cxn ang="0">
                <a:pos x="148" y="35"/>
              </a:cxn>
              <a:cxn ang="0">
                <a:pos x="160" y="65"/>
              </a:cxn>
              <a:cxn ang="0">
                <a:pos x="162" y="81"/>
              </a:cxn>
              <a:cxn ang="0">
                <a:pos x="162" y="89"/>
              </a:cxn>
              <a:cxn ang="0">
                <a:pos x="155" y="109"/>
              </a:cxn>
              <a:cxn ang="0">
                <a:pos x="139" y="143"/>
              </a:cxn>
              <a:cxn ang="0">
                <a:pos x="112" y="185"/>
              </a:cxn>
              <a:cxn ang="0">
                <a:pos x="85" y="219"/>
              </a:cxn>
              <a:cxn ang="0">
                <a:pos x="81" y="11"/>
              </a:cxn>
              <a:cxn ang="0">
                <a:pos x="67" y="12"/>
              </a:cxn>
              <a:cxn ang="0">
                <a:pos x="41" y="23"/>
              </a:cxn>
              <a:cxn ang="0">
                <a:pos x="23" y="42"/>
              </a:cxn>
              <a:cxn ang="0">
                <a:pos x="12" y="66"/>
              </a:cxn>
              <a:cxn ang="0">
                <a:pos x="10" y="81"/>
              </a:cxn>
              <a:cxn ang="0">
                <a:pos x="13" y="96"/>
              </a:cxn>
              <a:cxn ang="0">
                <a:pos x="29" y="131"/>
              </a:cxn>
              <a:cxn ang="0">
                <a:pos x="63" y="184"/>
              </a:cxn>
              <a:cxn ang="0">
                <a:pos x="81" y="208"/>
              </a:cxn>
              <a:cxn ang="0">
                <a:pos x="123" y="150"/>
              </a:cxn>
              <a:cxn ang="0">
                <a:pos x="143" y="112"/>
              </a:cxn>
              <a:cxn ang="0">
                <a:pos x="151" y="88"/>
              </a:cxn>
              <a:cxn ang="0">
                <a:pos x="151" y="81"/>
              </a:cxn>
              <a:cxn ang="0">
                <a:pos x="145" y="54"/>
              </a:cxn>
              <a:cxn ang="0">
                <a:pos x="131" y="31"/>
              </a:cxn>
              <a:cxn ang="0">
                <a:pos x="109" y="16"/>
              </a:cxn>
              <a:cxn ang="0">
                <a:pos x="81" y="11"/>
              </a:cxn>
            </a:cxnLst>
            <a:rect l="0" t="0" r="r" b="b"/>
            <a:pathLst>
              <a:path w="162" h="224">
                <a:moveTo>
                  <a:pt x="81" y="224"/>
                </a:moveTo>
                <a:lnTo>
                  <a:pt x="77" y="219"/>
                </a:lnTo>
                <a:lnTo>
                  <a:pt x="77" y="219"/>
                </a:lnTo>
                <a:lnTo>
                  <a:pt x="63" y="203"/>
                </a:lnTo>
                <a:lnTo>
                  <a:pt x="51" y="185"/>
                </a:lnTo>
                <a:lnTo>
                  <a:pt x="37" y="165"/>
                </a:lnTo>
                <a:lnTo>
                  <a:pt x="24" y="143"/>
                </a:lnTo>
                <a:lnTo>
                  <a:pt x="12" y="120"/>
                </a:lnTo>
                <a:lnTo>
                  <a:pt x="6" y="109"/>
                </a:lnTo>
                <a:lnTo>
                  <a:pt x="4" y="99"/>
                </a:lnTo>
                <a:lnTo>
                  <a:pt x="1" y="89"/>
                </a:lnTo>
                <a:lnTo>
                  <a:pt x="0" y="81"/>
                </a:lnTo>
                <a:lnTo>
                  <a:pt x="0" y="81"/>
                </a:lnTo>
                <a:lnTo>
                  <a:pt x="1" y="73"/>
                </a:lnTo>
                <a:lnTo>
                  <a:pt x="2" y="65"/>
                </a:lnTo>
                <a:lnTo>
                  <a:pt x="6" y="50"/>
                </a:lnTo>
                <a:lnTo>
                  <a:pt x="14" y="35"/>
                </a:lnTo>
                <a:lnTo>
                  <a:pt x="24" y="24"/>
                </a:lnTo>
                <a:lnTo>
                  <a:pt x="36" y="14"/>
                </a:lnTo>
                <a:lnTo>
                  <a:pt x="50" y="7"/>
                </a:lnTo>
                <a:lnTo>
                  <a:pt x="64" y="1"/>
                </a:lnTo>
                <a:lnTo>
                  <a:pt x="73" y="0"/>
                </a:lnTo>
                <a:lnTo>
                  <a:pt x="81" y="0"/>
                </a:lnTo>
                <a:lnTo>
                  <a:pt x="81" y="0"/>
                </a:lnTo>
                <a:lnTo>
                  <a:pt x="89" y="0"/>
                </a:lnTo>
                <a:lnTo>
                  <a:pt x="97" y="1"/>
                </a:lnTo>
                <a:lnTo>
                  <a:pt x="113" y="7"/>
                </a:lnTo>
                <a:lnTo>
                  <a:pt x="127" y="14"/>
                </a:lnTo>
                <a:lnTo>
                  <a:pt x="139" y="24"/>
                </a:lnTo>
                <a:lnTo>
                  <a:pt x="148" y="35"/>
                </a:lnTo>
                <a:lnTo>
                  <a:pt x="156" y="50"/>
                </a:lnTo>
                <a:lnTo>
                  <a:pt x="160" y="65"/>
                </a:lnTo>
                <a:lnTo>
                  <a:pt x="162" y="73"/>
                </a:lnTo>
                <a:lnTo>
                  <a:pt x="162" y="81"/>
                </a:lnTo>
                <a:lnTo>
                  <a:pt x="162" y="81"/>
                </a:lnTo>
                <a:lnTo>
                  <a:pt x="162" y="89"/>
                </a:lnTo>
                <a:lnTo>
                  <a:pt x="159" y="99"/>
                </a:lnTo>
                <a:lnTo>
                  <a:pt x="155" y="109"/>
                </a:lnTo>
                <a:lnTo>
                  <a:pt x="151" y="120"/>
                </a:lnTo>
                <a:lnTo>
                  <a:pt x="139" y="143"/>
                </a:lnTo>
                <a:lnTo>
                  <a:pt x="125" y="165"/>
                </a:lnTo>
                <a:lnTo>
                  <a:pt x="112" y="185"/>
                </a:lnTo>
                <a:lnTo>
                  <a:pt x="98" y="203"/>
                </a:lnTo>
                <a:lnTo>
                  <a:pt x="85" y="219"/>
                </a:lnTo>
                <a:lnTo>
                  <a:pt x="81" y="224"/>
                </a:lnTo>
                <a:close/>
                <a:moveTo>
                  <a:pt x="81" y="11"/>
                </a:moveTo>
                <a:lnTo>
                  <a:pt x="81" y="11"/>
                </a:lnTo>
                <a:lnTo>
                  <a:pt x="67" y="12"/>
                </a:lnTo>
                <a:lnTo>
                  <a:pt x="54" y="16"/>
                </a:lnTo>
                <a:lnTo>
                  <a:pt x="41" y="23"/>
                </a:lnTo>
                <a:lnTo>
                  <a:pt x="32" y="31"/>
                </a:lnTo>
                <a:lnTo>
                  <a:pt x="23" y="42"/>
                </a:lnTo>
                <a:lnTo>
                  <a:pt x="16" y="54"/>
                </a:lnTo>
                <a:lnTo>
                  <a:pt x="12" y="66"/>
                </a:lnTo>
                <a:lnTo>
                  <a:pt x="10" y="81"/>
                </a:lnTo>
                <a:lnTo>
                  <a:pt x="10" y="81"/>
                </a:lnTo>
                <a:lnTo>
                  <a:pt x="12" y="88"/>
                </a:lnTo>
                <a:lnTo>
                  <a:pt x="13" y="96"/>
                </a:lnTo>
                <a:lnTo>
                  <a:pt x="20" y="112"/>
                </a:lnTo>
                <a:lnTo>
                  <a:pt x="29" y="131"/>
                </a:lnTo>
                <a:lnTo>
                  <a:pt x="40" y="150"/>
                </a:lnTo>
                <a:lnTo>
                  <a:pt x="63" y="184"/>
                </a:lnTo>
                <a:lnTo>
                  <a:pt x="81" y="208"/>
                </a:lnTo>
                <a:lnTo>
                  <a:pt x="81" y="208"/>
                </a:lnTo>
                <a:lnTo>
                  <a:pt x="98" y="184"/>
                </a:lnTo>
                <a:lnTo>
                  <a:pt x="123" y="150"/>
                </a:lnTo>
                <a:lnTo>
                  <a:pt x="133" y="131"/>
                </a:lnTo>
                <a:lnTo>
                  <a:pt x="143" y="112"/>
                </a:lnTo>
                <a:lnTo>
                  <a:pt x="150" y="96"/>
                </a:lnTo>
                <a:lnTo>
                  <a:pt x="151" y="88"/>
                </a:lnTo>
                <a:lnTo>
                  <a:pt x="151" y="81"/>
                </a:lnTo>
                <a:lnTo>
                  <a:pt x="151" y="81"/>
                </a:lnTo>
                <a:lnTo>
                  <a:pt x="150" y="66"/>
                </a:lnTo>
                <a:lnTo>
                  <a:pt x="145" y="54"/>
                </a:lnTo>
                <a:lnTo>
                  <a:pt x="139" y="42"/>
                </a:lnTo>
                <a:lnTo>
                  <a:pt x="131" y="31"/>
                </a:lnTo>
                <a:lnTo>
                  <a:pt x="120" y="23"/>
                </a:lnTo>
                <a:lnTo>
                  <a:pt x="109" y="16"/>
                </a:lnTo>
                <a:lnTo>
                  <a:pt x="96" y="12"/>
                </a:lnTo>
                <a:lnTo>
                  <a:pt x="81" y="11"/>
                </a:lnTo>
                <a:lnTo>
                  <a:pt x="81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01" name="Freeform 177"/>
          <p:cNvSpPr>
            <a:spLocks noEditPoints="1"/>
          </p:cNvSpPr>
          <p:nvPr/>
        </p:nvSpPr>
        <p:spPr bwMode="auto">
          <a:xfrm>
            <a:off x="3766601" y="1016835"/>
            <a:ext cx="126843" cy="124108"/>
          </a:xfrm>
          <a:custGeom>
            <a:avLst/>
            <a:gdLst/>
            <a:ahLst/>
            <a:cxnLst>
              <a:cxn ang="0">
                <a:pos x="41" y="81"/>
              </a:cxn>
              <a:cxn ang="0">
                <a:pos x="26" y="78"/>
              </a:cxn>
              <a:cxn ang="0">
                <a:pos x="12" y="68"/>
              </a:cxn>
              <a:cxn ang="0">
                <a:pos x="4" y="56"/>
              </a:cxn>
              <a:cxn ang="0">
                <a:pos x="0" y="40"/>
              </a:cxn>
              <a:cxn ang="0">
                <a:pos x="1" y="32"/>
              </a:cxn>
              <a:cxn ang="0">
                <a:pos x="8" y="17"/>
              </a:cxn>
              <a:cxn ang="0">
                <a:pos x="19" y="6"/>
              </a:cxn>
              <a:cxn ang="0">
                <a:pos x="33" y="1"/>
              </a:cxn>
              <a:cxn ang="0">
                <a:pos x="41" y="0"/>
              </a:cxn>
              <a:cxn ang="0">
                <a:pos x="57" y="2"/>
              </a:cxn>
              <a:cxn ang="0">
                <a:pos x="70" y="12"/>
              </a:cxn>
              <a:cxn ang="0">
                <a:pos x="78" y="24"/>
              </a:cxn>
              <a:cxn ang="0">
                <a:pos x="81" y="40"/>
              </a:cxn>
              <a:cxn ang="0">
                <a:pos x="81" y="48"/>
              </a:cxn>
              <a:cxn ang="0">
                <a:pos x="74" y="63"/>
              </a:cxn>
              <a:cxn ang="0">
                <a:pos x="64" y="74"/>
              </a:cxn>
              <a:cxn ang="0">
                <a:pos x="49" y="79"/>
              </a:cxn>
              <a:cxn ang="0">
                <a:pos x="41" y="81"/>
              </a:cxn>
              <a:cxn ang="0">
                <a:pos x="41" y="5"/>
              </a:cxn>
              <a:cxn ang="0">
                <a:pos x="27" y="8"/>
              </a:cxn>
              <a:cxn ang="0">
                <a:pos x="16" y="16"/>
              </a:cxn>
              <a:cxn ang="0">
                <a:pos x="8" y="27"/>
              </a:cxn>
              <a:cxn ang="0">
                <a:pos x="6" y="40"/>
              </a:cxn>
              <a:cxn ang="0">
                <a:pos x="7" y="47"/>
              </a:cxn>
              <a:cxn ang="0">
                <a:pos x="12" y="59"/>
              </a:cxn>
              <a:cxn ang="0">
                <a:pos x="22" y="70"/>
              </a:cxn>
              <a:cxn ang="0">
                <a:pos x="34" y="74"/>
              </a:cxn>
              <a:cxn ang="0">
                <a:pos x="41" y="75"/>
              </a:cxn>
              <a:cxn ang="0">
                <a:pos x="54" y="73"/>
              </a:cxn>
              <a:cxn ang="0">
                <a:pos x="66" y="64"/>
              </a:cxn>
              <a:cxn ang="0">
                <a:pos x="73" y="54"/>
              </a:cxn>
              <a:cxn ang="0">
                <a:pos x="76" y="40"/>
              </a:cxn>
              <a:cxn ang="0">
                <a:pos x="76" y="33"/>
              </a:cxn>
              <a:cxn ang="0">
                <a:pos x="70" y="20"/>
              </a:cxn>
              <a:cxn ang="0">
                <a:pos x="61" y="10"/>
              </a:cxn>
              <a:cxn ang="0">
                <a:pos x="49" y="5"/>
              </a:cxn>
              <a:cxn ang="0">
                <a:pos x="41" y="5"/>
              </a:cxn>
            </a:cxnLst>
            <a:rect l="0" t="0" r="r" b="b"/>
            <a:pathLst>
              <a:path w="81" h="81">
                <a:moveTo>
                  <a:pt x="41" y="81"/>
                </a:moveTo>
                <a:lnTo>
                  <a:pt x="41" y="81"/>
                </a:lnTo>
                <a:lnTo>
                  <a:pt x="33" y="79"/>
                </a:lnTo>
                <a:lnTo>
                  <a:pt x="26" y="78"/>
                </a:lnTo>
                <a:lnTo>
                  <a:pt x="19" y="74"/>
                </a:lnTo>
                <a:lnTo>
                  <a:pt x="12" y="68"/>
                </a:lnTo>
                <a:lnTo>
                  <a:pt x="8" y="63"/>
                </a:lnTo>
                <a:lnTo>
                  <a:pt x="4" y="56"/>
                </a:lnTo>
                <a:lnTo>
                  <a:pt x="1" y="48"/>
                </a:lnTo>
                <a:lnTo>
                  <a:pt x="0" y="40"/>
                </a:lnTo>
                <a:lnTo>
                  <a:pt x="0" y="40"/>
                </a:lnTo>
                <a:lnTo>
                  <a:pt x="1" y="32"/>
                </a:lnTo>
                <a:lnTo>
                  <a:pt x="4" y="24"/>
                </a:lnTo>
                <a:lnTo>
                  <a:pt x="8" y="17"/>
                </a:lnTo>
                <a:lnTo>
                  <a:pt x="12" y="12"/>
                </a:lnTo>
                <a:lnTo>
                  <a:pt x="19" y="6"/>
                </a:lnTo>
                <a:lnTo>
                  <a:pt x="26" y="2"/>
                </a:lnTo>
                <a:lnTo>
                  <a:pt x="33" y="1"/>
                </a:lnTo>
                <a:lnTo>
                  <a:pt x="41" y="0"/>
                </a:lnTo>
                <a:lnTo>
                  <a:pt x="41" y="0"/>
                </a:lnTo>
                <a:lnTo>
                  <a:pt x="49" y="1"/>
                </a:lnTo>
                <a:lnTo>
                  <a:pt x="57" y="2"/>
                </a:lnTo>
                <a:lnTo>
                  <a:pt x="64" y="6"/>
                </a:lnTo>
                <a:lnTo>
                  <a:pt x="70" y="12"/>
                </a:lnTo>
                <a:lnTo>
                  <a:pt x="74" y="17"/>
                </a:lnTo>
                <a:lnTo>
                  <a:pt x="78" y="24"/>
                </a:lnTo>
                <a:lnTo>
                  <a:pt x="81" y="32"/>
                </a:lnTo>
                <a:lnTo>
                  <a:pt x="81" y="40"/>
                </a:lnTo>
                <a:lnTo>
                  <a:pt x="81" y="40"/>
                </a:lnTo>
                <a:lnTo>
                  <a:pt x="81" y="48"/>
                </a:lnTo>
                <a:lnTo>
                  <a:pt x="78" y="56"/>
                </a:lnTo>
                <a:lnTo>
                  <a:pt x="74" y="63"/>
                </a:lnTo>
                <a:lnTo>
                  <a:pt x="70" y="68"/>
                </a:lnTo>
                <a:lnTo>
                  <a:pt x="64" y="74"/>
                </a:lnTo>
                <a:lnTo>
                  <a:pt x="57" y="78"/>
                </a:lnTo>
                <a:lnTo>
                  <a:pt x="49" y="79"/>
                </a:lnTo>
                <a:lnTo>
                  <a:pt x="41" y="81"/>
                </a:lnTo>
                <a:lnTo>
                  <a:pt x="41" y="81"/>
                </a:lnTo>
                <a:close/>
                <a:moveTo>
                  <a:pt x="41" y="5"/>
                </a:moveTo>
                <a:lnTo>
                  <a:pt x="41" y="5"/>
                </a:lnTo>
                <a:lnTo>
                  <a:pt x="34" y="5"/>
                </a:lnTo>
                <a:lnTo>
                  <a:pt x="27" y="8"/>
                </a:lnTo>
                <a:lnTo>
                  <a:pt x="22" y="10"/>
                </a:lnTo>
                <a:lnTo>
                  <a:pt x="16" y="16"/>
                </a:lnTo>
                <a:lnTo>
                  <a:pt x="12" y="20"/>
                </a:lnTo>
                <a:lnTo>
                  <a:pt x="8" y="27"/>
                </a:lnTo>
                <a:lnTo>
                  <a:pt x="7" y="33"/>
                </a:lnTo>
                <a:lnTo>
                  <a:pt x="6" y="40"/>
                </a:lnTo>
                <a:lnTo>
                  <a:pt x="6" y="40"/>
                </a:lnTo>
                <a:lnTo>
                  <a:pt x="7" y="47"/>
                </a:lnTo>
                <a:lnTo>
                  <a:pt x="8" y="54"/>
                </a:lnTo>
                <a:lnTo>
                  <a:pt x="12" y="59"/>
                </a:lnTo>
                <a:lnTo>
                  <a:pt x="16" y="64"/>
                </a:lnTo>
                <a:lnTo>
                  <a:pt x="22" y="70"/>
                </a:lnTo>
                <a:lnTo>
                  <a:pt x="27" y="73"/>
                </a:lnTo>
                <a:lnTo>
                  <a:pt x="34" y="74"/>
                </a:lnTo>
                <a:lnTo>
                  <a:pt x="41" y="75"/>
                </a:lnTo>
                <a:lnTo>
                  <a:pt x="41" y="75"/>
                </a:lnTo>
                <a:lnTo>
                  <a:pt x="49" y="74"/>
                </a:lnTo>
                <a:lnTo>
                  <a:pt x="54" y="73"/>
                </a:lnTo>
                <a:lnTo>
                  <a:pt x="61" y="70"/>
                </a:lnTo>
                <a:lnTo>
                  <a:pt x="66" y="64"/>
                </a:lnTo>
                <a:lnTo>
                  <a:pt x="70" y="59"/>
                </a:lnTo>
                <a:lnTo>
                  <a:pt x="73" y="54"/>
                </a:lnTo>
                <a:lnTo>
                  <a:pt x="76" y="47"/>
                </a:lnTo>
                <a:lnTo>
                  <a:pt x="76" y="40"/>
                </a:lnTo>
                <a:lnTo>
                  <a:pt x="76" y="40"/>
                </a:lnTo>
                <a:lnTo>
                  <a:pt x="76" y="33"/>
                </a:lnTo>
                <a:lnTo>
                  <a:pt x="73" y="27"/>
                </a:lnTo>
                <a:lnTo>
                  <a:pt x="70" y="20"/>
                </a:lnTo>
                <a:lnTo>
                  <a:pt x="66" y="16"/>
                </a:lnTo>
                <a:lnTo>
                  <a:pt x="61" y="10"/>
                </a:lnTo>
                <a:lnTo>
                  <a:pt x="54" y="8"/>
                </a:lnTo>
                <a:lnTo>
                  <a:pt x="49" y="5"/>
                </a:lnTo>
                <a:lnTo>
                  <a:pt x="41" y="5"/>
                </a:lnTo>
                <a:lnTo>
                  <a:pt x="4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02" name="Freeform 178"/>
          <p:cNvSpPr/>
          <p:nvPr/>
        </p:nvSpPr>
        <p:spPr bwMode="auto">
          <a:xfrm>
            <a:off x="3696135" y="1251260"/>
            <a:ext cx="263077" cy="87336"/>
          </a:xfrm>
          <a:custGeom>
            <a:avLst/>
            <a:gdLst/>
            <a:ahLst/>
            <a:cxnLst>
              <a:cxn ang="0">
                <a:pos x="124" y="6"/>
              </a:cxn>
              <a:cxn ang="0">
                <a:pos x="140" y="10"/>
              </a:cxn>
              <a:cxn ang="0">
                <a:pos x="159" y="21"/>
              </a:cxn>
              <a:cxn ang="0">
                <a:pos x="162" y="27"/>
              </a:cxn>
              <a:cxn ang="0">
                <a:pos x="161" y="31"/>
              </a:cxn>
              <a:cxn ang="0">
                <a:pos x="150" y="39"/>
              </a:cxn>
              <a:cxn ang="0">
                <a:pos x="130" y="47"/>
              </a:cxn>
              <a:cxn ang="0">
                <a:pos x="101" y="51"/>
              </a:cxn>
              <a:cxn ang="0">
                <a:pos x="84" y="51"/>
              </a:cxn>
              <a:cxn ang="0">
                <a:pos x="53" y="48"/>
              </a:cxn>
              <a:cxn ang="0">
                <a:pos x="28" y="43"/>
              </a:cxn>
              <a:cxn ang="0">
                <a:pos x="12" y="35"/>
              </a:cxn>
              <a:cxn ang="0">
                <a:pos x="5" y="27"/>
              </a:cxn>
              <a:cxn ang="0">
                <a:pos x="7" y="24"/>
              </a:cxn>
              <a:cxn ang="0">
                <a:pos x="16" y="14"/>
              </a:cxn>
              <a:cxn ang="0">
                <a:pos x="44" y="6"/>
              </a:cxn>
              <a:cxn ang="0">
                <a:pos x="44" y="0"/>
              </a:cxn>
              <a:cxn ang="0">
                <a:pos x="13" y="10"/>
              </a:cxn>
              <a:cxn ang="0">
                <a:pos x="4" y="17"/>
              </a:cxn>
              <a:cxn ang="0">
                <a:pos x="0" y="27"/>
              </a:cxn>
              <a:cxn ang="0">
                <a:pos x="1" y="31"/>
              </a:cxn>
              <a:cxn ang="0">
                <a:pos x="8" y="39"/>
              </a:cxn>
              <a:cxn ang="0">
                <a:pos x="27" y="48"/>
              </a:cxn>
              <a:cxn ang="0">
                <a:pos x="54" y="55"/>
              </a:cxn>
              <a:cxn ang="0">
                <a:pos x="84" y="56"/>
              </a:cxn>
              <a:cxn ang="0">
                <a:pos x="100" y="56"/>
              </a:cxn>
              <a:cxn ang="0">
                <a:pos x="128" y="52"/>
              </a:cxn>
              <a:cxn ang="0">
                <a:pos x="153" y="44"/>
              </a:cxn>
              <a:cxn ang="0">
                <a:pos x="166" y="33"/>
              </a:cxn>
              <a:cxn ang="0">
                <a:pos x="167" y="27"/>
              </a:cxn>
              <a:cxn ang="0">
                <a:pos x="167" y="22"/>
              </a:cxn>
              <a:cxn ang="0">
                <a:pos x="161" y="13"/>
              </a:cxn>
              <a:cxn ang="0">
                <a:pos x="142" y="5"/>
              </a:cxn>
              <a:cxn ang="0">
                <a:pos x="124" y="0"/>
              </a:cxn>
            </a:cxnLst>
            <a:rect l="0" t="0" r="r" b="b"/>
            <a:pathLst>
              <a:path w="167" h="56">
                <a:moveTo>
                  <a:pt x="124" y="0"/>
                </a:moveTo>
                <a:lnTo>
                  <a:pt x="124" y="6"/>
                </a:lnTo>
                <a:lnTo>
                  <a:pt x="124" y="6"/>
                </a:lnTo>
                <a:lnTo>
                  <a:pt x="140" y="10"/>
                </a:lnTo>
                <a:lnTo>
                  <a:pt x="153" y="14"/>
                </a:lnTo>
                <a:lnTo>
                  <a:pt x="159" y="21"/>
                </a:lnTo>
                <a:lnTo>
                  <a:pt x="162" y="24"/>
                </a:lnTo>
                <a:lnTo>
                  <a:pt x="162" y="27"/>
                </a:lnTo>
                <a:lnTo>
                  <a:pt x="162" y="27"/>
                </a:lnTo>
                <a:lnTo>
                  <a:pt x="161" y="31"/>
                </a:lnTo>
                <a:lnTo>
                  <a:pt x="157" y="35"/>
                </a:lnTo>
                <a:lnTo>
                  <a:pt x="150" y="39"/>
                </a:lnTo>
                <a:lnTo>
                  <a:pt x="140" y="43"/>
                </a:lnTo>
                <a:lnTo>
                  <a:pt x="130" y="47"/>
                </a:lnTo>
                <a:lnTo>
                  <a:pt x="116" y="48"/>
                </a:lnTo>
                <a:lnTo>
                  <a:pt x="101" y="51"/>
                </a:lnTo>
                <a:lnTo>
                  <a:pt x="84" y="51"/>
                </a:lnTo>
                <a:lnTo>
                  <a:pt x="84" y="51"/>
                </a:lnTo>
                <a:lnTo>
                  <a:pt x="67" y="51"/>
                </a:lnTo>
                <a:lnTo>
                  <a:pt x="53" y="48"/>
                </a:lnTo>
                <a:lnTo>
                  <a:pt x="39" y="47"/>
                </a:lnTo>
                <a:lnTo>
                  <a:pt x="28" y="43"/>
                </a:lnTo>
                <a:lnTo>
                  <a:pt x="19" y="39"/>
                </a:lnTo>
                <a:lnTo>
                  <a:pt x="12" y="35"/>
                </a:lnTo>
                <a:lnTo>
                  <a:pt x="7" y="31"/>
                </a:lnTo>
                <a:lnTo>
                  <a:pt x="5" y="27"/>
                </a:lnTo>
                <a:lnTo>
                  <a:pt x="5" y="27"/>
                </a:lnTo>
                <a:lnTo>
                  <a:pt x="7" y="24"/>
                </a:lnTo>
                <a:lnTo>
                  <a:pt x="8" y="21"/>
                </a:lnTo>
                <a:lnTo>
                  <a:pt x="16" y="14"/>
                </a:lnTo>
                <a:lnTo>
                  <a:pt x="28" y="10"/>
                </a:lnTo>
                <a:lnTo>
                  <a:pt x="44" y="6"/>
                </a:lnTo>
                <a:lnTo>
                  <a:pt x="44" y="0"/>
                </a:lnTo>
                <a:lnTo>
                  <a:pt x="44" y="0"/>
                </a:lnTo>
                <a:lnTo>
                  <a:pt x="27" y="5"/>
                </a:lnTo>
                <a:lnTo>
                  <a:pt x="13" y="10"/>
                </a:lnTo>
                <a:lnTo>
                  <a:pt x="8" y="13"/>
                </a:lnTo>
                <a:lnTo>
                  <a:pt x="4" y="17"/>
                </a:lnTo>
                <a:lnTo>
                  <a:pt x="1" y="22"/>
                </a:lnTo>
                <a:lnTo>
                  <a:pt x="0" y="27"/>
                </a:lnTo>
                <a:lnTo>
                  <a:pt x="0" y="27"/>
                </a:lnTo>
                <a:lnTo>
                  <a:pt x="1" y="31"/>
                </a:lnTo>
                <a:lnTo>
                  <a:pt x="3" y="33"/>
                </a:lnTo>
                <a:lnTo>
                  <a:pt x="8" y="39"/>
                </a:lnTo>
                <a:lnTo>
                  <a:pt x="16" y="44"/>
                </a:lnTo>
                <a:lnTo>
                  <a:pt x="27" y="48"/>
                </a:lnTo>
                <a:lnTo>
                  <a:pt x="40" y="52"/>
                </a:lnTo>
                <a:lnTo>
                  <a:pt x="54" y="55"/>
                </a:lnTo>
                <a:lnTo>
                  <a:pt x="69" y="56"/>
                </a:lnTo>
                <a:lnTo>
                  <a:pt x="84" y="56"/>
                </a:lnTo>
                <a:lnTo>
                  <a:pt x="84" y="56"/>
                </a:lnTo>
                <a:lnTo>
                  <a:pt x="100" y="56"/>
                </a:lnTo>
                <a:lnTo>
                  <a:pt x="115" y="55"/>
                </a:lnTo>
                <a:lnTo>
                  <a:pt x="128" y="52"/>
                </a:lnTo>
                <a:lnTo>
                  <a:pt x="142" y="48"/>
                </a:lnTo>
                <a:lnTo>
                  <a:pt x="153" y="44"/>
                </a:lnTo>
                <a:lnTo>
                  <a:pt x="161" y="39"/>
                </a:lnTo>
                <a:lnTo>
                  <a:pt x="166" y="33"/>
                </a:lnTo>
                <a:lnTo>
                  <a:pt x="167" y="31"/>
                </a:lnTo>
                <a:lnTo>
                  <a:pt x="167" y="27"/>
                </a:lnTo>
                <a:lnTo>
                  <a:pt x="167" y="27"/>
                </a:lnTo>
                <a:lnTo>
                  <a:pt x="167" y="22"/>
                </a:lnTo>
                <a:lnTo>
                  <a:pt x="165" y="17"/>
                </a:lnTo>
                <a:lnTo>
                  <a:pt x="161" y="13"/>
                </a:lnTo>
                <a:lnTo>
                  <a:pt x="155" y="10"/>
                </a:lnTo>
                <a:lnTo>
                  <a:pt x="142" y="5"/>
                </a:lnTo>
                <a:lnTo>
                  <a:pt x="124" y="0"/>
                </a:lnTo>
                <a:lnTo>
                  <a:pt x="12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03" name="Freeform 179"/>
          <p:cNvSpPr>
            <a:spLocks noEditPoints="1"/>
          </p:cNvSpPr>
          <p:nvPr/>
        </p:nvSpPr>
        <p:spPr bwMode="auto">
          <a:xfrm>
            <a:off x="8638239" y="3485181"/>
            <a:ext cx="112748" cy="114915"/>
          </a:xfrm>
          <a:custGeom>
            <a:avLst/>
            <a:gdLst/>
            <a:ahLst/>
            <a:cxnLst>
              <a:cxn ang="0">
                <a:pos x="38" y="74"/>
              </a:cxn>
              <a:cxn ang="0">
                <a:pos x="23" y="72"/>
              </a:cxn>
              <a:cxn ang="0">
                <a:pos x="11" y="63"/>
              </a:cxn>
              <a:cxn ang="0">
                <a:pos x="3" y="51"/>
              </a:cxn>
              <a:cxn ang="0">
                <a:pos x="0" y="36"/>
              </a:cxn>
              <a:cxn ang="0">
                <a:pos x="0" y="30"/>
              </a:cxn>
              <a:cxn ang="0">
                <a:pos x="7" y="16"/>
              </a:cxn>
              <a:cxn ang="0">
                <a:pos x="16" y="5"/>
              </a:cxn>
              <a:cxn ang="0">
                <a:pos x="30" y="0"/>
              </a:cxn>
              <a:cxn ang="0">
                <a:pos x="38" y="0"/>
              </a:cxn>
              <a:cxn ang="0">
                <a:pos x="51" y="3"/>
              </a:cxn>
              <a:cxn ang="0">
                <a:pos x="63" y="11"/>
              </a:cxn>
              <a:cxn ang="0">
                <a:pos x="72" y="22"/>
              </a:cxn>
              <a:cxn ang="0">
                <a:pos x="74" y="36"/>
              </a:cxn>
              <a:cxn ang="0">
                <a:pos x="74" y="45"/>
              </a:cxn>
              <a:cxn ang="0">
                <a:pos x="67" y="58"/>
              </a:cxn>
              <a:cxn ang="0">
                <a:pos x="58" y="67"/>
              </a:cxn>
              <a:cxn ang="0">
                <a:pos x="45" y="73"/>
              </a:cxn>
              <a:cxn ang="0">
                <a:pos x="38" y="74"/>
              </a:cxn>
              <a:cxn ang="0">
                <a:pos x="38" y="5"/>
              </a:cxn>
              <a:cxn ang="0">
                <a:pos x="24" y="7"/>
              </a:cxn>
              <a:cxn ang="0">
                <a:pos x="15" y="15"/>
              </a:cxn>
              <a:cxn ang="0">
                <a:pos x="8" y="24"/>
              </a:cxn>
              <a:cxn ang="0">
                <a:pos x="5" y="36"/>
              </a:cxn>
              <a:cxn ang="0">
                <a:pos x="5" y="43"/>
              </a:cxn>
              <a:cxn ang="0">
                <a:pos x="11" y="54"/>
              </a:cxn>
              <a:cxn ang="0">
                <a:pos x="19" y="63"/>
              </a:cxn>
              <a:cxn ang="0">
                <a:pos x="31" y="67"/>
              </a:cxn>
              <a:cxn ang="0">
                <a:pos x="38" y="69"/>
              </a:cxn>
              <a:cxn ang="0">
                <a:pos x="50" y="66"/>
              </a:cxn>
              <a:cxn ang="0">
                <a:pos x="59" y="59"/>
              </a:cxn>
              <a:cxn ang="0">
                <a:pos x="66" y="49"/>
              </a:cxn>
              <a:cxn ang="0">
                <a:pos x="69" y="36"/>
              </a:cxn>
              <a:cxn ang="0">
                <a:pos x="69" y="30"/>
              </a:cxn>
              <a:cxn ang="0">
                <a:pos x="63" y="19"/>
              </a:cxn>
              <a:cxn ang="0">
                <a:pos x="55" y="11"/>
              </a:cxn>
              <a:cxn ang="0">
                <a:pos x="43" y="5"/>
              </a:cxn>
              <a:cxn ang="0">
                <a:pos x="38" y="5"/>
              </a:cxn>
            </a:cxnLst>
            <a:rect l="0" t="0" r="r" b="b"/>
            <a:pathLst>
              <a:path w="74" h="74">
                <a:moveTo>
                  <a:pt x="38" y="74"/>
                </a:moveTo>
                <a:lnTo>
                  <a:pt x="38" y="74"/>
                </a:lnTo>
                <a:lnTo>
                  <a:pt x="30" y="73"/>
                </a:lnTo>
                <a:lnTo>
                  <a:pt x="23" y="72"/>
                </a:lnTo>
                <a:lnTo>
                  <a:pt x="16" y="67"/>
                </a:lnTo>
                <a:lnTo>
                  <a:pt x="11" y="63"/>
                </a:lnTo>
                <a:lnTo>
                  <a:pt x="7" y="58"/>
                </a:lnTo>
                <a:lnTo>
                  <a:pt x="3" y="51"/>
                </a:lnTo>
                <a:lnTo>
                  <a:pt x="0" y="45"/>
                </a:lnTo>
                <a:lnTo>
                  <a:pt x="0" y="36"/>
                </a:lnTo>
                <a:lnTo>
                  <a:pt x="0" y="36"/>
                </a:lnTo>
                <a:lnTo>
                  <a:pt x="0" y="30"/>
                </a:lnTo>
                <a:lnTo>
                  <a:pt x="3" y="22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3" y="3"/>
                </a:lnTo>
                <a:lnTo>
                  <a:pt x="30" y="0"/>
                </a:lnTo>
                <a:lnTo>
                  <a:pt x="38" y="0"/>
                </a:lnTo>
                <a:lnTo>
                  <a:pt x="38" y="0"/>
                </a:lnTo>
                <a:lnTo>
                  <a:pt x="45" y="0"/>
                </a:lnTo>
                <a:lnTo>
                  <a:pt x="51" y="3"/>
                </a:lnTo>
                <a:lnTo>
                  <a:pt x="58" y="5"/>
                </a:lnTo>
                <a:lnTo>
                  <a:pt x="63" y="11"/>
                </a:lnTo>
                <a:lnTo>
                  <a:pt x="67" y="16"/>
                </a:lnTo>
                <a:lnTo>
                  <a:pt x="72" y="22"/>
                </a:lnTo>
                <a:lnTo>
                  <a:pt x="74" y="30"/>
                </a:lnTo>
                <a:lnTo>
                  <a:pt x="74" y="36"/>
                </a:lnTo>
                <a:lnTo>
                  <a:pt x="74" y="36"/>
                </a:lnTo>
                <a:lnTo>
                  <a:pt x="74" y="45"/>
                </a:lnTo>
                <a:lnTo>
                  <a:pt x="72" y="51"/>
                </a:lnTo>
                <a:lnTo>
                  <a:pt x="67" y="58"/>
                </a:lnTo>
                <a:lnTo>
                  <a:pt x="63" y="63"/>
                </a:lnTo>
                <a:lnTo>
                  <a:pt x="58" y="67"/>
                </a:lnTo>
                <a:lnTo>
                  <a:pt x="51" y="72"/>
                </a:lnTo>
                <a:lnTo>
                  <a:pt x="45" y="73"/>
                </a:lnTo>
                <a:lnTo>
                  <a:pt x="38" y="74"/>
                </a:lnTo>
                <a:lnTo>
                  <a:pt x="38" y="74"/>
                </a:lnTo>
                <a:close/>
                <a:moveTo>
                  <a:pt x="38" y="5"/>
                </a:moveTo>
                <a:lnTo>
                  <a:pt x="38" y="5"/>
                </a:lnTo>
                <a:lnTo>
                  <a:pt x="31" y="5"/>
                </a:lnTo>
                <a:lnTo>
                  <a:pt x="24" y="7"/>
                </a:lnTo>
                <a:lnTo>
                  <a:pt x="19" y="11"/>
                </a:lnTo>
                <a:lnTo>
                  <a:pt x="15" y="15"/>
                </a:lnTo>
                <a:lnTo>
                  <a:pt x="11" y="19"/>
                </a:lnTo>
                <a:lnTo>
                  <a:pt x="8" y="24"/>
                </a:lnTo>
                <a:lnTo>
                  <a:pt x="5" y="30"/>
                </a:lnTo>
                <a:lnTo>
                  <a:pt x="5" y="36"/>
                </a:lnTo>
                <a:lnTo>
                  <a:pt x="5" y="36"/>
                </a:lnTo>
                <a:lnTo>
                  <a:pt x="5" y="43"/>
                </a:lnTo>
                <a:lnTo>
                  <a:pt x="8" y="49"/>
                </a:lnTo>
                <a:lnTo>
                  <a:pt x="11" y="54"/>
                </a:lnTo>
                <a:lnTo>
                  <a:pt x="15" y="59"/>
                </a:lnTo>
                <a:lnTo>
                  <a:pt x="19" y="63"/>
                </a:lnTo>
                <a:lnTo>
                  <a:pt x="24" y="66"/>
                </a:lnTo>
                <a:lnTo>
                  <a:pt x="31" y="67"/>
                </a:lnTo>
                <a:lnTo>
                  <a:pt x="38" y="69"/>
                </a:lnTo>
                <a:lnTo>
                  <a:pt x="38" y="69"/>
                </a:lnTo>
                <a:lnTo>
                  <a:pt x="43" y="67"/>
                </a:lnTo>
                <a:lnTo>
                  <a:pt x="50" y="66"/>
                </a:lnTo>
                <a:lnTo>
                  <a:pt x="55" y="63"/>
                </a:lnTo>
                <a:lnTo>
                  <a:pt x="59" y="59"/>
                </a:lnTo>
                <a:lnTo>
                  <a:pt x="63" y="54"/>
                </a:lnTo>
                <a:lnTo>
                  <a:pt x="66" y="49"/>
                </a:lnTo>
                <a:lnTo>
                  <a:pt x="69" y="43"/>
                </a:lnTo>
                <a:lnTo>
                  <a:pt x="69" y="36"/>
                </a:lnTo>
                <a:lnTo>
                  <a:pt x="69" y="36"/>
                </a:lnTo>
                <a:lnTo>
                  <a:pt x="69" y="30"/>
                </a:lnTo>
                <a:lnTo>
                  <a:pt x="66" y="24"/>
                </a:lnTo>
                <a:lnTo>
                  <a:pt x="63" y="19"/>
                </a:lnTo>
                <a:lnTo>
                  <a:pt x="59" y="15"/>
                </a:lnTo>
                <a:lnTo>
                  <a:pt x="55" y="11"/>
                </a:lnTo>
                <a:lnTo>
                  <a:pt x="50" y="7"/>
                </a:lnTo>
                <a:lnTo>
                  <a:pt x="43" y="5"/>
                </a:lnTo>
                <a:lnTo>
                  <a:pt x="38" y="5"/>
                </a:lnTo>
                <a:lnTo>
                  <a:pt x="38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2" name="组合 1"/>
          <p:cNvGrpSpPr/>
          <p:nvPr/>
        </p:nvGrpSpPr>
        <p:grpSpPr>
          <a:xfrm>
            <a:off x="6871862" y="970869"/>
            <a:ext cx="404012" cy="340144"/>
            <a:chOff x="6871861" y="970869"/>
            <a:chExt cx="404012" cy="340144"/>
          </a:xfrm>
        </p:grpSpPr>
        <p:sp>
          <p:nvSpPr>
            <p:cNvPr id="1204" name="Freeform 180"/>
            <p:cNvSpPr>
              <a:spLocks noEditPoints="1"/>
            </p:cNvSpPr>
            <p:nvPr/>
          </p:nvSpPr>
          <p:spPr bwMode="auto">
            <a:xfrm>
              <a:off x="6871861" y="970869"/>
              <a:ext cx="404012" cy="340144"/>
            </a:xfrm>
            <a:custGeom>
              <a:avLst/>
              <a:gdLst/>
              <a:ahLst/>
              <a:cxnLst>
                <a:cxn ang="0">
                  <a:pos x="257" y="223"/>
                </a:cxn>
                <a:cxn ang="0">
                  <a:pos x="0" y="223"/>
                </a:cxn>
                <a:cxn ang="0">
                  <a:pos x="128" y="0"/>
                </a:cxn>
                <a:cxn ang="0">
                  <a:pos x="257" y="223"/>
                </a:cxn>
                <a:cxn ang="0">
                  <a:pos x="13" y="215"/>
                </a:cxn>
                <a:cxn ang="0">
                  <a:pos x="244" y="215"/>
                </a:cxn>
                <a:cxn ang="0">
                  <a:pos x="128" y="15"/>
                </a:cxn>
                <a:cxn ang="0">
                  <a:pos x="13" y="215"/>
                </a:cxn>
              </a:cxnLst>
              <a:rect l="0" t="0" r="r" b="b"/>
              <a:pathLst>
                <a:path w="257" h="223">
                  <a:moveTo>
                    <a:pt x="257" y="223"/>
                  </a:moveTo>
                  <a:lnTo>
                    <a:pt x="0" y="223"/>
                  </a:lnTo>
                  <a:lnTo>
                    <a:pt x="128" y="0"/>
                  </a:lnTo>
                  <a:lnTo>
                    <a:pt x="257" y="223"/>
                  </a:lnTo>
                  <a:close/>
                  <a:moveTo>
                    <a:pt x="13" y="215"/>
                  </a:moveTo>
                  <a:lnTo>
                    <a:pt x="244" y="215"/>
                  </a:lnTo>
                  <a:lnTo>
                    <a:pt x="128" y="15"/>
                  </a:lnTo>
                  <a:lnTo>
                    <a:pt x="13" y="2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5" name="Freeform 181"/>
            <p:cNvSpPr>
              <a:spLocks noEditPoints="1"/>
            </p:cNvSpPr>
            <p:nvPr/>
          </p:nvSpPr>
          <p:spPr bwMode="auto">
            <a:xfrm>
              <a:off x="7059772" y="1113364"/>
              <a:ext cx="28187" cy="147089"/>
            </a:xfrm>
            <a:custGeom>
              <a:avLst/>
              <a:gdLst/>
              <a:ahLst/>
              <a:cxnLst>
                <a:cxn ang="0">
                  <a:pos x="0" y="88"/>
                </a:cxn>
                <a:cxn ang="0">
                  <a:pos x="0" y="88"/>
                </a:cxn>
                <a:cxn ang="0">
                  <a:pos x="0" y="84"/>
                </a:cxn>
                <a:cxn ang="0">
                  <a:pos x="1" y="81"/>
                </a:cxn>
                <a:cxn ang="0">
                  <a:pos x="5" y="78"/>
                </a:cxn>
                <a:cxn ang="0">
                  <a:pos x="9" y="78"/>
                </a:cxn>
                <a:cxn ang="0">
                  <a:pos x="9" y="78"/>
                </a:cxn>
                <a:cxn ang="0">
                  <a:pos x="12" y="78"/>
                </a:cxn>
                <a:cxn ang="0">
                  <a:pos x="16" y="81"/>
                </a:cxn>
                <a:cxn ang="0">
                  <a:pos x="17" y="84"/>
                </a:cxn>
                <a:cxn ang="0">
                  <a:pos x="17" y="88"/>
                </a:cxn>
                <a:cxn ang="0">
                  <a:pos x="17" y="88"/>
                </a:cxn>
                <a:cxn ang="0">
                  <a:pos x="17" y="92"/>
                </a:cxn>
                <a:cxn ang="0">
                  <a:pos x="16" y="95"/>
                </a:cxn>
                <a:cxn ang="0">
                  <a:pos x="12" y="96"/>
                </a:cxn>
                <a:cxn ang="0">
                  <a:pos x="9" y="97"/>
                </a:cxn>
                <a:cxn ang="0">
                  <a:pos x="9" y="97"/>
                </a:cxn>
                <a:cxn ang="0">
                  <a:pos x="5" y="96"/>
                </a:cxn>
                <a:cxn ang="0">
                  <a:pos x="1" y="95"/>
                </a:cxn>
                <a:cxn ang="0">
                  <a:pos x="0" y="92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" y="8"/>
                </a:cxn>
                <a:cxn ang="0">
                  <a:pos x="15" y="64"/>
                </a:cxn>
                <a:cxn ang="0">
                  <a:pos x="15" y="64"/>
                </a:cxn>
                <a:cxn ang="0">
                  <a:pos x="15" y="66"/>
                </a:cxn>
                <a:cxn ang="0">
                  <a:pos x="13" y="68"/>
                </a:cxn>
                <a:cxn ang="0">
                  <a:pos x="11" y="69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6" y="69"/>
                </a:cxn>
                <a:cxn ang="0">
                  <a:pos x="4" y="68"/>
                </a:cxn>
                <a:cxn ang="0">
                  <a:pos x="2" y="66"/>
                </a:cxn>
                <a:cxn ang="0">
                  <a:pos x="2" y="6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2" y="0"/>
                </a:cxn>
                <a:cxn ang="0">
                  <a:pos x="15" y="1"/>
                </a:cxn>
                <a:cxn ang="0">
                  <a:pos x="17" y="4"/>
                </a:cxn>
                <a:cxn ang="0">
                  <a:pos x="17" y="8"/>
                </a:cxn>
                <a:cxn ang="0">
                  <a:pos x="17" y="8"/>
                </a:cxn>
              </a:cxnLst>
              <a:rect l="0" t="0" r="r" b="b"/>
              <a:pathLst>
                <a:path w="17" h="97">
                  <a:moveTo>
                    <a:pt x="0" y="88"/>
                  </a:moveTo>
                  <a:lnTo>
                    <a:pt x="0" y="88"/>
                  </a:lnTo>
                  <a:lnTo>
                    <a:pt x="0" y="84"/>
                  </a:lnTo>
                  <a:lnTo>
                    <a:pt x="1" y="81"/>
                  </a:lnTo>
                  <a:lnTo>
                    <a:pt x="5" y="78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12" y="78"/>
                  </a:lnTo>
                  <a:lnTo>
                    <a:pt x="16" y="81"/>
                  </a:lnTo>
                  <a:lnTo>
                    <a:pt x="17" y="84"/>
                  </a:lnTo>
                  <a:lnTo>
                    <a:pt x="17" y="88"/>
                  </a:lnTo>
                  <a:lnTo>
                    <a:pt x="17" y="88"/>
                  </a:lnTo>
                  <a:lnTo>
                    <a:pt x="17" y="92"/>
                  </a:lnTo>
                  <a:lnTo>
                    <a:pt x="16" y="95"/>
                  </a:lnTo>
                  <a:lnTo>
                    <a:pt x="12" y="96"/>
                  </a:lnTo>
                  <a:lnTo>
                    <a:pt x="9" y="97"/>
                  </a:lnTo>
                  <a:lnTo>
                    <a:pt x="9" y="97"/>
                  </a:lnTo>
                  <a:lnTo>
                    <a:pt x="5" y="96"/>
                  </a:lnTo>
                  <a:lnTo>
                    <a:pt x="1" y="95"/>
                  </a:lnTo>
                  <a:lnTo>
                    <a:pt x="0" y="92"/>
                  </a:lnTo>
                  <a:lnTo>
                    <a:pt x="0" y="88"/>
                  </a:lnTo>
                  <a:lnTo>
                    <a:pt x="0" y="88"/>
                  </a:lnTo>
                  <a:close/>
                  <a:moveTo>
                    <a:pt x="17" y="8"/>
                  </a:moveTo>
                  <a:lnTo>
                    <a:pt x="15" y="64"/>
                  </a:lnTo>
                  <a:lnTo>
                    <a:pt x="15" y="64"/>
                  </a:lnTo>
                  <a:lnTo>
                    <a:pt x="15" y="66"/>
                  </a:lnTo>
                  <a:lnTo>
                    <a:pt x="13" y="68"/>
                  </a:lnTo>
                  <a:lnTo>
                    <a:pt x="11" y="69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6" y="69"/>
                  </a:lnTo>
                  <a:lnTo>
                    <a:pt x="4" y="68"/>
                  </a:lnTo>
                  <a:lnTo>
                    <a:pt x="2" y="66"/>
                  </a:lnTo>
                  <a:lnTo>
                    <a:pt x="2" y="6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1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5" y="1"/>
                  </a:lnTo>
                  <a:lnTo>
                    <a:pt x="17" y="4"/>
                  </a:lnTo>
                  <a:lnTo>
                    <a:pt x="17" y="8"/>
                  </a:ln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3" name="组合 467"/>
          <p:cNvGrpSpPr/>
          <p:nvPr/>
        </p:nvGrpSpPr>
        <p:grpSpPr>
          <a:xfrm>
            <a:off x="666712" y="952484"/>
            <a:ext cx="1047757" cy="5238787"/>
            <a:chOff x="500034" y="714362"/>
            <a:chExt cx="785818" cy="3929090"/>
          </a:xfrm>
        </p:grpSpPr>
        <p:sp>
          <p:nvSpPr>
            <p:cNvPr id="469" name="矩形 468"/>
            <p:cNvSpPr/>
            <p:nvPr/>
          </p:nvSpPr>
          <p:spPr>
            <a:xfrm>
              <a:off x="500034" y="714362"/>
              <a:ext cx="785818" cy="39290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70" name="TextBox 469"/>
            <p:cNvSpPr txBox="1"/>
            <p:nvPr/>
          </p:nvSpPr>
          <p:spPr>
            <a:xfrm>
              <a:off x="642910" y="1357304"/>
              <a:ext cx="428628" cy="2654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3C365C"/>
                  </a:solidFill>
                  <a:latin typeface="微软雅黑" pitchFamily="34" charset="-122"/>
                  <a:ea typeface="微软雅黑" pitchFamily="34" charset="-122"/>
                </a:rPr>
                <a:t>赠送超实用图标</a:t>
              </a:r>
            </a:p>
          </p:txBody>
        </p:sp>
      </p:grpSp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542581" y="2519436"/>
            <a:ext cx="2561355" cy="2563887"/>
          </a:xfrm>
          <a:prstGeom prst="ellipse">
            <a:avLst/>
          </a:prstGeom>
          <a:solidFill>
            <a:srgbClr val="099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028246" y="1591060"/>
            <a:ext cx="2082019" cy="2082019"/>
          </a:xfrm>
          <a:prstGeom prst="ellipse">
            <a:avLst/>
          </a:prstGeom>
          <a:solidFill>
            <a:srgbClr val="FDA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346894" y="4639618"/>
            <a:ext cx="396000" cy="396000"/>
          </a:xfrm>
          <a:prstGeom prst="ellipse">
            <a:avLst/>
          </a:prstGeom>
          <a:solidFill>
            <a:srgbClr val="FDA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6702" y="3208583"/>
            <a:ext cx="1502866" cy="1538069"/>
          </a:xfrm>
          <a:prstGeom prst="ellipse">
            <a:avLst/>
          </a:prstGeom>
          <a:solidFill>
            <a:srgbClr val="44B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-843051" y="2909385"/>
            <a:ext cx="1332000" cy="133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716786" y="4790845"/>
            <a:ext cx="1188000" cy="1188000"/>
          </a:xfrm>
          <a:prstGeom prst="ellipse">
            <a:avLst/>
          </a:prstGeom>
          <a:solidFill>
            <a:srgbClr val="F13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29"/>
          <p:cNvSpPr txBox="1"/>
          <p:nvPr/>
        </p:nvSpPr>
        <p:spPr>
          <a:xfrm>
            <a:off x="2749823" y="3038860"/>
            <a:ext cx="2146869" cy="1538848"/>
          </a:xfrm>
          <a:prstGeom prst="rect">
            <a:avLst/>
          </a:prstGeom>
          <a:noFill/>
        </p:spPr>
        <p:txBody>
          <a:bodyPr wrap="square" lIns="121885" tIns="60943" rIns="121885" bIns="60943" rtlCol="0">
            <a:spAutoFit/>
          </a:bodyPr>
          <a:lstStyle/>
          <a:p>
            <a:pPr algn="dist"/>
            <a:r>
              <a:rPr lang="zh-CN" altLang="en-US" sz="72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目录</a:t>
            </a:r>
            <a:r>
              <a:rPr lang="en-US" altLang="zh-CN" sz="2000" b="1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930232" y="2813379"/>
            <a:ext cx="762005" cy="7620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6" tIns="60948" rIns="121896" bIns="60948" rtlCol="0" anchor="ctr"/>
          <a:lstStyle/>
          <a:p>
            <a:pPr algn="ctr"/>
            <a:endParaRPr lang="zh-CN" altLang="en-US" sz="1865">
              <a:solidFill>
                <a:srgbClr val="3C365C"/>
              </a:solidFill>
              <a:latin typeface="Impact" pitchFamily="34" charset="0"/>
            </a:endParaRPr>
          </a:p>
        </p:txBody>
      </p:sp>
      <p:sp>
        <p:nvSpPr>
          <p:cNvPr id="15" name="文本框 34"/>
          <p:cNvSpPr txBox="1"/>
          <p:nvPr/>
        </p:nvSpPr>
        <p:spPr>
          <a:xfrm>
            <a:off x="7052603" y="2745423"/>
            <a:ext cx="762181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dirty="0" smtClean="0">
                <a:solidFill>
                  <a:srgbClr val="3C365C"/>
                </a:solidFill>
                <a:latin typeface="Impact" pitchFamily="34" charset="0"/>
              </a:rPr>
              <a:t>2</a:t>
            </a:r>
            <a:endParaRPr lang="zh-CN" altLang="en-US" sz="5335" dirty="0">
              <a:solidFill>
                <a:srgbClr val="3C365C"/>
              </a:solidFill>
              <a:latin typeface="Impact" pitchFamily="34" charset="0"/>
            </a:endParaRPr>
          </a:p>
        </p:txBody>
      </p:sp>
      <p:sp>
        <p:nvSpPr>
          <p:cNvPr id="16" name="文本框 35"/>
          <p:cNvSpPr txBox="1"/>
          <p:nvPr/>
        </p:nvSpPr>
        <p:spPr>
          <a:xfrm>
            <a:off x="7840152" y="2949857"/>
            <a:ext cx="2656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研究过程</a:t>
            </a:r>
            <a:r>
              <a:rPr lang="zh-CN" altLang="en-US" sz="24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演示</a:t>
            </a:r>
            <a:endParaRPr lang="zh-CN" altLang="en-US" sz="24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930231" y="3765885"/>
            <a:ext cx="762005" cy="7620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6" tIns="60948" rIns="121896" bIns="60948" rtlCol="0" anchor="ctr"/>
          <a:lstStyle/>
          <a:p>
            <a:pPr algn="ctr"/>
            <a:endParaRPr lang="zh-CN" altLang="en-US" sz="1865">
              <a:solidFill>
                <a:srgbClr val="3C365C"/>
              </a:solidFill>
              <a:latin typeface="Impact" pitchFamily="34" charset="0"/>
            </a:endParaRPr>
          </a:p>
        </p:txBody>
      </p:sp>
      <p:sp>
        <p:nvSpPr>
          <p:cNvPr id="21" name="文本框 34"/>
          <p:cNvSpPr txBox="1"/>
          <p:nvPr/>
        </p:nvSpPr>
        <p:spPr>
          <a:xfrm>
            <a:off x="7052602" y="3697929"/>
            <a:ext cx="762181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dirty="0" smtClean="0">
                <a:solidFill>
                  <a:srgbClr val="3C365C"/>
                </a:solidFill>
                <a:latin typeface="Impact" pitchFamily="34" charset="0"/>
              </a:rPr>
              <a:t>3</a:t>
            </a:r>
            <a:endParaRPr lang="zh-CN" altLang="en-US" sz="5335" dirty="0">
              <a:solidFill>
                <a:srgbClr val="3C365C"/>
              </a:solidFill>
              <a:latin typeface="Impact" pitchFamily="34" charset="0"/>
            </a:endParaRPr>
          </a:p>
        </p:txBody>
      </p:sp>
      <p:sp>
        <p:nvSpPr>
          <p:cNvPr id="22" name="文本框 35"/>
          <p:cNvSpPr txBox="1"/>
          <p:nvPr/>
        </p:nvSpPr>
        <p:spPr>
          <a:xfrm>
            <a:off x="7840152" y="3929659"/>
            <a:ext cx="2656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遗留问题</a:t>
            </a:r>
            <a:r>
              <a:rPr lang="zh-CN" altLang="en-US" sz="24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探讨</a:t>
            </a:r>
            <a:endParaRPr lang="zh-CN" altLang="en-US" sz="24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930232" y="4718392"/>
            <a:ext cx="762005" cy="7620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6" tIns="60948" rIns="121896" bIns="60948" rtlCol="0" anchor="ctr"/>
          <a:lstStyle/>
          <a:p>
            <a:pPr algn="ctr"/>
            <a:endParaRPr lang="zh-CN" altLang="en-US" sz="1865">
              <a:solidFill>
                <a:srgbClr val="3C365C"/>
              </a:solidFill>
              <a:latin typeface="Impact" pitchFamily="34" charset="0"/>
            </a:endParaRPr>
          </a:p>
        </p:txBody>
      </p:sp>
      <p:sp>
        <p:nvSpPr>
          <p:cNvPr id="27" name="文本框 34"/>
          <p:cNvSpPr txBox="1"/>
          <p:nvPr/>
        </p:nvSpPr>
        <p:spPr>
          <a:xfrm>
            <a:off x="7052603" y="4650436"/>
            <a:ext cx="762181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dirty="0" smtClean="0">
                <a:solidFill>
                  <a:srgbClr val="3C365C"/>
                </a:solidFill>
                <a:latin typeface="Impact" pitchFamily="34" charset="0"/>
              </a:rPr>
              <a:t>4</a:t>
            </a:r>
            <a:endParaRPr lang="zh-CN" altLang="en-US" sz="5335" dirty="0">
              <a:solidFill>
                <a:srgbClr val="3C365C"/>
              </a:solidFill>
              <a:latin typeface="Impact" pitchFamily="34" charset="0"/>
            </a:endParaRPr>
          </a:p>
        </p:txBody>
      </p:sp>
      <p:sp>
        <p:nvSpPr>
          <p:cNvPr id="28" name="文本框 35"/>
          <p:cNvSpPr txBox="1"/>
          <p:nvPr/>
        </p:nvSpPr>
        <p:spPr>
          <a:xfrm>
            <a:off x="7840152" y="4868517"/>
            <a:ext cx="2656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论文归纳</a:t>
            </a:r>
            <a:r>
              <a:rPr lang="zh-CN" altLang="en-US" sz="24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总结</a:t>
            </a:r>
            <a:endParaRPr lang="zh-CN" altLang="en-US" sz="24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930231" y="1869531"/>
            <a:ext cx="762005" cy="7620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6" tIns="60948" rIns="121896" bIns="60948" rtlCol="0" anchor="ctr"/>
          <a:lstStyle/>
          <a:p>
            <a:pPr algn="ctr"/>
            <a:endParaRPr lang="zh-CN" altLang="en-US" sz="1865">
              <a:solidFill>
                <a:srgbClr val="3C365C"/>
              </a:solidFill>
              <a:latin typeface="Impact" pitchFamily="34" charset="0"/>
            </a:endParaRPr>
          </a:p>
        </p:txBody>
      </p:sp>
      <p:sp>
        <p:nvSpPr>
          <p:cNvPr id="33" name="文本框 34"/>
          <p:cNvSpPr txBox="1"/>
          <p:nvPr/>
        </p:nvSpPr>
        <p:spPr>
          <a:xfrm>
            <a:off x="7052602" y="1801575"/>
            <a:ext cx="762181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dirty="0">
                <a:solidFill>
                  <a:srgbClr val="3C365C"/>
                </a:solidFill>
                <a:latin typeface="Impact" pitchFamily="34" charset="0"/>
              </a:rPr>
              <a:t>1</a:t>
            </a:r>
            <a:endParaRPr lang="zh-CN" altLang="en-US" sz="5335" dirty="0">
              <a:solidFill>
                <a:srgbClr val="3C365C"/>
              </a:solidFill>
              <a:latin typeface="Impact" pitchFamily="34" charset="0"/>
            </a:endParaRPr>
          </a:p>
        </p:txBody>
      </p:sp>
      <p:sp>
        <p:nvSpPr>
          <p:cNvPr id="34" name="文本框 35"/>
          <p:cNvSpPr txBox="1"/>
          <p:nvPr/>
        </p:nvSpPr>
        <p:spPr>
          <a:xfrm>
            <a:off x="7841827" y="2005880"/>
            <a:ext cx="2654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研究背景</a:t>
            </a:r>
            <a:r>
              <a:rPr lang="zh-CN" altLang="en-US" sz="24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简介</a:t>
            </a:r>
            <a:endParaRPr lang="zh-CN" altLang="en-US" sz="24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88674" y="1667293"/>
            <a:ext cx="1944000" cy="1944000"/>
          </a:xfrm>
          <a:prstGeom prst="ellipse">
            <a:avLst/>
          </a:prstGeom>
          <a:blipFill>
            <a:blip r:embed="rId2"/>
            <a:stretch>
              <a:fillRect l="-50000" r="-4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5530642" y="3932517"/>
            <a:ext cx="936000" cy="936000"/>
            <a:chOff x="6579476" y="1738883"/>
            <a:chExt cx="936000" cy="936000"/>
          </a:xfrm>
        </p:grpSpPr>
        <p:sp>
          <p:nvSpPr>
            <p:cNvPr id="38" name="椭圆 37"/>
            <p:cNvSpPr/>
            <p:nvPr/>
          </p:nvSpPr>
          <p:spPr>
            <a:xfrm>
              <a:off x="6643192" y="1788951"/>
              <a:ext cx="828000" cy="828000"/>
            </a:xfrm>
            <a:prstGeom prst="ellipse">
              <a:avLst/>
            </a:prstGeom>
            <a:solidFill>
              <a:srgbClr val="EC65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579476" y="1738883"/>
              <a:ext cx="936000" cy="936000"/>
            </a:xfrm>
            <a:prstGeom prst="ellipse">
              <a:avLst/>
            </a:prstGeom>
            <a:solidFill>
              <a:srgbClr val="EC657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randomBar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Freeform 182"/>
          <p:cNvSpPr>
            <a:spLocks noEditPoints="1"/>
          </p:cNvSpPr>
          <p:nvPr/>
        </p:nvSpPr>
        <p:spPr bwMode="auto">
          <a:xfrm>
            <a:off x="4448787" y="1664999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5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4" y="65"/>
              </a:cxn>
              <a:cxn ang="0">
                <a:pos x="36" y="36"/>
              </a:cxn>
              <a:cxn ang="0">
                <a:pos x="66" y="15"/>
              </a:cxn>
              <a:cxn ang="0">
                <a:pos x="99" y="2"/>
              </a:cxn>
              <a:cxn ang="0">
                <a:pos x="125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9" y="112"/>
              </a:cxn>
              <a:cxn ang="0">
                <a:pos x="249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1" y="16"/>
              </a:cxn>
              <a:cxn ang="0">
                <a:pos x="60" y="29"/>
              </a:cxn>
              <a:cxn ang="0">
                <a:pos x="37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7" y="197"/>
              </a:cxn>
              <a:cxn ang="0">
                <a:pos x="60" y="218"/>
              </a:cxn>
              <a:cxn ang="0">
                <a:pos x="91" y="233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0"/>
              </a:cxn>
              <a:cxn ang="0">
                <a:pos x="197" y="36"/>
              </a:cxn>
              <a:cxn ang="0">
                <a:pos x="168" y="20"/>
              </a:cxn>
              <a:cxn ang="0">
                <a:pos x="136" y="11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99" y="247"/>
                </a:lnTo>
                <a:lnTo>
                  <a:pt x="87" y="244"/>
                </a:lnTo>
                <a:lnTo>
                  <a:pt x="77" y="240"/>
                </a:lnTo>
                <a:lnTo>
                  <a:pt x="66" y="235"/>
                </a:lnTo>
                <a:lnTo>
                  <a:pt x="55" y="228"/>
                </a:lnTo>
                <a:lnTo>
                  <a:pt x="45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4" y="183"/>
                </a:lnTo>
                <a:lnTo>
                  <a:pt x="10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10" y="75"/>
                </a:lnTo>
                <a:lnTo>
                  <a:pt x="14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5" y="28"/>
                </a:lnTo>
                <a:lnTo>
                  <a:pt x="55" y="21"/>
                </a:lnTo>
                <a:lnTo>
                  <a:pt x="66" y="15"/>
                </a:lnTo>
                <a:lnTo>
                  <a:pt x="77" y="9"/>
                </a:lnTo>
                <a:lnTo>
                  <a:pt x="87" y="5"/>
                </a:lnTo>
                <a:lnTo>
                  <a:pt x="99" y="2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7" y="0"/>
                </a:lnTo>
                <a:lnTo>
                  <a:pt x="149" y="2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1"/>
                </a:lnTo>
                <a:lnTo>
                  <a:pt x="203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4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9" y="112"/>
                </a:lnTo>
                <a:lnTo>
                  <a:pt x="249" y="124"/>
                </a:lnTo>
                <a:lnTo>
                  <a:pt x="249" y="124"/>
                </a:lnTo>
                <a:lnTo>
                  <a:pt x="249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4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3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40"/>
                </a:lnTo>
                <a:lnTo>
                  <a:pt x="162" y="244"/>
                </a:lnTo>
                <a:lnTo>
                  <a:pt x="149" y="247"/>
                </a:lnTo>
                <a:lnTo>
                  <a:pt x="137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2" y="13"/>
                </a:lnTo>
                <a:lnTo>
                  <a:pt x="91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7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0" y="124"/>
                </a:lnTo>
                <a:lnTo>
                  <a:pt x="10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7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1" y="233"/>
                </a:lnTo>
                <a:lnTo>
                  <a:pt x="102" y="236"/>
                </a:lnTo>
                <a:lnTo>
                  <a:pt x="113" y="237"/>
                </a:lnTo>
                <a:lnTo>
                  <a:pt x="125" y="239"/>
                </a:lnTo>
                <a:lnTo>
                  <a:pt x="125" y="239"/>
                </a:lnTo>
                <a:lnTo>
                  <a:pt x="136" y="237"/>
                </a:lnTo>
                <a:lnTo>
                  <a:pt x="148" y="236"/>
                </a:lnTo>
                <a:lnTo>
                  <a:pt x="159" y="233"/>
                </a:lnTo>
                <a:lnTo>
                  <a:pt x="168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8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07" name="Freeform 183"/>
          <p:cNvSpPr>
            <a:spLocks noEditPoints="1"/>
          </p:cNvSpPr>
          <p:nvPr/>
        </p:nvSpPr>
        <p:spPr bwMode="auto">
          <a:xfrm>
            <a:off x="10129268" y="2468093"/>
            <a:ext cx="394021" cy="392209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39"/>
              </a:cxn>
              <a:cxn ang="0">
                <a:pos x="46" y="221"/>
              </a:cxn>
              <a:cxn ang="0">
                <a:pos x="22" y="194"/>
              </a:cxn>
              <a:cxn ang="0">
                <a:pos x="5" y="162"/>
              </a:cxn>
              <a:cxn ang="0">
                <a:pos x="0" y="124"/>
              </a:cxn>
              <a:cxn ang="0">
                <a:pos x="3" y="100"/>
              </a:cxn>
              <a:cxn ang="0">
                <a:pos x="15" y="65"/>
              </a:cxn>
              <a:cxn ang="0">
                <a:pos x="36" y="36"/>
              </a:cxn>
              <a:cxn ang="0">
                <a:pos x="66" y="15"/>
              </a:cxn>
              <a:cxn ang="0">
                <a:pos x="100" y="3"/>
              </a:cxn>
              <a:cxn ang="0">
                <a:pos x="125" y="0"/>
              </a:cxn>
              <a:cxn ang="0">
                <a:pos x="162" y="5"/>
              </a:cxn>
              <a:cxn ang="0">
                <a:pos x="194" y="22"/>
              </a:cxn>
              <a:cxn ang="0">
                <a:pos x="221" y="46"/>
              </a:cxn>
              <a:cxn ang="0">
                <a:pos x="240" y="76"/>
              </a:cxn>
              <a:cxn ang="0">
                <a:pos x="250" y="112"/>
              </a:cxn>
              <a:cxn ang="0">
                <a:pos x="250" y="138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2" y="16"/>
              </a:cxn>
              <a:cxn ang="0">
                <a:pos x="62" y="30"/>
              </a:cxn>
              <a:cxn ang="0">
                <a:pos x="38" y="53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8" y="197"/>
              </a:cxn>
              <a:cxn ang="0">
                <a:pos x="62" y="219"/>
              </a:cxn>
              <a:cxn ang="0">
                <a:pos x="92" y="234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80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1"/>
              </a:cxn>
              <a:cxn ang="0">
                <a:pos x="197" y="36"/>
              </a:cxn>
              <a:cxn ang="0">
                <a:pos x="169" y="20"/>
              </a:cxn>
              <a:cxn ang="0">
                <a:pos x="136" y="11"/>
              </a:cxn>
            </a:cxnLst>
            <a:rect l="0" t="0" r="r" b="b"/>
            <a:pathLst>
              <a:path w="250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100" y="247"/>
                </a:lnTo>
                <a:lnTo>
                  <a:pt x="88" y="244"/>
                </a:lnTo>
                <a:lnTo>
                  <a:pt x="77" y="239"/>
                </a:lnTo>
                <a:lnTo>
                  <a:pt x="66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2" y="194"/>
                </a:lnTo>
                <a:lnTo>
                  <a:pt x="15" y="184"/>
                </a:lnTo>
                <a:lnTo>
                  <a:pt x="11" y="173"/>
                </a:lnTo>
                <a:lnTo>
                  <a:pt x="5" y="162"/>
                </a:lnTo>
                <a:lnTo>
                  <a:pt x="3" y="150"/>
                </a:lnTo>
                <a:lnTo>
                  <a:pt x="1" y="138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3" y="100"/>
                </a:lnTo>
                <a:lnTo>
                  <a:pt x="5" y="88"/>
                </a:lnTo>
                <a:lnTo>
                  <a:pt x="11" y="76"/>
                </a:lnTo>
                <a:lnTo>
                  <a:pt x="15" y="65"/>
                </a:lnTo>
                <a:lnTo>
                  <a:pt x="22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2"/>
                </a:lnTo>
                <a:lnTo>
                  <a:pt x="66" y="15"/>
                </a:lnTo>
                <a:lnTo>
                  <a:pt x="77" y="9"/>
                </a:lnTo>
                <a:lnTo>
                  <a:pt x="88" y="5"/>
                </a:lnTo>
                <a:lnTo>
                  <a:pt x="100" y="3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8" y="0"/>
                </a:lnTo>
                <a:lnTo>
                  <a:pt x="150" y="3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2"/>
                </a:lnTo>
                <a:lnTo>
                  <a:pt x="204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6"/>
                </a:lnTo>
                <a:lnTo>
                  <a:pt x="244" y="88"/>
                </a:lnTo>
                <a:lnTo>
                  <a:pt x="247" y="100"/>
                </a:lnTo>
                <a:lnTo>
                  <a:pt x="250" y="112"/>
                </a:lnTo>
                <a:lnTo>
                  <a:pt x="250" y="124"/>
                </a:lnTo>
                <a:lnTo>
                  <a:pt x="250" y="124"/>
                </a:lnTo>
                <a:lnTo>
                  <a:pt x="250" y="138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4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39"/>
                </a:lnTo>
                <a:lnTo>
                  <a:pt x="162" y="244"/>
                </a:lnTo>
                <a:lnTo>
                  <a:pt x="150" y="247"/>
                </a:lnTo>
                <a:lnTo>
                  <a:pt x="138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3" y="13"/>
                </a:lnTo>
                <a:lnTo>
                  <a:pt x="92" y="16"/>
                </a:lnTo>
                <a:lnTo>
                  <a:pt x="81" y="20"/>
                </a:lnTo>
                <a:lnTo>
                  <a:pt x="70" y="24"/>
                </a:lnTo>
                <a:lnTo>
                  <a:pt x="62" y="30"/>
                </a:lnTo>
                <a:lnTo>
                  <a:pt x="53" y="36"/>
                </a:lnTo>
                <a:lnTo>
                  <a:pt x="44" y="44"/>
                </a:lnTo>
                <a:lnTo>
                  <a:pt x="38" y="53"/>
                </a:lnTo>
                <a:lnTo>
                  <a:pt x="31" y="61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1" y="124"/>
                </a:lnTo>
                <a:lnTo>
                  <a:pt x="11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80"/>
                </a:lnTo>
                <a:lnTo>
                  <a:pt x="31" y="189"/>
                </a:lnTo>
                <a:lnTo>
                  <a:pt x="38" y="197"/>
                </a:lnTo>
                <a:lnTo>
                  <a:pt x="44" y="205"/>
                </a:lnTo>
                <a:lnTo>
                  <a:pt x="53" y="212"/>
                </a:lnTo>
                <a:lnTo>
                  <a:pt x="62" y="219"/>
                </a:lnTo>
                <a:lnTo>
                  <a:pt x="70" y="225"/>
                </a:lnTo>
                <a:lnTo>
                  <a:pt x="81" y="229"/>
                </a:lnTo>
                <a:lnTo>
                  <a:pt x="92" y="234"/>
                </a:lnTo>
                <a:lnTo>
                  <a:pt x="103" y="236"/>
                </a:lnTo>
                <a:lnTo>
                  <a:pt x="113" y="238"/>
                </a:lnTo>
                <a:lnTo>
                  <a:pt x="125" y="239"/>
                </a:lnTo>
                <a:lnTo>
                  <a:pt x="125" y="239"/>
                </a:lnTo>
                <a:lnTo>
                  <a:pt x="136" y="238"/>
                </a:lnTo>
                <a:lnTo>
                  <a:pt x="148" y="236"/>
                </a:lnTo>
                <a:lnTo>
                  <a:pt x="159" y="234"/>
                </a:lnTo>
                <a:lnTo>
                  <a:pt x="169" y="229"/>
                </a:lnTo>
                <a:lnTo>
                  <a:pt x="179" y="225"/>
                </a:lnTo>
                <a:lnTo>
                  <a:pt x="189" y="219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80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1"/>
                </a:lnTo>
                <a:lnTo>
                  <a:pt x="213" y="53"/>
                </a:lnTo>
                <a:lnTo>
                  <a:pt x="205" y="44"/>
                </a:lnTo>
                <a:lnTo>
                  <a:pt x="197" y="36"/>
                </a:lnTo>
                <a:lnTo>
                  <a:pt x="189" y="30"/>
                </a:lnTo>
                <a:lnTo>
                  <a:pt x="179" y="24"/>
                </a:lnTo>
                <a:lnTo>
                  <a:pt x="169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08" name="Freeform 184"/>
          <p:cNvSpPr>
            <a:spLocks noEditPoints="1"/>
          </p:cNvSpPr>
          <p:nvPr/>
        </p:nvSpPr>
        <p:spPr bwMode="auto">
          <a:xfrm>
            <a:off x="4486314" y="1702352"/>
            <a:ext cx="318969" cy="312835"/>
          </a:xfrm>
          <a:custGeom>
            <a:avLst/>
            <a:gdLst/>
            <a:ahLst/>
            <a:cxnLst>
              <a:cxn ang="0">
                <a:pos x="90" y="202"/>
              </a:cxn>
              <a:cxn ang="0">
                <a:pos x="61" y="195"/>
              </a:cxn>
              <a:cxn ang="0">
                <a:pos x="36" y="179"/>
              </a:cxn>
              <a:cxn ang="0">
                <a:pos x="16" y="158"/>
              </a:cxn>
              <a:cxn ang="0">
                <a:pos x="4" y="132"/>
              </a:cxn>
              <a:cxn ang="0">
                <a:pos x="0" y="101"/>
              </a:cxn>
              <a:cxn ang="0">
                <a:pos x="1" y="81"/>
              </a:cxn>
              <a:cxn ang="0">
                <a:pos x="12" y="54"/>
              </a:cxn>
              <a:cxn ang="0">
                <a:pos x="30" y="29"/>
              </a:cxn>
              <a:cxn ang="0">
                <a:pos x="53" y="12"/>
              </a:cxn>
              <a:cxn ang="0">
                <a:pos x="81" y="2"/>
              </a:cxn>
              <a:cxn ang="0">
                <a:pos x="101" y="0"/>
              </a:cxn>
              <a:cxn ang="0">
                <a:pos x="131" y="5"/>
              </a:cxn>
              <a:cxn ang="0">
                <a:pos x="158" y="17"/>
              </a:cxn>
              <a:cxn ang="0">
                <a:pos x="179" y="37"/>
              </a:cxn>
              <a:cxn ang="0">
                <a:pos x="194" y="62"/>
              </a:cxn>
              <a:cxn ang="0">
                <a:pos x="201" y="92"/>
              </a:cxn>
              <a:cxn ang="0">
                <a:pos x="201" y="112"/>
              </a:cxn>
              <a:cxn ang="0">
                <a:pos x="194" y="141"/>
              </a:cxn>
              <a:cxn ang="0">
                <a:pos x="179" y="166"/>
              </a:cxn>
              <a:cxn ang="0">
                <a:pos x="158" y="186"/>
              </a:cxn>
              <a:cxn ang="0">
                <a:pos x="131" y="198"/>
              </a:cxn>
              <a:cxn ang="0">
                <a:pos x="101" y="202"/>
              </a:cxn>
              <a:cxn ang="0">
                <a:pos x="101" y="5"/>
              </a:cxn>
              <a:cxn ang="0">
                <a:pos x="73" y="10"/>
              </a:cxn>
              <a:cxn ang="0">
                <a:pos x="47" y="21"/>
              </a:cxn>
              <a:cxn ang="0">
                <a:pos x="27" y="40"/>
              </a:cxn>
              <a:cxn ang="0">
                <a:pos x="12" y="64"/>
              </a:cxn>
              <a:cxn ang="0">
                <a:pos x="5" y="92"/>
              </a:cxn>
              <a:cxn ang="0">
                <a:pos x="5" y="112"/>
              </a:cxn>
              <a:cxn ang="0">
                <a:pos x="12" y="139"/>
              </a:cxn>
              <a:cxn ang="0">
                <a:pos x="27" y="163"/>
              </a:cxn>
              <a:cxn ang="0">
                <a:pos x="47" y="181"/>
              </a:cxn>
              <a:cxn ang="0">
                <a:pos x="73" y="193"/>
              </a:cxn>
              <a:cxn ang="0">
                <a:pos x="101" y="197"/>
              </a:cxn>
              <a:cxn ang="0">
                <a:pos x="120" y="195"/>
              </a:cxn>
              <a:cxn ang="0">
                <a:pos x="146" y="186"/>
              </a:cxn>
              <a:cxn ang="0">
                <a:pos x="169" y="170"/>
              </a:cxn>
              <a:cxn ang="0">
                <a:pos x="185" y="147"/>
              </a:cxn>
              <a:cxn ang="0">
                <a:pos x="194" y="121"/>
              </a:cxn>
              <a:cxn ang="0">
                <a:pos x="197" y="101"/>
              </a:cxn>
              <a:cxn ang="0">
                <a:pos x="193" y="73"/>
              </a:cxn>
              <a:cxn ang="0">
                <a:pos x="181" y="48"/>
              </a:cxn>
              <a:cxn ang="0">
                <a:pos x="162" y="28"/>
              </a:cxn>
              <a:cxn ang="0">
                <a:pos x="138" y="13"/>
              </a:cxn>
              <a:cxn ang="0">
                <a:pos x="111" y="6"/>
              </a:cxn>
            </a:cxnLst>
            <a:rect l="0" t="0" r="r" b="b"/>
            <a:pathLst>
              <a:path w="202" h="202">
                <a:moveTo>
                  <a:pt x="101" y="202"/>
                </a:moveTo>
                <a:lnTo>
                  <a:pt x="101" y="202"/>
                </a:lnTo>
                <a:lnTo>
                  <a:pt x="90" y="202"/>
                </a:lnTo>
                <a:lnTo>
                  <a:pt x="81" y="201"/>
                </a:lnTo>
                <a:lnTo>
                  <a:pt x="70" y="198"/>
                </a:lnTo>
                <a:lnTo>
                  <a:pt x="61" y="195"/>
                </a:lnTo>
                <a:lnTo>
                  <a:pt x="53" y="190"/>
                </a:lnTo>
                <a:lnTo>
                  <a:pt x="44" y="186"/>
                </a:lnTo>
                <a:lnTo>
                  <a:pt x="36" y="179"/>
                </a:lnTo>
                <a:lnTo>
                  <a:pt x="30" y="173"/>
                </a:lnTo>
                <a:lnTo>
                  <a:pt x="23" y="166"/>
                </a:lnTo>
                <a:lnTo>
                  <a:pt x="16" y="158"/>
                </a:lnTo>
                <a:lnTo>
                  <a:pt x="12" y="150"/>
                </a:lnTo>
                <a:lnTo>
                  <a:pt x="7" y="141"/>
                </a:lnTo>
                <a:lnTo>
                  <a:pt x="4" y="132"/>
                </a:lnTo>
                <a:lnTo>
                  <a:pt x="1" y="121"/>
                </a:lnTo>
                <a:lnTo>
                  <a:pt x="0" y="112"/>
                </a:lnTo>
                <a:lnTo>
                  <a:pt x="0" y="101"/>
                </a:lnTo>
                <a:lnTo>
                  <a:pt x="0" y="101"/>
                </a:lnTo>
                <a:lnTo>
                  <a:pt x="0" y="92"/>
                </a:lnTo>
                <a:lnTo>
                  <a:pt x="1" y="81"/>
                </a:lnTo>
                <a:lnTo>
                  <a:pt x="4" y="71"/>
                </a:lnTo>
                <a:lnTo>
                  <a:pt x="7" y="62"/>
                </a:lnTo>
                <a:lnTo>
                  <a:pt x="12" y="54"/>
                </a:lnTo>
                <a:lnTo>
                  <a:pt x="16" y="44"/>
                </a:lnTo>
                <a:lnTo>
                  <a:pt x="23" y="37"/>
                </a:lnTo>
                <a:lnTo>
                  <a:pt x="30" y="29"/>
                </a:lnTo>
                <a:lnTo>
                  <a:pt x="36" y="23"/>
                </a:lnTo>
                <a:lnTo>
                  <a:pt x="44" y="17"/>
                </a:lnTo>
                <a:lnTo>
                  <a:pt x="53" y="12"/>
                </a:lnTo>
                <a:lnTo>
                  <a:pt x="61" y="8"/>
                </a:lnTo>
                <a:lnTo>
                  <a:pt x="70" y="5"/>
                </a:lnTo>
                <a:lnTo>
                  <a:pt x="81" y="2"/>
                </a:lnTo>
                <a:lnTo>
                  <a:pt x="90" y="1"/>
                </a:lnTo>
                <a:lnTo>
                  <a:pt x="101" y="0"/>
                </a:lnTo>
                <a:lnTo>
                  <a:pt x="101" y="0"/>
                </a:lnTo>
                <a:lnTo>
                  <a:pt x="111" y="1"/>
                </a:lnTo>
                <a:lnTo>
                  <a:pt x="121" y="2"/>
                </a:lnTo>
                <a:lnTo>
                  <a:pt x="131" y="5"/>
                </a:lnTo>
                <a:lnTo>
                  <a:pt x="140" y="8"/>
                </a:lnTo>
                <a:lnTo>
                  <a:pt x="148" y="12"/>
                </a:lnTo>
                <a:lnTo>
                  <a:pt x="158" y="17"/>
                </a:lnTo>
                <a:lnTo>
                  <a:pt x="165" y="23"/>
                </a:lnTo>
                <a:lnTo>
                  <a:pt x="173" y="29"/>
                </a:lnTo>
                <a:lnTo>
                  <a:pt x="179" y="37"/>
                </a:lnTo>
                <a:lnTo>
                  <a:pt x="185" y="44"/>
                </a:lnTo>
                <a:lnTo>
                  <a:pt x="190" y="54"/>
                </a:lnTo>
                <a:lnTo>
                  <a:pt x="194" y="62"/>
                </a:lnTo>
                <a:lnTo>
                  <a:pt x="197" y="71"/>
                </a:lnTo>
                <a:lnTo>
                  <a:pt x="200" y="81"/>
                </a:lnTo>
                <a:lnTo>
                  <a:pt x="201" y="92"/>
                </a:lnTo>
                <a:lnTo>
                  <a:pt x="202" y="101"/>
                </a:lnTo>
                <a:lnTo>
                  <a:pt x="202" y="101"/>
                </a:lnTo>
                <a:lnTo>
                  <a:pt x="201" y="112"/>
                </a:lnTo>
                <a:lnTo>
                  <a:pt x="200" y="121"/>
                </a:lnTo>
                <a:lnTo>
                  <a:pt x="197" y="132"/>
                </a:lnTo>
                <a:lnTo>
                  <a:pt x="194" y="141"/>
                </a:lnTo>
                <a:lnTo>
                  <a:pt x="190" y="150"/>
                </a:lnTo>
                <a:lnTo>
                  <a:pt x="185" y="158"/>
                </a:lnTo>
                <a:lnTo>
                  <a:pt x="179" y="166"/>
                </a:lnTo>
                <a:lnTo>
                  <a:pt x="173" y="173"/>
                </a:lnTo>
                <a:lnTo>
                  <a:pt x="165" y="179"/>
                </a:lnTo>
                <a:lnTo>
                  <a:pt x="158" y="186"/>
                </a:lnTo>
                <a:lnTo>
                  <a:pt x="148" y="190"/>
                </a:lnTo>
                <a:lnTo>
                  <a:pt x="140" y="195"/>
                </a:lnTo>
                <a:lnTo>
                  <a:pt x="131" y="198"/>
                </a:lnTo>
                <a:lnTo>
                  <a:pt x="121" y="201"/>
                </a:lnTo>
                <a:lnTo>
                  <a:pt x="111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0" y="6"/>
                </a:lnTo>
                <a:lnTo>
                  <a:pt x="81" y="8"/>
                </a:lnTo>
                <a:lnTo>
                  <a:pt x="73" y="10"/>
                </a:lnTo>
                <a:lnTo>
                  <a:pt x="63" y="13"/>
                </a:lnTo>
                <a:lnTo>
                  <a:pt x="55" y="17"/>
                </a:lnTo>
                <a:lnTo>
                  <a:pt x="47" y="21"/>
                </a:lnTo>
                <a:lnTo>
                  <a:pt x="39" y="28"/>
                </a:lnTo>
                <a:lnTo>
                  <a:pt x="32" y="33"/>
                </a:lnTo>
                <a:lnTo>
                  <a:pt x="27" y="40"/>
                </a:lnTo>
                <a:lnTo>
                  <a:pt x="21" y="48"/>
                </a:lnTo>
                <a:lnTo>
                  <a:pt x="16" y="56"/>
                </a:lnTo>
                <a:lnTo>
                  <a:pt x="12" y="64"/>
                </a:lnTo>
                <a:lnTo>
                  <a:pt x="9" y="73"/>
                </a:lnTo>
                <a:lnTo>
                  <a:pt x="7" y="82"/>
                </a:lnTo>
                <a:lnTo>
                  <a:pt x="5" y="92"/>
                </a:lnTo>
                <a:lnTo>
                  <a:pt x="5" y="101"/>
                </a:lnTo>
                <a:lnTo>
                  <a:pt x="5" y="101"/>
                </a:lnTo>
                <a:lnTo>
                  <a:pt x="5" y="112"/>
                </a:lnTo>
                <a:lnTo>
                  <a:pt x="7" y="121"/>
                </a:lnTo>
                <a:lnTo>
                  <a:pt x="9" y="129"/>
                </a:lnTo>
                <a:lnTo>
                  <a:pt x="12" y="139"/>
                </a:lnTo>
                <a:lnTo>
                  <a:pt x="16" y="147"/>
                </a:lnTo>
                <a:lnTo>
                  <a:pt x="21" y="155"/>
                </a:lnTo>
                <a:lnTo>
                  <a:pt x="27" y="163"/>
                </a:lnTo>
                <a:lnTo>
                  <a:pt x="32" y="170"/>
                </a:lnTo>
                <a:lnTo>
                  <a:pt x="39" y="175"/>
                </a:lnTo>
                <a:lnTo>
                  <a:pt x="47" y="181"/>
                </a:lnTo>
                <a:lnTo>
                  <a:pt x="55" y="186"/>
                </a:lnTo>
                <a:lnTo>
                  <a:pt x="63" y="190"/>
                </a:lnTo>
                <a:lnTo>
                  <a:pt x="73" y="193"/>
                </a:lnTo>
                <a:lnTo>
                  <a:pt x="81" y="195"/>
                </a:lnTo>
                <a:lnTo>
                  <a:pt x="90" y="197"/>
                </a:lnTo>
                <a:lnTo>
                  <a:pt x="101" y="197"/>
                </a:lnTo>
                <a:lnTo>
                  <a:pt x="101" y="197"/>
                </a:lnTo>
                <a:lnTo>
                  <a:pt x="111" y="197"/>
                </a:lnTo>
                <a:lnTo>
                  <a:pt x="120" y="195"/>
                </a:lnTo>
                <a:lnTo>
                  <a:pt x="129" y="193"/>
                </a:lnTo>
                <a:lnTo>
                  <a:pt x="138" y="190"/>
                </a:lnTo>
                <a:lnTo>
                  <a:pt x="146" y="186"/>
                </a:lnTo>
                <a:lnTo>
                  <a:pt x="154" y="181"/>
                </a:lnTo>
                <a:lnTo>
                  <a:pt x="162" y="175"/>
                </a:lnTo>
                <a:lnTo>
                  <a:pt x="169" y="170"/>
                </a:lnTo>
                <a:lnTo>
                  <a:pt x="174" y="163"/>
                </a:lnTo>
                <a:lnTo>
                  <a:pt x="181" y="155"/>
                </a:lnTo>
                <a:lnTo>
                  <a:pt x="185" y="147"/>
                </a:lnTo>
                <a:lnTo>
                  <a:pt x="189" y="139"/>
                </a:lnTo>
                <a:lnTo>
                  <a:pt x="193" y="129"/>
                </a:lnTo>
                <a:lnTo>
                  <a:pt x="194" y="121"/>
                </a:lnTo>
                <a:lnTo>
                  <a:pt x="196" y="112"/>
                </a:lnTo>
                <a:lnTo>
                  <a:pt x="197" y="101"/>
                </a:lnTo>
                <a:lnTo>
                  <a:pt x="197" y="101"/>
                </a:lnTo>
                <a:lnTo>
                  <a:pt x="196" y="92"/>
                </a:lnTo>
                <a:lnTo>
                  <a:pt x="194" y="82"/>
                </a:lnTo>
                <a:lnTo>
                  <a:pt x="193" y="73"/>
                </a:lnTo>
                <a:lnTo>
                  <a:pt x="189" y="64"/>
                </a:lnTo>
                <a:lnTo>
                  <a:pt x="185" y="56"/>
                </a:lnTo>
                <a:lnTo>
                  <a:pt x="181" y="48"/>
                </a:lnTo>
                <a:lnTo>
                  <a:pt x="174" y="40"/>
                </a:lnTo>
                <a:lnTo>
                  <a:pt x="169" y="33"/>
                </a:lnTo>
                <a:lnTo>
                  <a:pt x="162" y="28"/>
                </a:lnTo>
                <a:lnTo>
                  <a:pt x="154" y="21"/>
                </a:lnTo>
                <a:lnTo>
                  <a:pt x="146" y="17"/>
                </a:lnTo>
                <a:lnTo>
                  <a:pt x="138" y="13"/>
                </a:lnTo>
                <a:lnTo>
                  <a:pt x="129" y="10"/>
                </a:lnTo>
                <a:lnTo>
                  <a:pt x="120" y="8"/>
                </a:lnTo>
                <a:lnTo>
                  <a:pt x="111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09" name="Freeform 185"/>
          <p:cNvSpPr>
            <a:spLocks noEditPoints="1"/>
          </p:cNvSpPr>
          <p:nvPr/>
        </p:nvSpPr>
        <p:spPr bwMode="auto">
          <a:xfrm>
            <a:off x="2070584" y="903926"/>
            <a:ext cx="286136" cy="284820"/>
          </a:xfrm>
          <a:custGeom>
            <a:avLst/>
            <a:gdLst/>
            <a:ahLst/>
            <a:cxnLst>
              <a:cxn ang="0">
                <a:pos x="162" y="185"/>
              </a:cxn>
              <a:cxn ang="0">
                <a:pos x="97" y="185"/>
              </a:cxn>
              <a:cxn ang="0">
                <a:pos x="97" y="147"/>
              </a:cxn>
              <a:cxn ang="0">
                <a:pos x="86" y="147"/>
              </a:cxn>
              <a:cxn ang="0">
                <a:pos x="86" y="185"/>
              </a:cxn>
              <a:cxn ang="0">
                <a:pos x="21" y="185"/>
              </a:cxn>
              <a:cxn ang="0">
                <a:pos x="21" y="121"/>
              </a:cxn>
              <a:cxn ang="0">
                <a:pos x="0" y="121"/>
              </a:cxn>
              <a:cxn ang="0">
                <a:pos x="0" y="108"/>
              </a:cxn>
              <a:cxn ang="0">
                <a:pos x="91" y="0"/>
              </a:cxn>
              <a:cxn ang="0">
                <a:pos x="118" y="32"/>
              </a:cxn>
              <a:cxn ang="0">
                <a:pos x="118" y="9"/>
              </a:cxn>
              <a:cxn ang="0">
                <a:pos x="151" y="9"/>
              </a:cxn>
              <a:cxn ang="0">
                <a:pos x="151" y="70"/>
              </a:cxn>
              <a:cxn ang="0">
                <a:pos x="183" y="108"/>
              </a:cxn>
              <a:cxn ang="0">
                <a:pos x="183" y="121"/>
              </a:cxn>
              <a:cxn ang="0">
                <a:pos x="162" y="121"/>
              </a:cxn>
              <a:cxn ang="0">
                <a:pos x="162" y="185"/>
              </a:cxn>
              <a:cxn ang="0">
                <a:pos x="108" y="174"/>
              </a:cxn>
              <a:cxn ang="0">
                <a:pos x="151" y="174"/>
              </a:cxn>
              <a:cxn ang="0">
                <a:pos x="151" y="110"/>
              </a:cxn>
              <a:cxn ang="0">
                <a:pos x="171" y="110"/>
              </a:cxn>
              <a:cxn ang="0">
                <a:pos x="140" y="74"/>
              </a:cxn>
              <a:cxn ang="0">
                <a:pos x="140" y="20"/>
              </a:cxn>
              <a:cxn ang="0">
                <a:pos x="129" y="20"/>
              </a:cxn>
              <a:cxn ang="0">
                <a:pos x="129" y="60"/>
              </a:cxn>
              <a:cxn ang="0">
                <a:pos x="91" y="17"/>
              </a:cxn>
              <a:cxn ang="0">
                <a:pos x="12" y="110"/>
              </a:cxn>
              <a:cxn ang="0">
                <a:pos x="32" y="110"/>
              </a:cxn>
              <a:cxn ang="0">
                <a:pos x="32" y="174"/>
              </a:cxn>
              <a:cxn ang="0">
                <a:pos x="75" y="174"/>
              </a:cxn>
              <a:cxn ang="0">
                <a:pos x="75" y="136"/>
              </a:cxn>
              <a:cxn ang="0">
                <a:pos x="108" y="136"/>
              </a:cxn>
              <a:cxn ang="0">
                <a:pos x="108" y="174"/>
              </a:cxn>
            </a:cxnLst>
            <a:rect l="0" t="0" r="r" b="b"/>
            <a:pathLst>
              <a:path w="183" h="185">
                <a:moveTo>
                  <a:pt x="162" y="185"/>
                </a:moveTo>
                <a:lnTo>
                  <a:pt x="97" y="185"/>
                </a:lnTo>
                <a:lnTo>
                  <a:pt x="97" y="147"/>
                </a:lnTo>
                <a:lnTo>
                  <a:pt x="86" y="147"/>
                </a:lnTo>
                <a:lnTo>
                  <a:pt x="86" y="185"/>
                </a:lnTo>
                <a:lnTo>
                  <a:pt x="21" y="185"/>
                </a:lnTo>
                <a:lnTo>
                  <a:pt x="21" y="121"/>
                </a:lnTo>
                <a:lnTo>
                  <a:pt x="0" y="121"/>
                </a:lnTo>
                <a:lnTo>
                  <a:pt x="0" y="108"/>
                </a:lnTo>
                <a:lnTo>
                  <a:pt x="91" y="0"/>
                </a:lnTo>
                <a:lnTo>
                  <a:pt x="118" y="32"/>
                </a:lnTo>
                <a:lnTo>
                  <a:pt x="118" y="9"/>
                </a:lnTo>
                <a:lnTo>
                  <a:pt x="151" y="9"/>
                </a:lnTo>
                <a:lnTo>
                  <a:pt x="151" y="70"/>
                </a:lnTo>
                <a:lnTo>
                  <a:pt x="183" y="108"/>
                </a:lnTo>
                <a:lnTo>
                  <a:pt x="183" y="121"/>
                </a:lnTo>
                <a:lnTo>
                  <a:pt x="162" y="121"/>
                </a:lnTo>
                <a:lnTo>
                  <a:pt x="162" y="185"/>
                </a:lnTo>
                <a:close/>
                <a:moveTo>
                  <a:pt x="108" y="174"/>
                </a:moveTo>
                <a:lnTo>
                  <a:pt x="151" y="174"/>
                </a:lnTo>
                <a:lnTo>
                  <a:pt x="151" y="110"/>
                </a:lnTo>
                <a:lnTo>
                  <a:pt x="171" y="110"/>
                </a:lnTo>
                <a:lnTo>
                  <a:pt x="140" y="74"/>
                </a:lnTo>
                <a:lnTo>
                  <a:pt x="140" y="20"/>
                </a:lnTo>
                <a:lnTo>
                  <a:pt x="129" y="20"/>
                </a:lnTo>
                <a:lnTo>
                  <a:pt x="129" y="60"/>
                </a:lnTo>
                <a:lnTo>
                  <a:pt x="91" y="17"/>
                </a:lnTo>
                <a:lnTo>
                  <a:pt x="12" y="110"/>
                </a:lnTo>
                <a:lnTo>
                  <a:pt x="32" y="110"/>
                </a:lnTo>
                <a:lnTo>
                  <a:pt x="32" y="174"/>
                </a:lnTo>
                <a:lnTo>
                  <a:pt x="75" y="174"/>
                </a:lnTo>
                <a:lnTo>
                  <a:pt x="75" y="136"/>
                </a:lnTo>
                <a:lnTo>
                  <a:pt x="108" y="136"/>
                </a:lnTo>
                <a:lnTo>
                  <a:pt x="108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10" name="Freeform 186"/>
          <p:cNvSpPr>
            <a:spLocks noEditPoints="1"/>
          </p:cNvSpPr>
          <p:nvPr/>
        </p:nvSpPr>
        <p:spPr bwMode="auto">
          <a:xfrm>
            <a:off x="2858628" y="880580"/>
            <a:ext cx="337733" cy="336179"/>
          </a:xfrm>
          <a:custGeom>
            <a:avLst/>
            <a:gdLst/>
            <a:ahLst/>
            <a:cxnLst>
              <a:cxn ang="0">
                <a:pos x="170" y="216"/>
              </a:cxn>
              <a:cxn ang="0">
                <a:pos x="128" y="205"/>
              </a:cxn>
              <a:cxn ang="0">
                <a:pos x="82" y="180"/>
              </a:cxn>
              <a:cxn ang="0">
                <a:pos x="57" y="159"/>
              </a:cxn>
              <a:cxn ang="0">
                <a:pos x="27" y="119"/>
              </a:cxn>
              <a:cxn ang="0">
                <a:pos x="5" y="72"/>
              </a:cxn>
              <a:cxn ang="0">
                <a:pos x="0" y="45"/>
              </a:cxn>
              <a:cxn ang="0">
                <a:pos x="9" y="32"/>
              </a:cxn>
              <a:cxn ang="0">
                <a:pos x="34" y="5"/>
              </a:cxn>
              <a:cxn ang="0">
                <a:pos x="46" y="0"/>
              </a:cxn>
              <a:cxn ang="0">
                <a:pos x="65" y="8"/>
              </a:cxn>
              <a:cxn ang="0">
                <a:pos x="85" y="27"/>
              </a:cxn>
              <a:cxn ang="0">
                <a:pos x="93" y="42"/>
              </a:cxn>
              <a:cxn ang="0">
                <a:pos x="94" y="61"/>
              </a:cxn>
              <a:cxn ang="0">
                <a:pos x="84" y="70"/>
              </a:cxn>
              <a:cxn ang="0">
                <a:pos x="67" y="81"/>
              </a:cxn>
              <a:cxn ang="0">
                <a:pos x="66" y="86"/>
              </a:cxn>
              <a:cxn ang="0">
                <a:pos x="74" y="105"/>
              </a:cxn>
              <a:cxn ang="0">
                <a:pos x="92" y="124"/>
              </a:cxn>
              <a:cxn ang="0">
                <a:pos x="120" y="147"/>
              </a:cxn>
              <a:cxn ang="0">
                <a:pos x="128" y="150"/>
              </a:cxn>
              <a:cxn ang="0">
                <a:pos x="140" y="140"/>
              </a:cxn>
              <a:cxn ang="0">
                <a:pos x="152" y="124"/>
              </a:cxn>
              <a:cxn ang="0">
                <a:pos x="163" y="120"/>
              </a:cxn>
              <a:cxn ang="0">
                <a:pos x="179" y="126"/>
              </a:cxn>
              <a:cxn ang="0">
                <a:pos x="205" y="147"/>
              </a:cxn>
              <a:cxn ang="0">
                <a:pos x="216" y="169"/>
              </a:cxn>
              <a:cxn ang="0">
                <a:pos x="210" y="182"/>
              </a:cxn>
              <a:cxn ang="0">
                <a:pos x="183" y="207"/>
              </a:cxn>
              <a:cxn ang="0">
                <a:pos x="11" y="47"/>
              </a:cxn>
              <a:cxn ang="0">
                <a:pos x="16" y="72"/>
              </a:cxn>
              <a:cxn ang="0">
                <a:pos x="36" y="115"/>
              </a:cxn>
              <a:cxn ang="0">
                <a:pos x="63" y="151"/>
              </a:cxn>
              <a:cxn ang="0">
                <a:pos x="88" y="170"/>
              </a:cxn>
              <a:cxn ang="0">
                <a:pos x="131" y="194"/>
              </a:cxn>
              <a:cxn ang="0">
                <a:pos x="169" y="205"/>
              </a:cxn>
              <a:cxn ang="0">
                <a:pos x="193" y="185"/>
              </a:cxn>
              <a:cxn ang="0">
                <a:pos x="205" y="169"/>
              </a:cxn>
              <a:cxn ang="0">
                <a:pos x="201" y="159"/>
              </a:cxn>
              <a:cxn ang="0">
                <a:pos x="175" y="135"/>
              </a:cxn>
              <a:cxn ang="0">
                <a:pos x="163" y="131"/>
              </a:cxn>
              <a:cxn ang="0">
                <a:pos x="159" y="132"/>
              </a:cxn>
              <a:cxn ang="0">
                <a:pos x="150" y="146"/>
              </a:cxn>
              <a:cxn ang="0">
                <a:pos x="136" y="159"/>
              </a:cxn>
              <a:cxn ang="0">
                <a:pos x="123" y="161"/>
              </a:cxn>
              <a:cxn ang="0">
                <a:pos x="105" y="151"/>
              </a:cxn>
              <a:cxn ang="0">
                <a:pos x="84" y="132"/>
              </a:cxn>
              <a:cxn ang="0">
                <a:pos x="61" y="104"/>
              </a:cxn>
              <a:cxn ang="0">
                <a:pos x="55" y="86"/>
              </a:cxn>
              <a:cxn ang="0">
                <a:pos x="59" y="74"/>
              </a:cxn>
              <a:cxn ang="0">
                <a:pos x="70" y="66"/>
              </a:cxn>
              <a:cxn ang="0">
                <a:pos x="84" y="55"/>
              </a:cxn>
              <a:cxn ang="0">
                <a:pos x="84" y="46"/>
              </a:cxn>
              <a:cxn ang="0">
                <a:pos x="75" y="34"/>
              </a:cxn>
              <a:cxn ang="0">
                <a:pos x="50" y="11"/>
              </a:cxn>
              <a:cxn ang="0">
                <a:pos x="43" y="11"/>
              </a:cxn>
              <a:cxn ang="0">
                <a:pos x="20" y="34"/>
              </a:cxn>
            </a:cxnLst>
            <a:rect l="0" t="0" r="r" b="b"/>
            <a:pathLst>
              <a:path w="216" h="216">
                <a:moveTo>
                  <a:pt x="171" y="216"/>
                </a:moveTo>
                <a:lnTo>
                  <a:pt x="170" y="216"/>
                </a:lnTo>
                <a:lnTo>
                  <a:pt x="170" y="216"/>
                </a:lnTo>
                <a:lnTo>
                  <a:pt x="158" y="215"/>
                </a:lnTo>
                <a:lnTo>
                  <a:pt x="144" y="211"/>
                </a:lnTo>
                <a:lnTo>
                  <a:pt x="128" y="205"/>
                </a:lnTo>
                <a:lnTo>
                  <a:pt x="113" y="197"/>
                </a:lnTo>
                <a:lnTo>
                  <a:pt x="97" y="189"/>
                </a:lnTo>
                <a:lnTo>
                  <a:pt x="82" y="180"/>
                </a:lnTo>
                <a:lnTo>
                  <a:pt x="67" y="170"/>
                </a:lnTo>
                <a:lnTo>
                  <a:pt x="57" y="159"/>
                </a:lnTo>
                <a:lnTo>
                  <a:pt x="57" y="159"/>
                </a:lnTo>
                <a:lnTo>
                  <a:pt x="46" y="147"/>
                </a:lnTo>
                <a:lnTo>
                  <a:pt x="36" y="134"/>
                </a:lnTo>
                <a:lnTo>
                  <a:pt x="27" y="119"/>
                </a:lnTo>
                <a:lnTo>
                  <a:pt x="17" y="103"/>
                </a:lnTo>
                <a:lnTo>
                  <a:pt x="11" y="86"/>
                </a:lnTo>
                <a:lnTo>
                  <a:pt x="5" y="72"/>
                </a:lnTo>
                <a:lnTo>
                  <a:pt x="1" y="58"/>
                </a:lnTo>
                <a:lnTo>
                  <a:pt x="0" y="46"/>
                </a:lnTo>
                <a:lnTo>
                  <a:pt x="0" y="45"/>
                </a:lnTo>
                <a:lnTo>
                  <a:pt x="1" y="43"/>
                </a:lnTo>
                <a:lnTo>
                  <a:pt x="1" y="43"/>
                </a:lnTo>
                <a:lnTo>
                  <a:pt x="9" y="32"/>
                </a:lnTo>
                <a:lnTo>
                  <a:pt x="20" y="18"/>
                </a:lnTo>
                <a:lnTo>
                  <a:pt x="27" y="11"/>
                </a:lnTo>
                <a:lnTo>
                  <a:pt x="34" y="5"/>
                </a:lnTo>
                <a:lnTo>
                  <a:pt x="40" y="1"/>
                </a:lnTo>
                <a:lnTo>
                  <a:pt x="46" y="0"/>
                </a:lnTo>
                <a:lnTo>
                  <a:pt x="46" y="0"/>
                </a:lnTo>
                <a:lnTo>
                  <a:pt x="51" y="0"/>
                </a:lnTo>
                <a:lnTo>
                  <a:pt x="58" y="4"/>
                </a:lnTo>
                <a:lnTo>
                  <a:pt x="65" y="8"/>
                </a:lnTo>
                <a:lnTo>
                  <a:pt x="71" y="14"/>
                </a:lnTo>
                <a:lnTo>
                  <a:pt x="78" y="20"/>
                </a:lnTo>
                <a:lnTo>
                  <a:pt x="85" y="27"/>
                </a:lnTo>
                <a:lnTo>
                  <a:pt x="89" y="35"/>
                </a:lnTo>
                <a:lnTo>
                  <a:pt x="93" y="42"/>
                </a:lnTo>
                <a:lnTo>
                  <a:pt x="93" y="42"/>
                </a:lnTo>
                <a:lnTo>
                  <a:pt x="96" y="50"/>
                </a:lnTo>
                <a:lnTo>
                  <a:pt x="96" y="55"/>
                </a:lnTo>
                <a:lnTo>
                  <a:pt x="94" y="61"/>
                </a:lnTo>
                <a:lnTo>
                  <a:pt x="92" y="63"/>
                </a:lnTo>
                <a:lnTo>
                  <a:pt x="92" y="63"/>
                </a:lnTo>
                <a:lnTo>
                  <a:pt x="84" y="70"/>
                </a:lnTo>
                <a:lnTo>
                  <a:pt x="75" y="76"/>
                </a:lnTo>
                <a:lnTo>
                  <a:pt x="75" y="76"/>
                </a:lnTo>
                <a:lnTo>
                  <a:pt x="67" y="81"/>
                </a:lnTo>
                <a:lnTo>
                  <a:pt x="66" y="84"/>
                </a:lnTo>
                <a:lnTo>
                  <a:pt x="66" y="86"/>
                </a:lnTo>
                <a:lnTo>
                  <a:pt x="66" y="86"/>
                </a:lnTo>
                <a:lnTo>
                  <a:pt x="66" y="92"/>
                </a:lnTo>
                <a:lnTo>
                  <a:pt x="67" y="96"/>
                </a:lnTo>
                <a:lnTo>
                  <a:pt x="74" y="105"/>
                </a:lnTo>
                <a:lnTo>
                  <a:pt x="82" y="115"/>
                </a:lnTo>
                <a:lnTo>
                  <a:pt x="92" y="124"/>
                </a:lnTo>
                <a:lnTo>
                  <a:pt x="92" y="124"/>
                </a:lnTo>
                <a:lnTo>
                  <a:pt x="101" y="134"/>
                </a:lnTo>
                <a:lnTo>
                  <a:pt x="111" y="142"/>
                </a:lnTo>
                <a:lnTo>
                  <a:pt x="120" y="147"/>
                </a:lnTo>
                <a:lnTo>
                  <a:pt x="124" y="150"/>
                </a:lnTo>
                <a:lnTo>
                  <a:pt x="128" y="150"/>
                </a:lnTo>
                <a:lnTo>
                  <a:pt x="128" y="150"/>
                </a:lnTo>
                <a:lnTo>
                  <a:pt x="132" y="150"/>
                </a:lnTo>
                <a:lnTo>
                  <a:pt x="135" y="147"/>
                </a:lnTo>
                <a:lnTo>
                  <a:pt x="140" y="140"/>
                </a:lnTo>
                <a:lnTo>
                  <a:pt x="140" y="140"/>
                </a:lnTo>
                <a:lnTo>
                  <a:pt x="146" y="132"/>
                </a:lnTo>
                <a:lnTo>
                  <a:pt x="152" y="124"/>
                </a:lnTo>
                <a:lnTo>
                  <a:pt x="152" y="124"/>
                </a:lnTo>
                <a:lnTo>
                  <a:pt x="156" y="122"/>
                </a:lnTo>
                <a:lnTo>
                  <a:pt x="163" y="120"/>
                </a:lnTo>
                <a:lnTo>
                  <a:pt x="163" y="120"/>
                </a:lnTo>
                <a:lnTo>
                  <a:pt x="171" y="122"/>
                </a:lnTo>
                <a:lnTo>
                  <a:pt x="179" y="126"/>
                </a:lnTo>
                <a:lnTo>
                  <a:pt x="189" y="131"/>
                </a:lnTo>
                <a:lnTo>
                  <a:pt x="197" y="139"/>
                </a:lnTo>
                <a:lnTo>
                  <a:pt x="205" y="147"/>
                </a:lnTo>
                <a:lnTo>
                  <a:pt x="210" y="155"/>
                </a:lnTo>
                <a:lnTo>
                  <a:pt x="215" y="162"/>
                </a:lnTo>
                <a:lnTo>
                  <a:pt x="216" y="169"/>
                </a:lnTo>
                <a:lnTo>
                  <a:pt x="216" y="169"/>
                </a:lnTo>
                <a:lnTo>
                  <a:pt x="215" y="176"/>
                </a:lnTo>
                <a:lnTo>
                  <a:pt x="210" y="182"/>
                </a:lnTo>
                <a:lnTo>
                  <a:pt x="205" y="188"/>
                </a:lnTo>
                <a:lnTo>
                  <a:pt x="198" y="194"/>
                </a:lnTo>
                <a:lnTo>
                  <a:pt x="183" y="207"/>
                </a:lnTo>
                <a:lnTo>
                  <a:pt x="173" y="215"/>
                </a:lnTo>
                <a:lnTo>
                  <a:pt x="171" y="216"/>
                </a:lnTo>
                <a:close/>
                <a:moveTo>
                  <a:pt x="11" y="47"/>
                </a:moveTo>
                <a:lnTo>
                  <a:pt x="11" y="47"/>
                </a:lnTo>
                <a:lnTo>
                  <a:pt x="12" y="58"/>
                </a:lnTo>
                <a:lnTo>
                  <a:pt x="16" y="72"/>
                </a:lnTo>
                <a:lnTo>
                  <a:pt x="21" y="85"/>
                </a:lnTo>
                <a:lnTo>
                  <a:pt x="28" y="100"/>
                </a:lnTo>
                <a:lnTo>
                  <a:pt x="36" y="115"/>
                </a:lnTo>
                <a:lnTo>
                  <a:pt x="46" y="128"/>
                </a:lnTo>
                <a:lnTo>
                  <a:pt x="54" y="140"/>
                </a:lnTo>
                <a:lnTo>
                  <a:pt x="63" y="151"/>
                </a:lnTo>
                <a:lnTo>
                  <a:pt x="63" y="151"/>
                </a:lnTo>
                <a:lnTo>
                  <a:pt x="74" y="161"/>
                </a:lnTo>
                <a:lnTo>
                  <a:pt x="88" y="170"/>
                </a:lnTo>
                <a:lnTo>
                  <a:pt x="101" y="180"/>
                </a:lnTo>
                <a:lnTo>
                  <a:pt x="116" y="188"/>
                </a:lnTo>
                <a:lnTo>
                  <a:pt x="131" y="194"/>
                </a:lnTo>
                <a:lnTo>
                  <a:pt x="144" y="200"/>
                </a:lnTo>
                <a:lnTo>
                  <a:pt x="156" y="203"/>
                </a:lnTo>
                <a:lnTo>
                  <a:pt x="169" y="205"/>
                </a:lnTo>
                <a:lnTo>
                  <a:pt x="169" y="205"/>
                </a:lnTo>
                <a:lnTo>
                  <a:pt x="182" y="194"/>
                </a:lnTo>
                <a:lnTo>
                  <a:pt x="193" y="185"/>
                </a:lnTo>
                <a:lnTo>
                  <a:pt x="202" y="176"/>
                </a:lnTo>
                <a:lnTo>
                  <a:pt x="204" y="172"/>
                </a:lnTo>
                <a:lnTo>
                  <a:pt x="205" y="169"/>
                </a:lnTo>
                <a:lnTo>
                  <a:pt x="205" y="169"/>
                </a:lnTo>
                <a:lnTo>
                  <a:pt x="204" y="165"/>
                </a:lnTo>
                <a:lnTo>
                  <a:pt x="201" y="159"/>
                </a:lnTo>
                <a:lnTo>
                  <a:pt x="189" y="146"/>
                </a:lnTo>
                <a:lnTo>
                  <a:pt x="182" y="140"/>
                </a:lnTo>
                <a:lnTo>
                  <a:pt x="175" y="135"/>
                </a:lnTo>
                <a:lnTo>
                  <a:pt x="169" y="132"/>
                </a:lnTo>
                <a:lnTo>
                  <a:pt x="163" y="131"/>
                </a:lnTo>
                <a:lnTo>
                  <a:pt x="163" y="131"/>
                </a:lnTo>
                <a:lnTo>
                  <a:pt x="161" y="131"/>
                </a:lnTo>
                <a:lnTo>
                  <a:pt x="159" y="132"/>
                </a:lnTo>
                <a:lnTo>
                  <a:pt x="159" y="132"/>
                </a:lnTo>
                <a:lnTo>
                  <a:pt x="154" y="139"/>
                </a:lnTo>
                <a:lnTo>
                  <a:pt x="150" y="146"/>
                </a:lnTo>
                <a:lnTo>
                  <a:pt x="150" y="146"/>
                </a:lnTo>
                <a:lnTo>
                  <a:pt x="146" y="151"/>
                </a:lnTo>
                <a:lnTo>
                  <a:pt x="142" y="155"/>
                </a:lnTo>
                <a:lnTo>
                  <a:pt x="136" y="159"/>
                </a:lnTo>
                <a:lnTo>
                  <a:pt x="128" y="161"/>
                </a:lnTo>
                <a:lnTo>
                  <a:pt x="128" y="161"/>
                </a:lnTo>
                <a:lnTo>
                  <a:pt x="123" y="161"/>
                </a:lnTo>
                <a:lnTo>
                  <a:pt x="117" y="158"/>
                </a:lnTo>
                <a:lnTo>
                  <a:pt x="111" y="155"/>
                </a:lnTo>
                <a:lnTo>
                  <a:pt x="105" y="151"/>
                </a:lnTo>
                <a:lnTo>
                  <a:pt x="94" y="142"/>
                </a:lnTo>
                <a:lnTo>
                  <a:pt x="84" y="132"/>
                </a:lnTo>
                <a:lnTo>
                  <a:pt x="84" y="132"/>
                </a:lnTo>
                <a:lnTo>
                  <a:pt x="73" y="122"/>
                </a:lnTo>
                <a:lnTo>
                  <a:pt x="63" y="109"/>
                </a:lnTo>
                <a:lnTo>
                  <a:pt x="61" y="104"/>
                </a:lnTo>
                <a:lnTo>
                  <a:pt x="57" y="99"/>
                </a:lnTo>
                <a:lnTo>
                  <a:pt x="55" y="93"/>
                </a:lnTo>
                <a:lnTo>
                  <a:pt x="55" y="86"/>
                </a:lnTo>
                <a:lnTo>
                  <a:pt x="55" y="86"/>
                </a:lnTo>
                <a:lnTo>
                  <a:pt x="57" y="80"/>
                </a:lnTo>
                <a:lnTo>
                  <a:pt x="59" y="74"/>
                </a:lnTo>
                <a:lnTo>
                  <a:pt x="65" y="70"/>
                </a:lnTo>
                <a:lnTo>
                  <a:pt x="70" y="66"/>
                </a:lnTo>
                <a:lnTo>
                  <a:pt x="70" y="66"/>
                </a:lnTo>
                <a:lnTo>
                  <a:pt x="77" y="62"/>
                </a:lnTo>
                <a:lnTo>
                  <a:pt x="84" y="55"/>
                </a:lnTo>
                <a:lnTo>
                  <a:pt x="84" y="55"/>
                </a:lnTo>
                <a:lnTo>
                  <a:pt x="85" y="54"/>
                </a:lnTo>
                <a:lnTo>
                  <a:pt x="85" y="51"/>
                </a:lnTo>
                <a:lnTo>
                  <a:pt x="84" y="46"/>
                </a:lnTo>
                <a:lnTo>
                  <a:pt x="84" y="46"/>
                </a:lnTo>
                <a:lnTo>
                  <a:pt x="80" y="39"/>
                </a:lnTo>
                <a:lnTo>
                  <a:pt x="75" y="34"/>
                </a:lnTo>
                <a:lnTo>
                  <a:pt x="65" y="22"/>
                </a:lnTo>
                <a:lnTo>
                  <a:pt x="54" y="14"/>
                </a:lnTo>
                <a:lnTo>
                  <a:pt x="50" y="11"/>
                </a:lnTo>
                <a:lnTo>
                  <a:pt x="46" y="11"/>
                </a:lnTo>
                <a:lnTo>
                  <a:pt x="46" y="11"/>
                </a:lnTo>
                <a:lnTo>
                  <a:pt x="43" y="11"/>
                </a:lnTo>
                <a:lnTo>
                  <a:pt x="40" y="14"/>
                </a:lnTo>
                <a:lnTo>
                  <a:pt x="31" y="22"/>
                </a:lnTo>
                <a:lnTo>
                  <a:pt x="20" y="34"/>
                </a:lnTo>
                <a:lnTo>
                  <a:pt x="11" y="47"/>
                </a:lnTo>
                <a:lnTo>
                  <a:pt x="11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11" name="Freeform 187"/>
          <p:cNvSpPr>
            <a:spLocks noEditPoints="1"/>
          </p:cNvSpPr>
          <p:nvPr/>
        </p:nvSpPr>
        <p:spPr bwMode="auto">
          <a:xfrm>
            <a:off x="3641977" y="959955"/>
            <a:ext cx="384640" cy="177428"/>
          </a:xfrm>
          <a:custGeom>
            <a:avLst/>
            <a:gdLst/>
            <a:ahLst/>
            <a:cxnLst>
              <a:cxn ang="0">
                <a:pos x="190" y="114"/>
              </a:cxn>
              <a:cxn ang="0">
                <a:pos x="170" y="106"/>
              </a:cxn>
              <a:cxn ang="0">
                <a:pos x="162" y="91"/>
              </a:cxn>
              <a:cxn ang="0">
                <a:pos x="165" y="79"/>
              </a:cxn>
              <a:cxn ang="0">
                <a:pos x="166" y="68"/>
              </a:cxn>
              <a:cxn ang="0">
                <a:pos x="160" y="62"/>
              </a:cxn>
              <a:cxn ang="0">
                <a:pos x="135" y="56"/>
              </a:cxn>
              <a:cxn ang="0">
                <a:pos x="110" y="56"/>
              </a:cxn>
              <a:cxn ang="0">
                <a:pos x="86" y="62"/>
              </a:cxn>
              <a:cxn ang="0">
                <a:pos x="81" y="68"/>
              </a:cxn>
              <a:cxn ang="0">
                <a:pos x="81" y="79"/>
              </a:cxn>
              <a:cxn ang="0">
                <a:pos x="83" y="91"/>
              </a:cxn>
              <a:cxn ang="0">
                <a:pos x="75" y="106"/>
              </a:cxn>
              <a:cxn ang="0">
                <a:pos x="55" y="114"/>
              </a:cxn>
              <a:cxn ang="0">
                <a:pos x="32" y="115"/>
              </a:cxn>
              <a:cxn ang="0">
                <a:pos x="8" y="108"/>
              </a:cxn>
              <a:cxn ang="0">
                <a:pos x="1" y="99"/>
              </a:cxn>
              <a:cxn ang="0">
                <a:pos x="1" y="64"/>
              </a:cxn>
              <a:cxn ang="0">
                <a:pos x="5" y="50"/>
              </a:cxn>
              <a:cxn ang="0">
                <a:pos x="19" y="31"/>
              </a:cxn>
              <a:cxn ang="0">
                <a:pos x="42" y="15"/>
              </a:cxn>
              <a:cxn ang="0">
                <a:pos x="82" y="4"/>
              </a:cxn>
              <a:cxn ang="0">
                <a:pos x="124" y="0"/>
              </a:cxn>
              <a:cxn ang="0">
                <a:pos x="163" y="4"/>
              </a:cxn>
              <a:cxn ang="0">
                <a:pos x="204" y="15"/>
              </a:cxn>
              <a:cxn ang="0">
                <a:pos x="227" y="31"/>
              </a:cxn>
              <a:cxn ang="0">
                <a:pos x="240" y="50"/>
              </a:cxn>
              <a:cxn ang="0">
                <a:pos x="244" y="64"/>
              </a:cxn>
              <a:cxn ang="0">
                <a:pos x="244" y="99"/>
              </a:cxn>
              <a:cxn ang="0">
                <a:pos x="237" y="108"/>
              </a:cxn>
              <a:cxn ang="0">
                <a:pos x="213" y="115"/>
              </a:cxn>
              <a:cxn ang="0">
                <a:pos x="123" y="45"/>
              </a:cxn>
              <a:cxn ang="0">
                <a:pos x="150" y="46"/>
              </a:cxn>
              <a:cxn ang="0">
                <a:pos x="167" y="54"/>
              </a:cxn>
              <a:cxn ang="0">
                <a:pos x="175" y="65"/>
              </a:cxn>
              <a:cxn ang="0">
                <a:pos x="174" y="83"/>
              </a:cxn>
              <a:cxn ang="0">
                <a:pos x="173" y="91"/>
              </a:cxn>
              <a:cxn ang="0">
                <a:pos x="175" y="96"/>
              </a:cxn>
              <a:cxn ang="0">
                <a:pos x="194" y="103"/>
              </a:cxn>
              <a:cxn ang="0">
                <a:pos x="216" y="103"/>
              </a:cxn>
              <a:cxn ang="0">
                <a:pos x="232" y="99"/>
              </a:cxn>
              <a:cxn ang="0">
                <a:pos x="235" y="91"/>
              </a:cxn>
              <a:cxn ang="0">
                <a:pos x="233" y="67"/>
              </a:cxn>
              <a:cxn ang="0">
                <a:pos x="225" y="48"/>
              </a:cxn>
              <a:cxn ang="0">
                <a:pos x="213" y="34"/>
              </a:cxn>
              <a:cxn ang="0">
                <a:pos x="187" y="21"/>
              </a:cxn>
              <a:cxn ang="0">
                <a:pos x="144" y="12"/>
              </a:cxn>
              <a:cxn ang="0">
                <a:pos x="121" y="11"/>
              </a:cxn>
              <a:cxn ang="0">
                <a:pos x="70" y="18"/>
              </a:cxn>
              <a:cxn ang="0">
                <a:pos x="39" y="30"/>
              </a:cxn>
              <a:cxn ang="0">
                <a:pos x="27" y="40"/>
              </a:cxn>
              <a:cxn ang="0">
                <a:pos x="13" y="61"/>
              </a:cxn>
              <a:cxn ang="0">
                <a:pos x="11" y="81"/>
              </a:cxn>
              <a:cxn ang="0">
                <a:pos x="13" y="99"/>
              </a:cxn>
              <a:cxn ang="0">
                <a:pos x="21" y="102"/>
              </a:cxn>
              <a:cxn ang="0">
                <a:pos x="39" y="104"/>
              </a:cxn>
              <a:cxn ang="0">
                <a:pos x="67" y="99"/>
              </a:cxn>
              <a:cxn ang="0">
                <a:pos x="73" y="91"/>
              </a:cxn>
              <a:cxn ang="0">
                <a:pos x="71" y="83"/>
              </a:cxn>
              <a:cxn ang="0">
                <a:pos x="69" y="71"/>
              </a:cxn>
              <a:cxn ang="0">
                <a:pos x="74" y="58"/>
              </a:cxn>
              <a:cxn ang="0">
                <a:pos x="89" y="48"/>
              </a:cxn>
              <a:cxn ang="0">
                <a:pos x="123" y="45"/>
              </a:cxn>
            </a:cxnLst>
            <a:rect l="0" t="0" r="r" b="b"/>
            <a:pathLst>
              <a:path w="246" h="115">
                <a:moveTo>
                  <a:pt x="206" y="115"/>
                </a:moveTo>
                <a:lnTo>
                  <a:pt x="206" y="115"/>
                </a:lnTo>
                <a:lnTo>
                  <a:pt x="190" y="114"/>
                </a:lnTo>
                <a:lnTo>
                  <a:pt x="183" y="112"/>
                </a:lnTo>
                <a:lnTo>
                  <a:pt x="177" y="110"/>
                </a:lnTo>
                <a:lnTo>
                  <a:pt x="170" y="106"/>
                </a:lnTo>
                <a:lnTo>
                  <a:pt x="166" y="102"/>
                </a:lnTo>
                <a:lnTo>
                  <a:pt x="163" y="98"/>
                </a:lnTo>
                <a:lnTo>
                  <a:pt x="162" y="91"/>
                </a:lnTo>
                <a:lnTo>
                  <a:pt x="162" y="91"/>
                </a:lnTo>
                <a:lnTo>
                  <a:pt x="162" y="84"/>
                </a:lnTo>
                <a:lnTo>
                  <a:pt x="165" y="79"/>
                </a:lnTo>
                <a:lnTo>
                  <a:pt x="165" y="79"/>
                </a:lnTo>
                <a:lnTo>
                  <a:pt x="166" y="72"/>
                </a:lnTo>
                <a:lnTo>
                  <a:pt x="166" y="68"/>
                </a:lnTo>
                <a:lnTo>
                  <a:pt x="163" y="65"/>
                </a:lnTo>
                <a:lnTo>
                  <a:pt x="163" y="65"/>
                </a:lnTo>
                <a:lnTo>
                  <a:pt x="160" y="62"/>
                </a:lnTo>
                <a:lnTo>
                  <a:pt x="156" y="60"/>
                </a:lnTo>
                <a:lnTo>
                  <a:pt x="147" y="57"/>
                </a:lnTo>
                <a:lnTo>
                  <a:pt x="135" y="56"/>
                </a:lnTo>
                <a:lnTo>
                  <a:pt x="123" y="56"/>
                </a:lnTo>
                <a:lnTo>
                  <a:pt x="123" y="56"/>
                </a:lnTo>
                <a:lnTo>
                  <a:pt x="110" y="56"/>
                </a:lnTo>
                <a:lnTo>
                  <a:pt x="100" y="57"/>
                </a:lnTo>
                <a:lnTo>
                  <a:pt x="90" y="60"/>
                </a:lnTo>
                <a:lnTo>
                  <a:pt x="86" y="62"/>
                </a:lnTo>
                <a:lnTo>
                  <a:pt x="82" y="65"/>
                </a:lnTo>
                <a:lnTo>
                  <a:pt x="82" y="65"/>
                </a:lnTo>
                <a:lnTo>
                  <a:pt x="81" y="68"/>
                </a:lnTo>
                <a:lnTo>
                  <a:pt x="79" y="72"/>
                </a:lnTo>
                <a:lnTo>
                  <a:pt x="81" y="79"/>
                </a:lnTo>
                <a:lnTo>
                  <a:pt x="81" y="79"/>
                </a:lnTo>
                <a:lnTo>
                  <a:pt x="83" y="84"/>
                </a:lnTo>
                <a:lnTo>
                  <a:pt x="83" y="91"/>
                </a:lnTo>
                <a:lnTo>
                  <a:pt x="83" y="91"/>
                </a:lnTo>
                <a:lnTo>
                  <a:pt x="83" y="98"/>
                </a:lnTo>
                <a:lnTo>
                  <a:pt x="79" y="102"/>
                </a:lnTo>
                <a:lnTo>
                  <a:pt x="75" y="106"/>
                </a:lnTo>
                <a:lnTo>
                  <a:pt x="70" y="110"/>
                </a:lnTo>
                <a:lnTo>
                  <a:pt x="62" y="112"/>
                </a:lnTo>
                <a:lnTo>
                  <a:pt x="55" y="114"/>
                </a:lnTo>
                <a:lnTo>
                  <a:pt x="39" y="115"/>
                </a:lnTo>
                <a:lnTo>
                  <a:pt x="39" y="115"/>
                </a:lnTo>
                <a:lnTo>
                  <a:pt x="32" y="115"/>
                </a:lnTo>
                <a:lnTo>
                  <a:pt x="23" y="114"/>
                </a:lnTo>
                <a:lnTo>
                  <a:pt x="13" y="111"/>
                </a:lnTo>
                <a:lnTo>
                  <a:pt x="8" y="108"/>
                </a:lnTo>
                <a:lnTo>
                  <a:pt x="5" y="106"/>
                </a:lnTo>
                <a:lnTo>
                  <a:pt x="5" y="106"/>
                </a:lnTo>
                <a:lnTo>
                  <a:pt x="1" y="99"/>
                </a:lnTo>
                <a:lnTo>
                  <a:pt x="0" y="91"/>
                </a:lnTo>
                <a:lnTo>
                  <a:pt x="0" y="79"/>
                </a:lnTo>
                <a:lnTo>
                  <a:pt x="1" y="64"/>
                </a:lnTo>
                <a:lnTo>
                  <a:pt x="1" y="64"/>
                </a:lnTo>
                <a:lnTo>
                  <a:pt x="2" y="58"/>
                </a:lnTo>
                <a:lnTo>
                  <a:pt x="5" y="50"/>
                </a:lnTo>
                <a:lnTo>
                  <a:pt x="11" y="42"/>
                </a:lnTo>
                <a:lnTo>
                  <a:pt x="19" y="31"/>
                </a:lnTo>
                <a:lnTo>
                  <a:pt x="19" y="31"/>
                </a:lnTo>
                <a:lnTo>
                  <a:pt x="25" y="26"/>
                </a:lnTo>
                <a:lnTo>
                  <a:pt x="34" y="21"/>
                </a:lnTo>
                <a:lnTo>
                  <a:pt x="42" y="15"/>
                </a:lnTo>
                <a:lnTo>
                  <a:pt x="52" y="11"/>
                </a:lnTo>
                <a:lnTo>
                  <a:pt x="66" y="7"/>
                </a:lnTo>
                <a:lnTo>
                  <a:pt x="82" y="4"/>
                </a:lnTo>
                <a:lnTo>
                  <a:pt x="100" y="2"/>
                </a:lnTo>
                <a:lnTo>
                  <a:pt x="121" y="0"/>
                </a:lnTo>
                <a:lnTo>
                  <a:pt x="124" y="0"/>
                </a:lnTo>
                <a:lnTo>
                  <a:pt x="124" y="0"/>
                </a:lnTo>
                <a:lnTo>
                  <a:pt x="146" y="2"/>
                </a:lnTo>
                <a:lnTo>
                  <a:pt x="163" y="4"/>
                </a:lnTo>
                <a:lnTo>
                  <a:pt x="179" y="7"/>
                </a:lnTo>
                <a:lnTo>
                  <a:pt x="193" y="11"/>
                </a:lnTo>
                <a:lnTo>
                  <a:pt x="204" y="15"/>
                </a:lnTo>
                <a:lnTo>
                  <a:pt x="213" y="21"/>
                </a:lnTo>
                <a:lnTo>
                  <a:pt x="220" y="26"/>
                </a:lnTo>
                <a:lnTo>
                  <a:pt x="227" y="31"/>
                </a:lnTo>
                <a:lnTo>
                  <a:pt x="227" y="31"/>
                </a:lnTo>
                <a:lnTo>
                  <a:pt x="235" y="42"/>
                </a:lnTo>
                <a:lnTo>
                  <a:pt x="240" y="50"/>
                </a:lnTo>
                <a:lnTo>
                  <a:pt x="243" y="58"/>
                </a:lnTo>
                <a:lnTo>
                  <a:pt x="244" y="64"/>
                </a:lnTo>
                <a:lnTo>
                  <a:pt x="244" y="64"/>
                </a:lnTo>
                <a:lnTo>
                  <a:pt x="246" y="79"/>
                </a:lnTo>
                <a:lnTo>
                  <a:pt x="246" y="91"/>
                </a:lnTo>
                <a:lnTo>
                  <a:pt x="244" y="99"/>
                </a:lnTo>
                <a:lnTo>
                  <a:pt x="240" y="106"/>
                </a:lnTo>
                <a:lnTo>
                  <a:pt x="240" y="106"/>
                </a:lnTo>
                <a:lnTo>
                  <a:pt x="237" y="108"/>
                </a:lnTo>
                <a:lnTo>
                  <a:pt x="233" y="111"/>
                </a:lnTo>
                <a:lnTo>
                  <a:pt x="223" y="114"/>
                </a:lnTo>
                <a:lnTo>
                  <a:pt x="213" y="115"/>
                </a:lnTo>
                <a:lnTo>
                  <a:pt x="206" y="115"/>
                </a:lnTo>
                <a:lnTo>
                  <a:pt x="206" y="115"/>
                </a:lnTo>
                <a:close/>
                <a:moveTo>
                  <a:pt x="123" y="45"/>
                </a:moveTo>
                <a:lnTo>
                  <a:pt x="123" y="45"/>
                </a:lnTo>
                <a:lnTo>
                  <a:pt x="136" y="45"/>
                </a:lnTo>
                <a:lnTo>
                  <a:pt x="150" y="46"/>
                </a:lnTo>
                <a:lnTo>
                  <a:pt x="156" y="48"/>
                </a:lnTo>
                <a:lnTo>
                  <a:pt x="162" y="50"/>
                </a:lnTo>
                <a:lnTo>
                  <a:pt x="167" y="54"/>
                </a:lnTo>
                <a:lnTo>
                  <a:pt x="171" y="58"/>
                </a:lnTo>
                <a:lnTo>
                  <a:pt x="171" y="58"/>
                </a:lnTo>
                <a:lnTo>
                  <a:pt x="175" y="65"/>
                </a:lnTo>
                <a:lnTo>
                  <a:pt x="177" y="71"/>
                </a:lnTo>
                <a:lnTo>
                  <a:pt x="177" y="77"/>
                </a:lnTo>
                <a:lnTo>
                  <a:pt x="174" y="83"/>
                </a:lnTo>
                <a:lnTo>
                  <a:pt x="174" y="83"/>
                </a:lnTo>
                <a:lnTo>
                  <a:pt x="173" y="87"/>
                </a:lnTo>
                <a:lnTo>
                  <a:pt x="173" y="91"/>
                </a:lnTo>
                <a:lnTo>
                  <a:pt x="173" y="91"/>
                </a:lnTo>
                <a:lnTo>
                  <a:pt x="173" y="94"/>
                </a:lnTo>
                <a:lnTo>
                  <a:pt x="175" y="96"/>
                </a:lnTo>
                <a:lnTo>
                  <a:pt x="179" y="99"/>
                </a:lnTo>
                <a:lnTo>
                  <a:pt x="183" y="100"/>
                </a:lnTo>
                <a:lnTo>
                  <a:pt x="194" y="103"/>
                </a:lnTo>
                <a:lnTo>
                  <a:pt x="206" y="104"/>
                </a:lnTo>
                <a:lnTo>
                  <a:pt x="206" y="104"/>
                </a:lnTo>
                <a:lnTo>
                  <a:pt x="216" y="103"/>
                </a:lnTo>
                <a:lnTo>
                  <a:pt x="224" y="102"/>
                </a:lnTo>
                <a:lnTo>
                  <a:pt x="229" y="100"/>
                </a:lnTo>
                <a:lnTo>
                  <a:pt x="232" y="99"/>
                </a:lnTo>
                <a:lnTo>
                  <a:pt x="232" y="99"/>
                </a:lnTo>
                <a:lnTo>
                  <a:pt x="233" y="96"/>
                </a:lnTo>
                <a:lnTo>
                  <a:pt x="235" y="91"/>
                </a:lnTo>
                <a:lnTo>
                  <a:pt x="235" y="81"/>
                </a:lnTo>
                <a:lnTo>
                  <a:pt x="233" y="67"/>
                </a:lnTo>
                <a:lnTo>
                  <a:pt x="233" y="67"/>
                </a:lnTo>
                <a:lnTo>
                  <a:pt x="232" y="61"/>
                </a:lnTo>
                <a:lnTo>
                  <a:pt x="231" y="54"/>
                </a:lnTo>
                <a:lnTo>
                  <a:pt x="225" y="48"/>
                </a:lnTo>
                <a:lnTo>
                  <a:pt x="219" y="40"/>
                </a:lnTo>
                <a:lnTo>
                  <a:pt x="219" y="40"/>
                </a:lnTo>
                <a:lnTo>
                  <a:pt x="213" y="34"/>
                </a:lnTo>
                <a:lnTo>
                  <a:pt x="206" y="30"/>
                </a:lnTo>
                <a:lnTo>
                  <a:pt x="198" y="25"/>
                </a:lnTo>
                <a:lnTo>
                  <a:pt x="187" y="21"/>
                </a:lnTo>
                <a:lnTo>
                  <a:pt x="175" y="18"/>
                </a:lnTo>
                <a:lnTo>
                  <a:pt x="162" y="14"/>
                </a:lnTo>
                <a:lnTo>
                  <a:pt x="144" y="12"/>
                </a:lnTo>
                <a:lnTo>
                  <a:pt x="124" y="11"/>
                </a:lnTo>
                <a:lnTo>
                  <a:pt x="121" y="11"/>
                </a:lnTo>
                <a:lnTo>
                  <a:pt x="121" y="11"/>
                </a:lnTo>
                <a:lnTo>
                  <a:pt x="101" y="12"/>
                </a:lnTo>
                <a:lnTo>
                  <a:pt x="85" y="14"/>
                </a:lnTo>
                <a:lnTo>
                  <a:pt x="70" y="18"/>
                </a:lnTo>
                <a:lnTo>
                  <a:pt x="58" y="21"/>
                </a:lnTo>
                <a:lnTo>
                  <a:pt x="47" y="25"/>
                </a:lnTo>
                <a:lnTo>
                  <a:pt x="39" y="30"/>
                </a:lnTo>
                <a:lnTo>
                  <a:pt x="32" y="34"/>
                </a:lnTo>
                <a:lnTo>
                  <a:pt x="27" y="40"/>
                </a:lnTo>
                <a:lnTo>
                  <a:pt x="27" y="40"/>
                </a:lnTo>
                <a:lnTo>
                  <a:pt x="20" y="48"/>
                </a:lnTo>
                <a:lnTo>
                  <a:pt x="16" y="54"/>
                </a:lnTo>
                <a:lnTo>
                  <a:pt x="13" y="61"/>
                </a:lnTo>
                <a:lnTo>
                  <a:pt x="12" y="67"/>
                </a:lnTo>
                <a:lnTo>
                  <a:pt x="12" y="67"/>
                </a:lnTo>
                <a:lnTo>
                  <a:pt x="11" y="81"/>
                </a:lnTo>
                <a:lnTo>
                  <a:pt x="11" y="91"/>
                </a:lnTo>
                <a:lnTo>
                  <a:pt x="12" y="96"/>
                </a:lnTo>
                <a:lnTo>
                  <a:pt x="13" y="99"/>
                </a:lnTo>
                <a:lnTo>
                  <a:pt x="13" y="99"/>
                </a:lnTo>
                <a:lnTo>
                  <a:pt x="16" y="100"/>
                </a:lnTo>
                <a:lnTo>
                  <a:pt x="21" y="102"/>
                </a:lnTo>
                <a:lnTo>
                  <a:pt x="29" y="103"/>
                </a:lnTo>
                <a:lnTo>
                  <a:pt x="39" y="104"/>
                </a:lnTo>
                <a:lnTo>
                  <a:pt x="39" y="104"/>
                </a:lnTo>
                <a:lnTo>
                  <a:pt x="51" y="103"/>
                </a:lnTo>
                <a:lnTo>
                  <a:pt x="62" y="100"/>
                </a:lnTo>
                <a:lnTo>
                  <a:pt x="67" y="99"/>
                </a:lnTo>
                <a:lnTo>
                  <a:pt x="70" y="96"/>
                </a:lnTo>
                <a:lnTo>
                  <a:pt x="73" y="94"/>
                </a:lnTo>
                <a:lnTo>
                  <a:pt x="73" y="91"/>
                </a:lnTo>
                <a:lnTo>
                  <a:pt x="73" y="91"/>
                </a:lnTo>
                <a:lnTo>
                  <a:pt x="73" y="87"/>
                </a:lnTo>
                <a:lnTo>
                  <a:pt x="71" y="83"/>
                </a:lnTo>
                <a:lnTo>
                  <a:pt x="71" y="83"/>
                </a:lnTo>
                <a:lnTo>
                  <a:pt x="70" y="77"/>
                </a:lnTo>
                <a:lnTo>
                  <a:pt x="69" y="71"/>
                </a:lnTo>
                <a:lnTo>
                  <a:pt x="70" y="65"/>
                </a:lnTo>
                <a:lnTo>
                  <a:pt x="74" y="58"/>
                </a:lnTo>
                <a:lnTo>
                  <a:pt x="74" y="58"/>
                </a:lnTo>
                <a:lnTo>
                  <a:pt x="78" y="54"/>
                </a:lnTo>
                <a:lnTo>
                  <a:pt x="83" y="50"/>
                </a:lnTo>
                <a:lnTo>
                  <a:pt x="89" y="48"/>
                </a:lnTo>
                <a:lnTo>
                  <a:pt x="96" y="46"/>
                </a:lnTo>
                <a:lnTo>
                  <a:pt x="109" y="45"/>
                </a:lnTo>
                <a:lnTo>
                  <a:pt x="123" y="45"/>
                </a:lnTo>
                <a:lnTo>
                  <a:pt x="123" y="4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12" name="Freeform 188"/>
          <p:cNvSpPr>
            <a:spLocks noEditPoints="1"/>
          </p:cNvSpPr>
          <p:nvPr/>
        </p:nvSpPr>
        <p:spPr bwMode="auto">
          <a:xfrm>
            <a:off x="4514456" y="889919"/>
            <a:ext cx="286136" cy="322173"/>
          </a:xfrm>
          <a:custGeom>
            <a:avLst/>
            <a:gdLst/>
            <a:ahLst/>
            <a:cxnLst>
              <a:cxn ang="0">
                <a:pos x="103" y="207"/>
              </a:cxn>
              <a:cxn ang="0">
                <a:pos x="82" y="204"/>
              </a:cxn>
              <a:cxn ang="0">
                <a:pos x="64" y="199"/>
              </a:cxn>
              <a:cxn ang="0">
                <a:pos x="46" y="189"/>
              </a:cxn>
              <a:cxn ang="0">
                <a:pos x="30" y="176"/>
              </a:cxn>
              <a:cxn ang="0">
                <a:pos x="18" y="161"/>
              </a:cxn>
              <a:cxn ang="0">
                <a:pos x="8" y="144"/>
              </a:cxn>
              <a:cxn ang="0">
                <a:pos x="3" y="125"/>
              </a:cxn>
              <a:cxn ang="0">
                <a:pos x="0" y="104"/>
              </a:cxn>
              <a:cxn ang="0">
                <a:pos x="0" y="94"/>
              </a:cxn>
              <a:cxn ang="0">
                <a:pos x="4" y="73"/>
              </a:cxn>
              <a:cxn ang="0">
                <a:pos x="12" y="54"/>
              </a:cxn>
              <a:cxn ang="0">
                <a:pos x="23" y="38"/>
              </a:cxn>
              <a:cxn ang="0">
                <a:pos x="38" y="25"/>
              </a:cxn>
              <a:cxn ang="0">
                <a:pos x="54" y="13"/>
              </a:cxn>
              <a:cxn ang="0">
                <a:pos x="73" y="6"/>
              </a:cxn>
              <a:cxn ang="0">
                <a:pos x="93" y="2"/>
              </a:cxn>
              <a:cxn ang="0">
                <a:pos x="103" y="0"/>
              </a:cxn>
              <a:cxn ang="0">
                <a:pos x="126" y="3"/>
              </a:cxn>
              <a:cxn ang="0">
                <a:pos x="146" y="10"/>
              </a:cxn>
              <a:cxn ang="0">
                <a:pos x="165" y="22"/>
              </a:cxn>
              <a:cxn ang="0">
                <a:pos x="181" y="37"/>
              </a:cxn>
              <a:cxn ang="0">
                <a:pos x="123" y="104"/>
              </a:cxn>
              <a:cxn ang="0">
                <a:pos x="181" y="171"/>
              </a:cxn>
              <a:cxn ang="0">
                <a:pos x="174" y="179"/>
              </a:cxn>
              <a:cxn ang="0">
                <a:pos x="155" y="192"/>
              </a:cxn>
              <a:cxn ang="0">
                <a:pos x="136" y="202"/>
              </a:cxn>
              <a:cxn ang="0">
                <a:pos x="115" y="206"/>
              </a:cxn>
              <a:cxn ang="0">
                <a:pos x="103" y="207"/>
              </a:cxn>
              <a:cxn ang="0">
                <a:pos x="103" y="11"/>
              </a:cxn>
              <a:cxn ang="0">
                <a:pos x="85" y="14"/>
              </a:cxn>
              <a:cxn ang="0">
                <a:pos x="68" y="19"/>
              </a:cxn>
              <a:cxn ang="0">
                <a:pos x="51" y="27"/>
              </a:cxn>
              <a:cxn ang="0">
                <a:pos x="38" y="38"/>
              </a:cxn>
              <a:cxn ang="0">
                <a:pos x="27" y="52"/>
              </a:cxn>
              <a:cxn ang="0">
                <a:pos x="18" y="68"/>
              </a:cxn>
              <a:cxn ang="0">
                <a:pos x="12" y="86"/>
              </a:cxn>
              <a:cxn ang="0">
                <a:pos x="11" y="104"/>
              </a:cxn>
              <a:cxn ang="0">
                <a:pos x="11" y="114"/>
              </a:cxn>
              <a:cxn ang="0">
                <a:pos x="15" y="131"/>
              </a:cxn>
              <a:cxn ang="0">
                <a:pos x="22" y="148"/>
              </a:cxn>
              <a:cxn ang="0">
                <a:pos x="32" y="162"/>
              </a:cxn>
              <a:cxn ang="0">
                <a:pos x="45" y="175"/>
              </a:cxn>
              <a:cxn ang="0">
                <a:pos x="59" y="185"/>
              </a:cxn>
              <a:cxn ang="0">
                <a:pos x="76" y="192"/>
              </a:cxn>
              <a:cxn ang="0">
                <a:pos x="93" y="195"/>
              </a:cxn>
              <a:cxn ang="0">
                <a:pos x="103" y="196"/>
              </a:cxn>
              <a:cxn ang="0">
                <a:pos x="122" y="194"/>
              </a:cxn>
              <a:cxn ang="0">
                <a:pos x="139" y="188"/>
              </a:cxn>
              <a:cxn ang="0">
                <a:pos x="155" y="180"/>
              </a:cxn>
              <a:cxn ang="0">
                <a:pos x="170" y="168"/>
              </a:cxn>
              <a:cxn ang="0">
                <a:pos x="170" y="40"/>
              </a:cxn>
              <a:cxn ang="0">
                <a:pos x="163" y="34"/>
              </a:cxn>
              <a:cxn ang="0">
                <a:pos x="147" y="23"/>
              </a:cxn>
              <a:cxn ang="0">
                <a:pos x="131" y="15"/>
              </a:cxn>
              <a:cxn ang="0">
                <a:pos x="112" y="13"/>
              </a:cxn>
              <a:cxn ang="0">
                <a:pos x="103" y="11"/>
              </a:cxn>
            </a:cxnLst>
            <a:rect l="0" t="0" r="r" b="b"/>
            <a:pathLst>
              <a:path w="185" h="207">
                <a:moveTo>
                  <a:pt x="103" y="207"/>
                </a:moveTo>
                <a:lnTo>
                  <a:pt x="103" y="207"/>
                </a:lnTo>
                <a:lnTo>
                  <a:pt x="93" y="206"/>
                </a:lnTo>
                <a:lnTo>
                  <a:pt x="82" y="204"/>
                </a:lnTo>
                <a:lnTo>
                  <a:pt x="73" y="202"/>
                </a:lnTo>
                <a:lnTo>
                  <a:pt x="64" y="199"/>
                </a:lnTo>
                <a:lnTo>
                  <a:pt x="54" y="195"/>
                </a:lnTo>
                <a:lnTo>
                  <a:pt x="46" y="189"/>
                </a:lnTo>
                <a:lnTo>
                  <a:pt x="38" y="183"/>
                </a:lnTo>
                <a:lnTo>
                  <a:pt x="30" y="176"/>
                </a:lnTo>
                <a:lnTo>
                  <a:pt x="23" y="169"/>
                </a:lnTo>
                <a:lnTo>
                  <a:pt x="18" y="161"/>
                </a:lnTo>
                <a:lnTo>
                  <a:pt x="12" y="153"/>
                </a:lnTo>
                <a:lnTo>
                  <a:pt x="8" y="144"/>
                </a:lnTo>
                <a:lnTo>
                  <a:pt x="4" y="134"/>
                </a:lnTo>
                <a:lnTo>
                  <a:pt x="3" y="125"/>
                </a:lnTo>
                <a:lnTo>
                  <a:pt x="0" y="114"/>
                </a:lnTo>
                <a:lnTo>
                  <a:pt x="0" y="104"/>
                </a:lnTo>
                <a:lnTo>
                  <a:pt x="0" y="104"/>
                </a:lnTo>
                <a:lnTo>
                  <a:pt x="0" y="94"/>
                </a:lnTo>
                <a:lnTo>
                  <a:pt x="3" y="83"/>
                </a:lnTo>
                <a:lnTo>
                  <a:pt x="4" y="73"/>
                </a:lnTo>
                <a:lnTo>
                  <a:pt x="8" y="64"/>
                </a:lnTo>
                <a:lnTo>
                  <a:pt x="12" y="54"/>
                </a:lnTo>
                <a:lnTo>
                  <a:pt x="18" y="46"/>
                </a:lnTo>
                <a:lnTo>
                  <a:pt x="23" y="38"/>
                </a:lnTo>
                <a:lnTo>
                  <a:pt x="30" y="31"/>
                </a:lnTo>
                <a:lnTo>
                  <a:pt x="38" y="25"/>
                </a:lnTo>
                <a:lnTo>
                  <a:pt x="46" y="18"/>
                </a:lnTo>
                <a:lnTo>
                  <a:pt x="54" y="13"/>
                </a:lnTo>
                <a:lnTo>
                  <a:pt x="64" y="9"/>
                </a:lnTo>
                <a:lnTo>
                  <a:pt x="73" y="6"/>
                </a:lnTo>
                <a:lnTo>
                  <a:pt x="82" y="3"/>
                </a:lnTo>
                <a:lnTo>
                  <a:pt x="93" y="2"/>
                </a:lnTo>
                <a:lnTo>
                  <a:pt x="103" y="0"/>
                </a:lnTo>
                <a:lnTo>
                  <a:pt x="103" y="0"/>
                </a:lnTo>
                <a:lnTo>
                  <a:pt x="115" y="2"/>
                </a:lnTo>
                <a:lnTo>
                  <a:pt x="126" y="3"/>
                </a:lnTo>
                <a:lnTo>
                  <a:pt x="136" y="6"/>
                </a:lnTo>
                <a:lnTo>
                  <a:pt x="146" y="10"/>
                </a:lnTo>
                <a:lnTo>
                  <a:pt x="155" y="15"/>
                </a:lnTo>
                <a:lnTo>
                  <a:pt x="165" y="22"/>
                </a:lnTo>
                <a:lnTo>
                  <a:pt x="174" y="29"/>
                </a:lnTo>
                <a:lnTo>
                  <a:pt x="181" y="37"/>
                </a:lnTo>
                <a:lnTo>
                  <a:pt x="185" y="41"/>
                </a:lnTo>
                <a:lnTo>
                  <a:pt x="123" y="104"/>
                </a:lnTo>
                <a:lnTo>
                  <a:pt x="185" y="167"/>
                </a:lnTo>
                <a:lnTo>
                  <a:pt x="181" y="171"/>
                </a:lnTo>
                <a:lnTo>
                  <a:pt x="181" y="171"/>
                </a:lnTo>
                <a:lnTo>
                  <a:pt x="174" y="179"/>
                </a:lnTo>
                <a:lnTo>
                  <a:pt x="165" y="187"/>
                </a:lnTo>
                <a:lnTo>
                  <a:pt x="155" y="192"/>
                </a:lnTo>
                <a:lnTo>
                  <a:pt x="146" y="198"/>
                </a:lnTo>
                <a:lnTo>
                  <a:pt x="136" y="202"/>
                </a:lnTo>
                <a:lnTo>
                  <a:pt x="126" y="204"/>
                </a:lnTo>
                <a:lnTo>
                  <a:pt x="115" y="206"/>
                </a:lnTo>
                <a:lnTo>
                  <a:pt x="103" y="207"/>
                </a:lnTo>
                <a:lnTo>
                  <a:pt x="103" y="207"/>
                </a:lnTo>
                <a:close/>
                <a:moveTo>
                  <a:pt x="103" y="11"/>
                </a:moveTo>
                <a:lnTo>
                  <a:pt x="103" y="11"/>
                </a:lnTo>
                <a:lnTo>
                  <a:pt x="93" y="13"/>
                </a:lnTo>
                <a:lnTo>
                  <a:pt x="85" y="14"/>
                </a:lnTo>
                <a:lnTo>
                  <a:pt x="76" y="15"/>
                </a:lnTo>
                <a:lnTo>
                  <a:pt x="68" y="19"/>
                </a:lnTo>
                <a:lnTo>
                  <a:pt x="59" y="22"/>
                </a:lnTo>
                <a:lnTo>
                  <a:pt x="51" y="27"/>
                </a:lnTo>
                <a:lnTo>
                  <a:pt x="45" y="33"/>
                </a:lnTo>
                <a:lnTo>
                  <a:pt x="38" y="38"/>
                </a:lnTo>
                <a:lnTo>
                  <a:pt x="32" y="45"/>
                </a:lnTo>
                <a:lnTo>
                  <a:pt x="27" y="52"/>
                </a:lnTo>
                <a:lnTo>
                  <a:pt x="22" y="60"/>
                </a:lnTo>
                <a:lnTo>
                  <a:pt x="18" y="68"/>
                </a:lnTo>
                <a:lnTo>
                  <a:pt x="15" y="76"/>
                </a:lnTo>
                <a:lnTo>
                  <a:pt x="12" y="86"/>
                </a:lnTo>
                <a:lnTo>
                  <a:pt x="11" y="95"/>
                </a:lnTo>
                <a:lnTo>
                  <a:pt x="11" y="104"/>
                </a:lnTo>
                <a:lnTo>
                  <a:pt x="11" y="104"/>
                </a:lnTo>
                <a:lnTo>
                  <a:pt x="11" y="114"/>
                </a:lnTo>
                <a:lnTo>
                  <a:pt x="12" y="122"/>
                </a:lnTo>
                <a:lnTo>
                  <a:pt x="15" y="131"/>
                </a:lnTo>
                <a:lnTo>
                  <a:pt x="18" y="140"/>
                </a:lnTo>
                <a:lnTo>
                  <a:pt x="22" y="148"/>
                </a:lnTo>
                <a:lnTo>
                  <a:pt x="27" y="156"/>
                </a:lnTo>
                <a:lnTo>
                  <a:pt x="32" y="162"/>
                </a:lnTo>
                <a:lnTo>
                  <a:pt x="38" y="169"/>
                </a:lnTo>
                <a:lnTo>
                  <a:pt x="45" y="175"/>
                </a:lnTo>
                <a:lnTo>
                  <a:pt x="51" y="180"/>
                </a:lnTo>
                <a:lnTo>
                  <a:pt x="59" y="185"/>
                </a:lnTo>
                <a:lnTo>
                  <a:pt x="68" y="188"/>
                </a:lnTo>
                <a:lnTo>
                  <a:pt x="76" y="192"/>
                </a:lnTo>
                <a:lnTo>
                  <a:pt x="85" y="194"/>
                </a:lnTo>
                <a:lnTo>
                  <a:pt x="93" y="195"/>
                </a:lnTo>
                <a:lnTo>
                  <a:pt x="103" y="196"/>
                </a:lnTo>
                <a:lnTo>
                  <a:pt x="103" y="196"/>
                </a:lnTo>
                <a:lnTo>
                  <a:pt x="112" y="195"/>
                </a:lnTo>
                <a:lnTo>
                  <a:pt x="122" y="194"/>
                </a:lnTo>
                <a:lnTo>
                  <a:pt x="131" y="192"/>
                </a:lnTo>
                <a:lnTo>
                  <a:pt x="139" y="188"/>
                </a:lnTo>
                <a:lnTo>
                  <a:pt x="147" y="184"/>
                </a:lnTo>
                <a:lnTo>
                  <a:pt x="155" y="180"/>
                </a:lnTo>
                <a:lnTo>
                  <a:pt x="163" y="173"/>
                </a:lnTo>
                <a:lnTo>
                  <a:pt x="170" y="168"/>
                </a:lnTo>
                <a:lnTo>
                  <a:pt x="108" y="104"/>
                </a:lnTo>
                <a:lnTo>
                  <a:pt x="170" y="40"/>
                </a:lnTo>
                <a:lnTo>
                  <a:pt x="170" y="40"/>
                </a:lnTo>
                <a:lnTo>
                  <a:pt x="163" y="34"/>
                </a:lnTo>
                <a:lnTo>
                  <a:pt x="155" y="27"/>
                </a:lnTo>
                <a:lnTo>
                  <a:pt x="147" y="23"/>
                </a:lnTo>
                <a:lnTo>
                  <a:pt x="139" y="19"/>
                </a:lnTo>
                <a:lnTo>
                  <a:pt x="131" y="15"/>
                </a:lnTo>
                <a:lnTo>
                  <a:pt x="122" y="14"/>
                </a:lnTo>
                <a:lnTo>
                  <a:pt x="112" y="13"/>
                </a:lnTo>
                <a:lnTo>
                  <a:pt x="103" y="11"/>
                </a:lnTo>
                <a:lnTo>
                  <a:pt x="10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13" name="Freeform 189"/>
          <p:cNvSpPr>
            <a:spLocks noEditPoints="1"/>
          </p:cNvSpPr>
          <p:nvPr/>
        </p:nvSpPr>
        <p:spPr bwMode="auto">
          <a:xfrm>
            <a:off x="4688013" y="927272"/>
            <a:ext cx="46907" cy="51363"/>
          </a:xfrm>
          <a:custGeom>
            <a:avLst/>
            <a:gdLst/>
            <a:ahLst/>
            <a:cxnLst>
              <a:cxn ang="0">
                <a:pos x="16" y="32"/>
              </a:cxn>
              <a:cxn ang="0">
                <a:pos x="16" y="32"/>
              </a:cxn>
              <a:cxn ang="0">
                <a:pos x="11" y="31"/>
              </a:cxn>
              <a:cxn ang="0">
                <a:pos x="5" y="28"/>
              </a:cxn>
              <a:cxn ang="0">
                <a:pos x="1" y="23"/>
              </a:cxn>
              <a:cxn ang="0">
                <a:pos x="0" y="16"/>
              </a:cxn>
              <a:cxn ang="0">
                <a:pos x="0" y="16"/>
              </a:cxn>
              <a:cxn ang="0">
                <a:pos x="1" y="11"/>
              </a:cxn>
              <a:cxn ang="0">
                <a:pos x="5" y="5"/>
              </a:cxn>
              <a:cxn ang="0">
                <a:pos x="11" y="1"/>
              </a:cxn>
              <a:cxn ang="0">
                <a:pos x="16" y="0"/>
              </a:cxn>
              <a:cxn ang="0">
                <a:pos x="16" y="0"/>
              </a:cxn>
              <a:cxn ang="0">
                <a:pos x="23" y="1"/>
              </a:cxn>
              <a:cxn ang="0">
                <a:pos x="28" y="5"/>
              </a:cxn>
              <a:cxn ang="0">
                <a:pos x="32" y="11"/>
              </a:cxn>
              <a:cxn ang="0">
                <a:pos x="32" y="16"/>
              </a:cxn>
              <a:cxn ang="0">
                <a:pos x="32" y="16"/>
              </a:cxn>
              <a:cxn ang="0">
                <a:pos x="32" y="23"/>
              </a:cxn>
              <a:cxn ang="0">
                <a:pos x="28" y="28"/>
              </a:cxn>
              <a:cxn ang="0">
                <a:pos x="23" y="31"/>
              </a:cxn>
              <a:cxn ang="0">
                <a:pos x="16" y="32"/>
              </a:cxn>
              <a:cxn ang="0">
                <a:pos x="16" y="32"/>
              </a:cxn>
              <a:cxn ang="0">
                <a:pos x="16" y="5"/>
              </a:cxn>
              <a:cxn ang="0">
                <a:pos x="16" y="5"/>
              </a:cxn>
              <a:cxn ang="0">
                <a:pos x="12" y="7"/>
              </a:cxn>
              <a:cxn ang="0">
                <a:pos x="9" y="10"/>
              </a:cxn>
              <a:cxn ang="0">
                <a:pos x="7" y="12"/>
              </a:cxn>
              <a:cxn ang="0">
                <a:pos x="5" y="16"/>
              </a:cxn>
              <a:cxn ang="0">
                <a:pos x="5" y="16"/>
              </a:cxn>
              <a:cxn ang="0">
                <a:pos x="7" y="20"/>
              </a:cxn>
              <a:cxn ang="0">
                <a:pos x="9" y="24"/>
              </a:cxn>
              <a:cxn ang="0">
                <a:pos x="12" y="27"/>
              </a:cxn>
              <a:cxn ang="0">
                <a:pos x="16" y="27"/>
              </a:cxn>
              <a:cxn ang="0">
                <a:pos x="16" y="27"/>
              </a:cxn>
              <a:cxn ang="0">
                <a:pos x="21" y="27"/>
              </a:cxn>
              <a:cxn ang="0">
                <a:pos x="24" y="24"/>
              </a:cxn>
              <a:cxn ang="0">
                <a:pos x="27" y="20"/>
              </a:cxn>
              <a:cxn ang="0">
                <a:pos x="27" y="16"/>
              </a:cxn>
              <a:cxn ang="0">
                <a:pos x="27" y="16"/>
              </a:cxn>
              <a:cxn ang="0">
                <a:pos x="27" y="12"/>
              </a:cxn>
              <a:cxn ang="0">
                <a:pos x="24" y="10"/>
              </a:cxn>
              <a:cxn ang="0">
                <a:pos x="21" y="7"/>
              </a:cxn>
              <a:cxn ang="0">
                <a:pos x="16" y="5"/>
              </a:cxn>
              <a:cxn ang="0">
                <a:pos x="16" y="5"/>
              </a:cxn>
            </a:cxnLst>
            <a:rect l="0" t="0" r="r" b="b"/>
            <a:pathLst>
              <a:path w="32" h="32">
                <a:moveTo>
                  <a:pt x="16" y="32"/>
                </a:moveTo>
                <a:lnTo>
                  <a:pt x="16" y="32"/>
                </a:lnTo>
                <a:lnTo>
                  <a:pt x="11" y="31"/>
                </a:lnTo>
                <a:lnTo>
                  <a:pt x="5" y="28"/>
                </a:lnTo>
                <a:lnTo>
                  <a:pt x="1" y="23"/>
                </a:lnTo>
                <a:lnTo>
                  <a:pt x="0" y="16"/>
                </a:lnTo>
                <a:lnTo>
                  <a:pt x="0" y="16"/>
                </a:lnTo>
                <a:lnTo>
                  <a:pt x="1" y="11"/>
                </a:lnTo>
                <a:lnTo>
                  <a:pt x="5" y="5"/>
                </a:lnTo>
                <a:lnTo>
                  <a:pt x="11" y="1"/>
                </a:lnTo>
                <a:lnTo>
                  <a:pt x="16" y="0"/>
                </a:lnTo>
                <a:lnTo>
                  <a:pt x="16" y="0"/>
                </a:lnTo>
                <a:lnTo>
                  <a:pt x="23" y="1"/>
                </a:lnTo>
                <a:lnTo>
                  <a:pt x="28" y="5"/>
                </a:lnTo>
                <a:lnTo>
                  <a:pt x="32" y="11"/>
                </a:lnTo>
                <a:lnTo>
                  <a:pt x="32" y="16"/>
                </a:lnTo>
                <a:lnTo>
                  <a:pt x="32" y="16"/>
                </a:lnTo>
                <a:lnTo>
                  <a:pt x="32" y="23"/>
                </a:lnTo>
                <a:lnTo>
                  <a:pt x="28" y="28"/>
                </a:lnTo>
                <a:lnTo>
                  <a:pt x="23" y="31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16" y="5"/>
                </a:moveTo>
                <a:lnTo>
                  <a:pt x="16" y="5"/>
                </a:lnTo>
                <a:lnTo>
                  <a:pt x="12" y="7"/>
                </a:lnTo>
                <a:lnTo>
                  <a:pt x="9" y="10"/>
                </a:lnTo>
                <a:lnTo>
                  <a:pt x="7" y="12"/>
                </a:lnTo>
                <a:lnTo>
                  <a:pt x="5" y="16"/>
                </a:lnTo>
                <a:lnTo>
                  <a:pt x="5" y="16"/>
                </a:lnTo>
                <a:lnTo>
                  <a:pt x="7" y="20"/>
                </a:lnTo>
                <a:lnTo>
                  <a:pt x="9" y="24"/>
                </a:lnTo>
                <a:lnTo>
                  <a:pt x="12" y="27"/>
                </a:lnTo>
                <a:lnTo>
                  <a:pt x="16" y="27"/>
                </a:lnTo>
                <a:lnTo>
                  <a:pt x="16" y="27"/>
                </a:lnTo>
                <a:lnTo>
                  <a:pt x="21" y="27"/>
                </a:lnTo>
                <a:lnTo>
                  <a:pt x="24" y="24"/>
                </a:lnTo>
                <a:lnTo>
                  <a:pt x="27" y="20"/>
                </a:lnTo>
                <a:lnTo>
                  <a:pt x="27" y="16"/>
                </a:lnTo>
                <a:lnTo>
                  <a:pt x="27" y="16"/>
                </a:lnTo>
                <a:lnTo>
                  <a:pt x="27" y="12"/>
                </a:lnTo>
                <a:lnTo>
                  <a:pt x="24" y="10"/>
                </a:lnTo>
                <a:lnTo>
                  <a:pt x="21" y="7"/>
                </a:lnTo>
                <a:lnTo>
                  <a:pt x="16" y="5"/>
                </a:lnTo>
                <a:lnTo>
                  <a:pt x="16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14" name="Freeform 190"/>
          <p:cNvSpPr>
            <a:spLocks noEditPoints="1"/>
          </p:cNvSpPr>
          <p:nvPr/>
        </p:nvSpPr>
        <p:spPr bwMode="auto">
          <a:xfrm>
            <a:off x="5316573" y="875909"/>
            <a:ext cx="290825" cy="336179"/>
          </a:xfrm>
          <a:custGeom>
            <a:avLst/>
            <a:gdLst/>
            <a:ahLst/>
            <a:cxnLst>
              <a:cxn ang="0">
                <a:pos x="50" y="202"/>
              </a:cxn>
              <a:cxn ang="0">
                <a:pos x="59" y="195"/>
              </a:cxn>
              <a:cxn ang="0">
                <a:pos x="75" y="168"/>
              </a:cxn>
              <a:cxn ang="0">
                <a:pos x="52" y="173"/>
              </a:cxn>
              <a:cxn ang="0">
                <a:pos x="36" y="172"/>
              </a:cxn>
              <a:cxn ang="0">
                <a:pos x="15" y="160"/>
              </a:cxn>
              <a:cxn ang="0">
                <a:pos x="3" y="141"/>
              </a:cxn>
              <a:cxn ang="0">
                <a:pos x="0" y="123"/>
              </a:cxn>
              <a:cxn ang="0">
                <a:pos x="9" y="98"/>
              </a:cxn>
              <a:cxn ang="0">
                <a:pos x="30" y="76"/>
              </a:cxn>
              <a:cxn ang="0">
                <a:pos x="53" y="56"/>
              </a:cxn>
              <a:cxn ang="0">
                <a:pos x="80" y="23"/>
              </a:cxn>
              <a:cxn ang="0">
                <a:pos x="98" y="10"/>
              </a:cxn>
              <a:cxn ang="0">
                <a:pos x="117" y="39"/>
              </a:cxn>
              <a:cxn ang="0">
                <a:pos x="144" y="65"/>
              </a:cxn>
              <a:cxn ang="0">
                <a:pos x="165" y="83"/>
              </a:cxn>
              <a:cxn ang="0">
                <a:pos x="181" y="107"/>
              </a:cxn>
              <a:cxn ang="0">
                <a:pos x="185" y="131"/>
              </a:cxn>
              <a:cxn ang="0">
                <a:pos x="180" y="148"/>
              </a:cxn>
              <a:cxn ang="0">
                <a:pos x="165" y="165"/>
              </a:cxn>
              <a:cxn ang="0">
                <a:pos x="144" y="173"/>
              </a:cxn>
              <a:cxn ang="0">
                <a:pos x="135" y="173"/>
              </a:cxn>
              <a:cxn ang="0">
                <a:pos x="111" y="168"/>
              </a:cxn>
              <a:cxn ang="0">
                <a:pos x="122" y="188"/>
              </a:cxn>
              <a:cxn ang="0">
                <a:pos x="135" y="202"/>
              </a:cxn>
              <a:cxn ang="0">
                <a:pos x="123" y="206"/>
              </a:cxn>
              <a:cxn ang="0">
                <a:pos x="108" y="188"/>
              </a:cxn>
              <a:cxn ang="0">
                <a:pos x="98" y="158"/>
              </a:cxn>
              <a:cxn ang="0">
                <a:pos x="106" y="153"/>
              </a:cxn>
              <a:cxn ang="0">
                <a:pos x="127" y="162"/>
              </a:cxn>
              <a:cxn ang="0">
                <a:pos x="135" y="162"/>
              </a:cxn>
              <a:cxn ang="0">
                <a:pos x="154" y="158"/>
              </a:cxn>
              <a:cxn ang="0">
                <a:pos x="168" y="148"/>
              </a:cxn>
              <a:cxn ang="0">
                <a:pos x="173" y="137"/>
              </a:cxn>
              <a:cxn ang="0">
                <a:pos x="175" y="116"/>
              </a:cxn>
              <a:cxn ang="0">
                <a:pos x="163" y="96"/>
              </a:cxn>
              <a:cxn ang="0">
                <a:pos x="149" y="84"/>
              </a:cxn>
              <a:cxn ang="0">
                <a:pos x="102" y="37"/>
              </a:cxn>
              <a:cxn ang="0">
                <a:pos x="86" y="37"/>
              </a:cxn>
              <a:cxn ang="0">
                <a:pos x="37" y="84"/>
              </a:cxn>
              <a:cxn ang="0">
                <a:pos x="23" y="96"/>
              </a:cxn>
              <a:cxn ang="0">
                <a:pos x="13" y="116"/>
              </a:cxn>
              <a:cxn ang="0">
                <a:pos x="13" y="137"/>
              </a:cxn>
              <a:cxn ang="0">
                <a:pos x="19" y="148"/>
              </a:cxn>
              <a:cxn ang="0">
                <a:pos x="33" y="158"/>
              </a:cxn>
              <a:cxn ang="0">
                <a:pos x="52" y="162"/>
              </a:cxn>
              <a:cxn ang="0">
                <a:pos x="65" y="161"/>
              </a:cxn>
              <a:cxn ang="0">
                <a:pos x="91" y="146"/>
              </a:cxn>
              <a:cxn ang="0">
                <a:pos x="87" y="166"/>
              </a:cxn>
              <a:cxn ang="0">
                <a:pos x="71" y="199"/>
              </a:cxn>
            </a:cxnLst>
            <a:rect l="0" t="0" r="r" b="b"/>
            <a:pathLst>
              <a:path w="185" h="216">
                <a:moveTo>
                  <a:pt x="135" y="216"/>
                </a:moveTo>
                <a:lnTo>
                  <a:pt x="50" y="216"/>
                </a:lnTo>
                <a:lnTo>
                  <a:pt x="50" y="202"/>
                </a:lnTo>
                <a:lnTo>
                  <a:pt x="53" y="200"/>
                </a:lnTo>
                <a:lnTo>
                  <a:pt x="53" y="200"/>
                </a:lnTo>
                <a:lnTo>
                  <a:pt x="59" y="195"/>
                </a:lnTo>
                <a:lnTo>
                  <a:pt x="65" y="188"/>
                </a:lnTo>
                <a:lnTo>
                  <a:pt x="71" y="180"/>
                </a:lnTo>
                <a:lnTo>
                  <a:pt x="75" y="168"/>
                </a:lnTo>
                <a:lnTo>
                  <a:pt x="75" y="168"/>
                </a:lnTo>
                <a:lnTo>
                  <a:pt x="63" y="172"/>
                </a:lnTo>
                <a:lnTo>
                  <a:pt x="52" y="173"/>
                </a:lnTo>
                <a:lnTo>
                  <a:pt x="52" y="173"/>
                </a:lnTo>
                <a:lnTo>
                  <a:pt x="42" y="173"/>
                </a:lnTo>
                <a:lnTo>
                  <a:pt x="36" y="172"/>
                </a:lnTo>
                <a:lnTo>
                  <a:pt x="27" y="168"/>
                </a:lnTo>
                <a:lnTo>
                  <a:pt x="21" y="165"/>
                </a:lnTo>
                <a:lnTo>
                  <a:pt x="15" y="160"/>
                </a:lnTo>
                <a:lnTo>
                  <a:pt x="10" y="154"/>
                </a:lnTo>
                <a:lnTo>
                  <a:pt x="6" y="148"/>
                </a:lnTo>
                <a:lnTo>
                  <a:pt x="3" y="141"/>
                </a:lnTo>
                <a:lnTo>
                  <a:pt x="3" y="141"/>
                </a:lnTo>
                <a:lnTo>
                  <a:pt x="0" y="131"/>
                </a:lnTo>
                <a:lnTo>
                  <a:pt x="0" y="123"/>
                </a:lnTo>
                <a:lnTo>
                  <a:pt x="2" y="115"/>
                </a:lnTo>
                <a:lnTo>
                  <a:pt x="5" y="107"/>
                </a:lnTo>
                <a:lnTo>
                  <a:pt x="9" y="98"/>
                </a:lnTo>
                <a:lnTo>
                  <a:pt x="15" y="91"/>
                </a:lnTo>
                <a:lnTo>
                  <a:pt x="22" y="83"/>
                </a:lnTo>
                <a:lnTo>
                  <a:pt x="30" y="76"/>
                </a:lnTo>
                <a:lnTo>
                  <a:pt x="30" y="76"/>
                </a:lnTo>
                <a:lnTo>
                  <a:pt x="42" y="65"/>
                </a:lnTo>
                <a:lnTo>
                  <a:pt x="53" y="56"/>
                </a:lnTo>
                <a:lnTo>
                  <a:pt x="63" y="48"/>
                </a:lnTo>
                <a:lnTo>
                  <a:pt x="69" y="39"/>
                </a:lnTo>
                <a:lnTo>
                  <a:pt x="80" y="23"/>
                </a:lnTo>
                <a:lnTo>
                  <a:pt x="88" y="10"/>
                </a:lnTo>
                <a:lnTo>
                  <a:pt x="94" y="0"/>
                </a:lnTo>
                <a:lnTo>
                  <a:pt x="98" y="10"/>
                </a:lnTo>
                <a:lnTo>
                  <a:pt x="98" y="10"/>
                </a:lnTo>
                <a:lnTo>
                  <a:pt x="106" y="23"/>
                </a:lnTo>
                <a:lnTo>
                  <a:pt x="117" y="39"/>
                </a:lnTo>
                <a:lnTo>
                  <a:pt x="125" y="48"/>
                </a:lnTo>
                <a:lnTo>
                  <a:pt x="133" y="56"/>
                </a:lnTo>
                <a:lnTo>
                  <a:pt x="144" y="65"/>
                </a:lnTo>
                <a:lnTo>
                  <a:pt x="156" y="76"/>
                </a:lnTo>
                <a:lnTo>
                  <a:pt x="156" y="76"/>
                </a:lnTo>
                <a:lnTo>
                  <a:pt x="165" y="83"/>
                </a:lnTo>
                <a:lnTo>
                  <a:pt x="172" y="91"/>
                </a:lnTo>
                <a:lnTo>
                  <a:pt x="177" y="98"/>
                </a:lnTo>
                <a:lnTo>
                  <a:pt x="181" y="107"/>
                </a:lnTo>
                <a:lnTo>
                  <a:pt x="184" y="115"/>
                </a:lnTo>
                <a:lnTo>
                  <a:pt x="185" y="123"/>
                </a:lnTo>
                <a:lnTo>
                  <a:pt x="185" y="131"/>
                </a:lnTo>
                <a:lnTo>
                  <a:pt x="184" y="141"/>
                </a:lnTo>
                <a:lnTo>
                  <a:pt x="184" y="141"/>
                </a:lnTo>
                <a:lnTo>
                  <a:pt x="180" y="148"/>
                </a:lnTo>
                <a:lnTo>
                  <a:pt x="176" y="154"/>
                </a:lnTo>
                <a:lnTo>
                  <a:pt x="172" y="160"/>
                </a:lnTo>
                <a:lnTo>
                  <a:pt x="165" y="165"/>
                </a:lnTo>
                <a:lnTo>
                  <a:pt x="158" y="168"/>
                </a:lnTo>
                <a:lnTo>
                  <a:pt x="152" y="172"/>
                </a:lnTo>
                <a:lnTo>
                  <a:pt x="144" y="173"/>
                </a:lnTo>
                <a:lnTo>
                  <a:pt x="135" y="173"/>
                </a:lnTo>
                <a:lnTo>
                  <a:pt x="135" y="173"/>
                </a:lnTo>
                <a:lnTo>
                  <a:pt x="135" y="173"/>
                </a:lnTo>
                <a:lnTo>
                  <a:pt x="135" y="173"/>
                </a:lnTo>
                <a:lnTo>
                  <a:pt x="123" y="172"/>
                </a:lnTo>
                <a:lnTo>
                  <a:pt x="111" y="168"/>
                </a:lnTo>
                <a:lnTo>
                  <a:pt x="111" y="168"/>
                </a:lnTo>
                <a:lnTo>
                  <a:pt x="115" y="180"/>
                </a:lnTo>
                <a:lnTo>
                  <a:pt x="122" y="188"/>
                </a:lnTo>
                <a:lnTo>
                  <a:pt x="127" y="195"/>
                </a:lnTo>
                <a:lnTo>
                  <a:pt x="133" y="200"/>
                </a:lnTo>
                <a:lnTo>
                  <a:pt x="135" y="202"/>
                </a:lnTo>
                <a:lnTo>
                  <a:pt x="135" y="216"/>
                </a:lnTo>
                <a:close/>
                <a:moveTo>
                  <a:pt x="63" y="206"/>
                </a:moveTo>
                <a:lnTo>
                  <a:pt x="123" y="206"/>
                </a:lnTo>
                <a:lnTo>
                  <a:pt x="123" y="206"/>
                </a:lnTo>
                <a:lnTo>
                  <a:pt x="115" y="199"/>
                </a:lnTo>
                <a:lnTo>
                  <a:pt x="108" y="188"/>
                </a:lnTo>
                <a:lnTo>
                  <a:pt x="102" y="175"/>
                </a:lnTo>
                <a:lnTo>
                  <a:pt x="99" y="166"/>
                </a:lnTo>
                <a:lnTo>
                  <a:pt x="98" y="158"/>
                </a:lnTo>
                <a:lnTo>
                  <a:pt x="96" y="146"/>
                </a:lnTo>
                <a:lnTo>
                  <a:pt x="106" y="153"/>
                </a:lnTo>
                <a:lnTo>
                  <a:pt x="106" y="153"/>
                </a:lnTo>
                <a:lnTo>
                  <a:pt x="114" y="157"/>
                </a:lnTo>
                <a:lnTo>
                  <a:pt x="121" y="161"/>
                </a:lnTo>
                <a:lnTo>
                  <a:pt x="127" y="162"/>
                </a:lnTo>
                <a:lnTo>
                  <a:pt x="135" y="162"/>
                </a:lnTo>
                <a:lnTo>
                  <a:pt x="135" y="162"/>
                </a:lnTo>
                <a:lnTo>
                  <a:pt x="135" y="162"/>
                </a:lnTo>
                <a:lnTo>
                  <a:pt x="142" y="162"/>
                </a:lnTo>
                <a:lnTo>
                  <a:pt x="148" y="161"/>
                </a:lnTo>
                <a:lnTo>
                  <a:pt x="154" y="158"/>
                </a:lnTo>
                <a:lnTo>
                  <a:pt x="158" y="156"/>
                </a:lnTo>
                <a:lnTo>
                  <a:pt x="164" y="152"/>
                </a:lnTo>
                <a:lnTo>
                  <a:pt x="168" y="148"/>
                </a:lnTo>
                <a:lnTo>
                  <a:pt x="171" y="142"/>
                </a:lnTo>
                <a:lnTo>
                  <a:pt x="173" y="137"/>
                </a:lnTo>
                <a:lnTo>
                  <a:pt x="173" y="137"/>
                </a:lnTo>
                <a:lnTo>
                  <a:pt x="175" y="130"/>
                </a:lnTo>
                <a:lnTo>
                  <a:pt x="175" y="123"/>
                </a:lnTo>
                <a:lnTo>
                  <a:pt x="175" y="116"/>
                </a:lnTo>
                <a:lnTo>
                  <a:pt x="172" y="110"/>
                </a:lnTo>
                <a:lnTo>
                  <a:pt x="168" y="103"/>
                </a:lnTo>
                <a:lnTo>
                  <a:pt x="163" y="96"/>
                </a:lnTo>
                <a:lnTo>
                  <a:pt x="157" y="91"/>
                </a:lnTo>
                <a:lnTo>
                  <a:pt x="149" y="84"/>
                </a:lnTo>
                <a:lnTo>
                  <a:pt x="149" y="84"/>
                </a:lnTo>
                <a:lnTo>
                  <a:pt x="129" y="66"/>
                </a:lnTo>
                <a:lnTo>
                  <a:pt x="113" y="52"/>
                </a:lnTo>
                <a:lnTo>
                  <a:pt x="102" y="37"/>
                </a:lnTo>
                <a:lnTo>
                  <a:pt x="94" y="23"/>
                </a:lnTo>
                <a:lnTo>
                  <a:pt x="94" y="23"/>
                </a:lnTo>
                <a:lnTo>
                  <a:pt x="86" y="37"/>
                </a:lnTo>
                <a:lnTo>
                  <a:pt x="73" y="52"/>
                </a:lnTo>
                <a:lnTo>
                  <a:pt x="59" y="66"/>
                </a:lnTo>
                <a:lnTo>
                  <a:pt x="37" y="84"/>
                </a:lnTo>
                <a:lnTo>
                  <a:pt x="37" y="84"/>
                </a:lnTo>
                <a:lnTo>
                  <a:pt x="30" y="91"/>
                </a:lnTo>
                <a:lnTo>
                  <a:pt x="23" y="96"/>
                </a:lnTo>
                <a:lnTo>
                  <a:pt x="18" y="103"/>
                </a:lnTo>
                <a:lnTo>
                  <a:pt x="15" y="110"/>
                </a:lnTo>
                <a:lnTo>
                  <a:pt x="13" y="116"/>
                </a:lnTo>
                <a:lnTo>
                  <a:pt x="11" y="123"/>
                </a:lnTo>
                <a:lnTo>
                  <a:pt x="11" y="130"/>
                </a:lnTo>
                <a:lnTo>
                  <a:pt x="13" y="137"/>
                </a:lnTo>
                <a:lnTo>
                  <a:pt x="13" y="137"/>
                </a:lnTo>
                <a:lnTo>
                  <a:pt x="15" y="142"/>
                </a:lnTo>
                <a:lnTo>
                  <a:pt x="19" y="148"/>
                </a:lnTo>
                <a:lnTo>
                  <a:pt x="22" y="152"/>
                </a:lnTo>
                <a:lnTo>
                  <a:pt x="27" y="156"/>
                </a:lnTo>
                <a:lnTo>
                  <a:pt x="33" y="158"/>
                </a:lnTo>
                <a:lnTo>
                  <a:pt x="38" y="161"/>
                </a:lnTo>
                <a:lnTo>
                  <a:pt x="45" y="162"/>
                </a:lnTo>
                <a:lnTo>
                  <a:pt x="52" y="162"/>
                </a:lnTo>
                <a:lnTo>
                  <a:pt x="52" y="162"/>
                </a:lnTo>
                <a:lnTo>
                  <a:pt x="59" y="162"/>
                </a:lnTo>
                <a:lnTo>
                  <a:pt x="65" y="161"/>
                </a:lnTo>
                <a:lnTo>
                  <a:pt x="73" y="157"/>
                </a:lnTo>
                <a:lnTo>
                  <a:pt x="80" y="153"/>
                </a:lnTo>
                <a:lnTo>
                  <a:pt x="91" y="146"/>
                </a:lnTo>
                <a:lnTo>
                  <a:pt x="88" y="158"/>
                </a:lnTo>
                <a:lnTo>
                  <a:pt x="88" y="158"/>
                </a:lnTo>
                <a:lnTo>
                  <a:pt x="87" y="166"/>
                </a:lnTo>
                <a:lnTo>
                  <a:pt x="84" y="175"/>
                </a:lnTo>
                <a:lnTo>
                  <a:pt x="79" y="188"/>
                </a:lnTo>
                <a:lnTo>
                  <a:pt x="71" y="199"/>
                </a:lnTo>
                <a:lnTo>
                  <a:pt x="63" y="206"/>
                </a:lnTo>
                <a:lnTo>
                  <a:pt x="63" y="20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15" name="Freeform 191"/>
          <p:cNvSpPr>
            <a:spLocks noEditPoints="1"/>
          </p:cNvSpPr>
          <p:nvPr/>
        </p:nvSpPr>
        <p:spPr bwMode="auto">
          <a:xfrm>
            <a:off x="6090543" y="861904"/>
            <a:ext cx="356496" cy="378203"/>
          </a:xfrm>
          <a:custGeom>
            <a:avLst/>
            <a:gdLst/>
            <a:ahLst/>
            <a:cxnLst>
              <a:cxn ang="0">
                <a:pos x="68" y="223"/>
              </a:cxn>
              <a:cxn ang="0">
                <a:pos x="82" y="209"/>
              </a:cxn>
              <a:cxn ang="0">
                <a:pos x="96" y="179"/>
              </a:cxn>
              <a:cxn ang="0">
                <a:pos x="89" y="177"/>
              </a:cxn>
              <a:cxn ang="0">
                <a:pos x="53" y="193"/>
              </a:cxn>
              <a:cxn ang="0">
                <a:pos x="23" y="185"/>
              </a:cxn>
              <a:cxn ang="0">
                <a:pos x="1" y="151"/>
              </a:cxn>
              <a:cxn ang="0">
                <a:pos x="4" y="120"/>
              </a:cxn>
              <a:cxn ang="0">
                <a:pos x="32" y="93"/>
              </a:cxn>
              <a:cxn ang="0">
                <a:pos x="62" y="89"/>
              </a:cxn>
              <a:cxn ang="0">
                <a:pos x="88" y="104"/>
              </a:cxn>
              <a:cxn ang="0">
                <a:pos x="72" y="82"/>
              </a:cxn>
              <a:cxn ang="0">
                <a:pos x="62" y="53"/>
              </a:cxn>
              <a:cxn ang="0">
                <a:pos x="77" y="16"/>
              </a:cxn>
              <a:cxn ang="0">
                <a:pos x="113" y="0"/>
              </a:cxn>
              <a:cxn ang="0">
                <a:pos x="143" y="9"/>
              </a:cxn>
              <a:cxn ang="0">
                <a:pos x="165" y="43"/>
              </a:cxn>
              <a:cxn ang="0">
                <a:pos x="161" y="74"/>
              </a:cxn>
              <a:cxn ang="0">
                <a:pos x="144" y="96"/>
              </a:cxn>
              <a:cxn ang="0">
                <a:pos x="155" y="93"/>
              </a:cxn>
              <a:cxn ang="0">
                <a:pos x="186" y="90"/>
              </a:cxn>
              <a:cxn ang="0">
                <a:pos x="219" y="112"/>
              </a:cxn>
              <a:cxn ang="0">
                <a:pos x="227" y="142"/>
              </a:cxn>
              <a:cxn ang="0">
                <a:pos x="212" y="178"/>
              </a:cxn>
              <a:cxn ang="0">
                <a:pos x="176" y="193"/>
              </a:cxn>
              <a:cxn ang="0">
                <a:pos x="146" y="184"/>
              </a:cxn>
              <a:cxn ang="0">
                <a:pos x="131" y="170"/>
              </a:cxn>
              <a:cxn ang="0">
                <a:pos x="142" y="204"/>
              </a:cxn>
              <a:cxn ang="0">
                <a:pos x="159" y="223"/>
              </a:cxn>
              <a:cxn ang="0">
                <a:pos x="151" y="231"/>
              </a:cxn>
              <a:cxn ang="0">
                <a:pos x="135" y="213"/>
              </a:cxn>
              <a:cxn ang="0">
                <a:pos x="120" y="173"/>
              </a:cxn>
              <a:cxn ang="0">
                <a:pos x="127" y="155"/>
              </a:cxn>
              <a:cxn ang="0">
                <a:pos x="153" y="175"/>
              </a:cxn>
              <a:cxn ang="0">
                <a:pos x="176" y="182"/>
              </a:cxn>
              <a:cxn ang="0">
                <a:pos x="204" y="170"/>
              </a:cxn>
              <a:cxn ang="0">
                <a:pos x="216" y="142"/>
              </a:cxn>
              <a:cxn ang="0">
                <a:pos x="209" y="117"/>
              </a:cxn>
              <a:cxn ang="0">
                <a:pos x="184" y="100"/>
              </a:cxn>
              <a:cxn ang="0">
                <a:pos x="159" y="103"/>
              </a:cxn>
              <a:cxn ang="0">
                <a:pos x="136" y="120"/>
              </a:cxn>
              <a:cxn ang="0">
                <a:pos x="120" y="120"/>
              </a:cxn>
              <a:cxn ang="0">
                <a:pos x="142" y="84"/>
              </a:cxn>
              <a:cxn ang="0">
                <a:pos x="154" y="62"/>
              </a:cxn>
              <a:cxn ang="0">
                <a:pos x="151" y="36"/>
              </a:cxn>
              <a:cxn ang="0">
                <a:pos x="130" y="15"/>
              </a:cxn>
              <a:cxn ang="0">
                <a:pos x="105" y="12"/>
              </a:cxn>
              <a:cxn ang="0">
                <a:pos x="80" y="30"/>
              </a:cxn>
              <a:cxn ang="0">
                <a:pos x="73" y="53"/>
              </a:cxn>
              <a:cxn ang="0">
                <a:pos x="86" y="84"/>
              </a:cxn>
              <a:cxn ang="0">
                <a:pos x="104" y="109"/>
              </a:cxn>
              <a:cxn ang="0">
                <a:pos x="100" y="125"/>
              </a:cxn>
              <a:cxn ang="0">
                <a:pos x="76" y="107"/>
              </a:cxn>
              <a:cxn ang="0">
                <a:pos x="53" y="100"/>
              </a:cxn>
              <a:cxn ang="0">
                <a:pos x="23" y="112"/>
              </a:cxn>
              <a:cxn ang="0">
                <a:pos x="11" y="142"/>
              </a:cxn>
              <a:cxn ang="0">
                <a:pos x="18" y="165"/>
              </a:cxn>
              <a:cxn ang="0">
                <a:pos x="45" y="182"/>
              </a:cxn>
              <a:cxn ang="0">
                <a:pos x="69" y="179"/>
              </a:cxn>
              <a:cxn ang="0">
                <a:pos x="90" y="162"/>
              </a:cxn>
              <a:cxn ang="0">
                <a:pos x="109" y="161"/>
              </a:cxn>
              <a:cxn ang="0">
                <a:pos x="97" y="205"/>
              </a:cxn>
              <a:cxn ang="0">
                <a:pos x="76" y="231"/>
              </a:cxn>
            </a:cxnLst>
            <a:rect l="0" t="0" r="r" b="b"/>
            <a:pathLst>
              <a:path w="227" h="242">
                <a:moveTo>
                  <a:pt x="162" y="242"/>
                </a:moveTo>
                <a:lnTo>
                  <a:pt x="65" y="242"/>
                </a:lnTo>
                <a:lnTo>
                  <a:pt x="65" y="224"/>
                </a:lnTo>
                <a:lnTo>
                  <a:pt x="68" y="223"/>
                </a:lnTo>
                <a:lnTo>
                  <a:pt x="68" y="223"/>
                </a:lnTo>
                <a:lnTo>
                  <a:pt x="73" y="219"/>
                </a:lnTo>
                <a:lnTo>
                  <a:pt x="77" y="215"/>
                </a:lnTo>
                <a:lnTo>
                  <a:pt x="82" y="209"/>
                </a:lnTo>
                <a:lnTo>
                  <a:pt x="86" y="204"/>
                </a:lnTo>
                <a:lnTo>
                  <a:pt x="90" y="196"/>
                </a:lnTo>
                <a:lnTo>
                  <a:pt x="93" y="189"/>
                </a:lnTo>
                <a:lnTo>
                  <a:pt x="96" y="179"/>
                </a:lnTo>
                <a:lnTo>
                  <a:pt x="97" y="170"/>
                </a:lnTo>
                <a:lnTo>
                  <a:pt x="97" y="170"/>
                </a:lnTo>
                <a:lnTo>
                  <a:pt x="89" y="177"/>
                </a:lnTo>
                <a:lnTo>
                  <a:pt x="89" y="177"/>
                </a:lnTo>
                <a:lnTo>
                  <a:pt x="81" y="184"/>
                </a:lnTo>
                <a:lnTo>
                  <a:pt x="73" y="189"/>
                </a:lnTo>
                <a:lnTo>
                  <a:pt x="62" y="192"/>
                </a:lnTo>
                <a:lnTo>
                  <a:pt x="53" y="193"/>
                </a:lnTo>
                <a:lnTo>
                  <a:pt x="53" y="193"/>
                </a:lnTo>
                <a:lnTo>
                  <a:pt x="42" y="192"/>
                </a:lnTo>
                <a:lnTo>
                  <a:pt x="32" y="189"/>
                </a:lnTo>
                <a:lnTo>
                  <a:pt x="23" y="185"/>
                </a:lnTo>
                <a:lnTo>
                  <a:pt x="15" y="178"/>
                </a:lnTo>
                <a:lnTo>
                  <a:pt x="9" y="170"/>
                </a:lnTo>
                <a:lnTo>
                  <a:pt x="4" y="162"/>
                </a:lnTo>
                <a:lnTo>
                  <a:pt x="1" y="151"/>
                </a:lnTo>
                <a:lnTo>
                  <a:pt x="0" y="142"/>
                </a:lnTo>
                <a:lnTo>
                  <a:pt x="0" y="142"/>
                </a:lnTo>
                <a:lnTo>
                  <a:pt x="1" y="131"/>
                </a:lnTo>
                <a:lnTo>
                  <a:pt x="4" y="120"/>
                </a:lnTo>
                <a:lnTo>
                  <a:pt x="9" y="112"/>
                </a:lnTo>
                <a:lnTo>
                  <a:pt x="15" y="104"/>
                </a:lnTo>
                <a:lnTo>
                  <a:pt x="23" y="97"/>
                </a:lnTo>
                <a:lnTo>
                  <a:pt x="32" y="93"/>
                </a:lnTo>
                <a:lnTo>
                  <a:pt x="42" y="90"/>
                </a:lnTo>
                <a:lnTo>
                  <a:pt x="53" y="89"/>
                </a:lnTo>
                <a:lnTo>
                  <a:pt x="53" y="89"/>
                </a:lnTo>
                <a:lnTo>
                  <a:pt x="62" y="89"/>
                </a:lnTo>
                <a:lnTo>
                  <a:pt x="72" y="93"/>
                </a:lnTo>
                <a:lnTo>
                  <a:pt x="81" y="97"/>
                </a:lnTo>
                <a:lnTo>
                  <a:pt x="88" y="104"/>
                </a:lnTo>
                <a:lnTo>
                  <a:pt x="88" y="104"/>
                </a:lnTo>
                <a:lnTo>
                  <a:pt x="84" y="96"/>
                </a:lnTo>
                <a:lnTo>
                  <a:pt x="78" y="90"/>
                </a:lnTo>
                <a:lnTo>
                  <a:pt x="78" y="90"/>
                </a:lnTo>
                <a:lnTo>
                  <a:pt x="72" y="82"/>
                </a:lnTo>
                <a:lnTo>
                  <a:pt x="66" y="74"/>
                </a:lnTo>
                <a:lnTo>
                  <a:pt x="63" y="63"/>
                </a:lnTo>
                <a:lnTo>
                  <a:pt x="62" y="53"/>
                </a:lnTo>
                <a:lnTo>
                  <a:pt x="62" y="53"/>
                </a:lnTo>
                <a:lnTo>
                  <a:pt x="63" y="43"/>
                </a:lnTo>
                <a:lnTo>
                  <a:pt x="66" y="32"/>
                </a:lnTo>
                <a:lnTo>
                  <a:pt x="72" y="24"/>
                </a:lnTo>
                <a:lnTo>
                  <a:pt x="77" y="16"/>
                </a:lnTo>
                <a:lnTo>
                  <a:pt x="85" y="9"/>
                </a:lnTo>
                <a:lnTo>
                  <a:pt x="93" y="5"/>
                </a:lnTo>
                <a:lnTo>
                  <a:pt x="104" y="1"/>
                </a:lnTo>
                <a:lnTo>
                  <a:pt x="113" y="0"/>
                </a:lnTo>
                <a:lnTo>
                  <a:pt x="113" y="0"/>
                </a:lnTo>
                <a:lnTo>
                  <a:pt x="124" y="1"/>
                </a:lnTo>
                <a:lnTo>
                  <a:pt x="134" y="5"/>
                </a:lnTo>
                <a:lnTo>
                  <a:pt x="143" y="9"/>
                </a:lnTo>
                <a:lnTo>
                  <a:pt x="150" y="16"/>
                </a:lnTo>
                <a:lnTo>
                  <a:pt x="157" y="24"/>
                </a:lnTo>
                <a:lnTo>
                  <a:pt x="161" y="32"/>
                </a:lnTo>
                <a:lnTo>
                  <a:pt x="165" y="43"/>
                </a:lnTo>
                <a:lnTo>
                  <a:pt x="165" y="53"/>
                </a:lnTo>
                <a:lnTo>
                  <a:pt x="165" y="53"/>
                </a:lnTo>
                <a:lnTo>
                  <a:pt x="165" y="63"/>
                </a:lnTo>
                <a:lnTo>
                  <a:pt x="161" y="74"/>
                </a:lnTo>
                <a:lnTo>
                  <a:pt x="157" y="82"/>
                </a:lnTo>
                <a:lnTo>
                  <a:pt x="149" y="90"/>
                </a:lnTo>
                <a:lnTo>
                  <a:pt x="149" y="90"/>
                </a:lnTo>
                <a:lnTo>
                  <a:pt x="144" y="96"/>
                </a:lnTo>
                <a:lnTo>
                  <a:pt x="139" y="104"/>
                </a:lnTo>
                <a:lnTo>
                  <a:pt x="139" y="104"/>
                </a:lnTo>
                <a:lnTo>
                  <a:pt x="147" y="97"/>
                </a:lnTo>
                <a:lnTo>
                  <a:pt x="155" y="93"/>
                </a:lnTo>
                <a:lnTo>
                  <a:pt x="165" y="89"/>
                </a:lnTo>
                <a:lnTo>
                  <a:pt x="176" y="89"/>
                </a:lnTo>
                <a:lnTo>
                  <a:pt x="176" y="89"/>
                </a:lnTo>
                <a:lnTo>
                  <a:pt x="186" y="90"/>
                </a:lnTo>
                <a:lnTo>
                  <a:pt x="196" y="93"/>
                </a:lnTo>
                <a:lnTo>
                  <a:pt x="204" y="97"/>
                </a:lnTo>
                <a:lnTo>
                  <a:pt x="212" y="104"/>
                </a:lnTo>
                <a:lnTo>
                  <a:pt x="219" y="112"/>
                </a:lnTo>
                <a:lnTo>
                  <a:pt x="223" y="120"/>
                </a:lnTo>
                <a:lnTo>
                  <a:pt x="227" y="131"/>
                </a:lnTo>
                <a:lnTo>
                  <a:pt x="227" y="142"/>
                </a:lnTo>
                <a:lnTo>
                  <a:pt x="227" y="142"/>
                </a:lnTo>
                <a:lnTo>
                  <a:pt x="227" y="151"/>
                </a:lnTo>
                <a:lnTo>
                  <a:pt x="223" y="162"/>
                </a:lnTo>
                <a:lnTo>
                  <a:pt x="219" y="170"/>
                </a:lnTo>
                <a:lnTo>
                  <a:pt x="212" y="178"/>
                </a:lnTo>
                <a:lnTo>
                  <a:pt x="204" y="185"/>
                </a:lnTo>
                <a:lnTo>
                  <a:pt x="196" y="189"/>
                </a:lnTo>
                <a:lnTo>
                  <a:pt x="186" y="192"/>
                </a:lnTo>
                <a:lnTo>
                  <a:pt x="176" y="193"/>
                </a:lnTo>
                <a:lnTo>
                  <a:pt x="176" y="193"/>
                </a:lnTo>
                <a:lnTo>
                  <a:pt x="165" y="192"/>
                </a:lnTo>
                <a:lnTo>
                  <a:pt x="155" y="189"/>
                </a:lnTo>
                <a:lnTo>
                  <a:pt x="146" y="184"/>
                </a:lnTo>
                <a:lnTo>
                  <a:pt x="138" y="177"/>
                </a:lnTo>
                <a:lnTo>
                  <a:pt x="138" y="177"/>
                </a:lnTo>
                <a:lnTo>
                  <a:pt x="131" y="170"/>
                </a:lnTo>
                <a:lnTo>
                  <a:pt x="131" y="170"/>
                </a:lnTo>
                <a:lnTo>
                  <a:pt x="132" y="179"/>
                </a:lnTo>
                <a:lnTo>
                  <a:pt x="135" y="189"/>
                </a:lnTo>
                <a:lnTo>
                  <a:pt x="138" y="197"/>
                </a:lnTo>
                <a:lnTo>
                  <a:pt x="142" y="204"/>
                </a:lnTo>
                <a:lnTo>
                  <a:pt x="146" y="209"/>
                </a:lnTo>
                <a:lnTo>
                  <a:pt x="150" y="215"/>
                </a:lnTo>
                <a:lnTo>
                  <a:pt x="155" y="219"/>
                </a:lnTo>
                <a:lnTo>
                  <a:pt x="159" y="223"/>
                </a:lnTo>
                <a:lnTo>
                  <a:pt x="162" y="224"/>
                </a:lnTo>
                <a:lnTo>
                  <a:pt x="162" y="242"/>
                </a:lnTo>
                <a:close/>
                <a:moveTo>
                  <a:pt x="76" y="231"/>
                </a:moveTo>
                <a:lnTo>
                  <a:pt x="151" y="231"/>
                </a:lnTo>
                <a:lnTo>
                  <a:pt x="151" y="231"/>
                </a:lnTo>
                <a:lnTo>
                  <a:pt x="146" y="225"/>
                </a:lnTo>
                <a:lnTo>
                  <a:pt x="140" y="220"/>
                </a:lnTo>
                <a:lnTo>
                  <a:pt x="135" y="213"/>
                </a:lnTo>
                <a:lnTo>
                  <a:pt x="130" y="205"/>
                </a:lnTo>
                <a:lnTo>
                  <a:pt x="126" y="196"/>
                </a:lnTo>
                <a:lnTo>
                  <a:pt x="122" y="185"/>
                </a:lnTo>
                <a:lnTo>
                  <a:pt x="120" y="173"/>
                </a:lnTo>
                <a:lnTo>
                  <a:pt x="119" y="161"/>
                </a:lnTo>
                <a:lnTo>
                  <a:pt x="119" y="151"/>
                </a:lnTo>
                <a:lnTo>
                  <a:pt x="127" y="155"/>
                </a:lnTo>
                <a:lnTo>
                  <a:pt x="127" y="155"/>
                </a:lnTo>
                <a:lnTo>
                  <a:pt x="138" y="162"/>
                </a:lnTo>
                <a:lnTo>
                  <a:pt x="146" y="170"/>
                </a:lnTo>
                <a:lnTo>
                  <a:pt x="146" y="170"/>
                </a:lnTo>
                <a:lnTo>
                  <a:pt x="153" y="175"/>
                </a:lnTo>
                <a:lnTo>
                  <a:pt x="159" y="179"/>
                </a:lnTo>
                <a:lnTo>
                  <a:pt x="167" y="182"/>
                </a:lnTo>
                <a:lnTo>
                  <a:pt x="176" y="182"/>
                </a:lnTo>
                <a:lnTo>
                  <a:pt x="176" y="182"/>
                </a:lnTo>
                <a:lnTo>
                  <a:pt x="184" y="182"/>
                </a:lnTo>
                <a:lnTo>
                  <a:pt x="192" y="179"/>
                </a:lnTo>
                <a:lnTo>
                  <a:pt x="198" y="175"/>
                </a:lnTo>
                <a:lnTo>
                  <a:pt x="204" y="170"/>
                </a:lnTo>
                <a:lnTo>
                  <a:pt x="209" y="165"/>
                </a:lnTo>
                <a:lnTo>
                  <a:pt x="213" y="157"/>
                </a:lnTo>
                <a:lnTo>
                  <a:pt x="216" y="150"/>
                </a:lnTo>
                <a:lnTo>
                  <a:pt x="216" y="142"/>
                </a:lnTo>
                <a:lnTo>
                  <a:pt x="216" y="142"/>
                </a:lnTo>
                <a:lnTo>
                  <a:pt x="216" y="132"/>
                </a:lnTo>
                <a:lnTo>
                  <a:pt x="213" y="125"/>
                </a:lnTo>
                <a:lnTo>
                  <a:pt x="209" y="117"/>
                </a:lnTo>
                <a:lnTo>
                  <a:pt x="204" y="112"/>
                </a:lnTo>
                <a:lnTo>
                  <a:pt x="198" y="107"/>
                </a:lnTo>
                <a:lnTo>
                  <a:pt x="192" y="103"/>
                </a:lnTo>
                <a:lnTo>
                  <a:pt x="184" y="100"/>
                </a:lnTo>
                <a:lnTo>
                  <a:pt x="176" y="100"/>
                </a:lnTo>
                <a:lnTo>
                  <a:pt x="176" y="100"/>
                </a:lnTo>
                <a:lnTo>
                  <a:pt x="167" y="100"/>
                </a:lnTo>
                <a:lnTo>
                  <a:pt x="159" y="103"/>
                </a:lnTo>
                <a:lnTo>
                  <a:pt x="153" y="107"/>
                </a:lnTo>
                <a:lnTo>
                  <a:pt x="146" y="112"/>
                </a:lnTo>
                <a:lnTo>
                  <a:pt x="146" y="112"/>
                </a:lnTo>
                <a:lnTo>
                  <a:pt x="136" y="120"/>
                </a:lnTo>
                <a:lnTo>
                  <a:pt x="128" y="125"/>
                </a:lnTo>
                <a:lnTo>
                  <a:pt x="116" y="132"/>
                </a:lnTo>
                <a:lnTo>
                  <a:pt x="120" y="120"/>
                </a:lnTo>
                <a:lnTo>
                  <a:pt x="120" y="120"/>
                </a:lnTo>
                <a:lnTo>
                  <a:pt x="124" y="109"/>
                </a:lnTo>
                <a:lnTo>
                  <a:pt x="130" y="100"/>
                </a:lnTo>
                <a:lnTo>
                  <a:pt x="135" y="90"/>
                </a:lnTo>
                <a:lnTo>
                  <a:pt x="142" y="84"/>
                </a:lnTo>
                <a:lnTo>
                  <a:pt x="142" y="84"/>
                </a:lnTo>
                <a:lnTo>
                  <a:pt x="147" y="77"/>
                </a:lnTo>
                <a:lnTo>
                  <a:pt x="151" y="69"/>
                </a:lnTo>
                <a:lnTo>
                  <a:pt x="154" y="62"/>
                </a:lnTo>
                <a:lnTo>
                  <a:pt x="154" y="53"/>
                </a:lnTo>
                <a:lnTo>
                  <a:pt x="154" y="53"/>
                </a:lnTo>
                <a:lnTo>
                  <a:pt x="154" y="44"/>
                </a:lnTo>
                <a:lnTo>
                  <a:pt x="151" y="36"/>
                </a:lnTo>
                <a:lnTo>
                  <a:pt x="147" y="30"/>
                </a:lnTo>
                <a:lnTo>
                  <a:pt x="142" y="24"/>
                </a:lnTo>
                <a:lnTo>
                  <a:pt x="136" y="19"/>
                </a:lnTo>
                <a:lnTo>
                  <a:pt x="130" y="15"/>
                </a:lnTo>
                <a:lnTo>
                  <a:pt x="122" y="12"/>
                </a:lnTo>
                <a:lnTo>
                  <a:pt x="113" y="11"/>
                </a:lnTo>
                <a:lnTo>
                  <a:pt x="113" y="11"/>
                </a:lnTo>
                <a:lnTo>
                  <a:pt x="105" y="12"/>
                </a:lnTo>
                <a:lnTo>
                  <a:pt x="99" y="15"/>
                </a:lnTo>
                <a:lnTo>
                  <a:pt x="92" y="19"/>
                </a:lnTo>
                <a:lnTo>
                  <a:pt x="85" y="24"/>
                </a:lnTo>
                <a:lnTo>
                  <a:pt x="80" y="30"/>
                </a:lnTo>
                <a:lnTo>
                  <a:pt x="77" y="36"/>
                </a:lnTo>
                <a:lnTo>
                  <a:pt x="74" y="44"/>
                </a:lnTo>
                <a:lnTo>
                  <a:pt x="73" y="53"/>
                </a:lnTo>
                <a:lnTo>
                  <a:pt x="73" y="53"/>
                </a:lnTo>
                <a:lnTo>
                  <a:pt x="74" y="62"/>
                </a:lnTo>
                <a:lnTo>
                  <a:pt x="77" y="69"/>
                </a:lnTo>
                <a:lnTo>
                  <a:pt x="81" y="77"/>
                </a:lnTo>
                <a:lnTo>
                  <a:pt x="86" y="84"/>
                </a:lnTo>
                <a:lnTo>
                  <a:pt x="86" y="84"/>
                </a:lnTo>
                <a:lnTo>
                  <a:pt x="92" y="90"/>
                </a:lnTo>
                <a:lnTo>
                  <a:pt x="99" y="98"/>
                </a:lnTo>
                <a:lnTo>
                  <a:pt x="104" y="109"/>
                </a:lnTo>
                <a:lnTo>
                  <a:pt x="108" y="120"/>
                </a:lnTo>
                <a:lnTo>
                  <a:pt x="111" y="132"/>
                </a:lnTo>
                <a:lnTo>
                  <a:pt x="100" y="125"/>
                </a:lnTo>
                <a:lnTo>
                  <a:pt x="100" y="125"/>
                </a:lnTo>
                <a:lnTo>
                  <a:pt x="89" y="119"/>
                </a:lnTo>
                <a:lnTo>
                  <a:pt x="82" y="112"/>
                </a:lnTo>
                <a:lnTo>
                  <a:pt x="82" y="112"/>
                </a:lnTo>
                <a:lnTo>
                  <a:pt x="76" y="107"/>
                </a:lnTo>
                <a:lnTo>
                  <a:pt x="69" y="103"/>
                </a:lnTo>
                <a:lnTo>
                  <a:pt x="61" y="100"/>
                </a:lnTo>
                <a:lnTo>
                  <a:pt x="53" y="100"/>
                </a:lnTo>
                <a:lnTo>
                  <a:pt x="53" y="100"/>
                </a:lnTo>
                <a:lnTo>
                  <a:pt x="45" y="100"/>
                </a:lnTo>
                <a:lnTo>
                  <a:pt x="36" y="103"/>
                </a:lnTo>
                <a:lnTo>
                  <a:pt x="30" y="107"/>
                </a:lnTo>
                <a:lnTo>
                  <a:pt x="23" y="112"/>
                </a:lnTo>
                <a:lnTo>
                  <a:pt x="18" y="117"/>
                </a:lnTo>
                <a:lnTo>
                  <a:pt x="15" y="125"/>
                </a:lnTo>
                <a:lnTo>
                  <a:pt x="12" y="132"/>
                </a:lnTo>
                <a:lnTo>
                  <a:pt x="11" y="142"/>
                </a:lnTo>
                <a:lnTo>
                  <a:pt x="11" y="142"/>
                </a:lnTo>
                <a:lnTo>
                  <a:pt x="12" y="150"/>
                </a:lnTo>
                <a:lnTo>
                  <a:pt x="15" y="157"/>
                </a:lnTo>
                <a:lnTo>
                  <a:pt x="18" y="165"/>
                </a:lnTo>
                <a:lnTo>
                  <a:pt x="23" y="170"/>
                </a:lnTo>
                <a:lnTo>
                  <a:pt x="30" y="175"/>
                </a:lnTo>
                <a:lnTo>
                  <a:pt x="36" y="179"/>
                </a:lnTo>
                <a:lnTo>
                  <a:pt x="45" y="182"/>
                </a:lnTo>
                <a:lnTo>
                  <a:pt x="53" y="182"/>
                </a:lnTo>
                <a:lnTo>
                  <a:pt x="53" y="182"/>
                </a:lnTo>
                <a:lnTo>
                  <a:pt x="61" y="182"/>
                </a:lnTo>
                <a:lnTo>
                  <a:pt x="69" y="179"/>
                </a:lnTo>
                <a:lnTo>
                  <a:pt x="76" y="175"/>
                </a:lnTo>
                <a:lnTo>
                  <a:pt x="82" y="170"/>
                </a:lnTo>
                <a:lnTo>
                  <a:pt x="82" y="170"/>
                </a:lnTo>
                <a:lnTo>
                  <a:pt x="90" y="162"/>
                </a:lnTo>
                <a:lnTo>
                  <a:pt x="101" y="155"/>
                </a:lnTo>
                <a:lnTo>
                  <a:pt x="109" y="151"/>
                </a:lnTo>
                <a:lnTo>
                  <a:pt x="109" y="161"/>
                </a:lnTo>
                <a:lnTo>
                  <a:pt x="109" y="161"/>
                </a:lnTo>
                <a:lnTo>
                  <a:pt x="108" y="173"/>
                </a:lnTo>
                <a:lnTo>
                  <a:pt x="105" y="185"/>
                </a:lnTo>
                <a:lnTo>
                  <a:pt x="103" y="196"/>
                </a:lnTo>
                <a:lnTo>
                  <a:pt x="97" y="205"/>
                </a:lnTo>
                <a:lnTo>
                  <a:pt x="93" y="213"/>
                </a:lnTo>
                <a:lnTo>
                  <a:pt x="88" y="220"/>
                </a:lnTo>
                <a:lnTo>
                  <a:pt x="82" y="225"/>
                </a:lnTo>
                <a:lnTo>
                  <a:pt x="76" y="231"/>
                </a:lnTo>
                <a:lnTo>
                  <a:pt x="76" y="2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16" name="Freeform 192"/>
          <p:cNvSpPr>
            <a:spLocks noEditPoints="1"/>
          </p:cNvSpPr>
          <p:nvPr/>
        </p:nvSpPr>
        <p:spPr bwMode="auto">
          <a:xfrm>
            <a:off x="6963021" y="857234"/>
            <a:ext cx="243919" cy="382871"/>
          </a:xfrm>
          <a:custGeom>
            <a:avLst/>
            <a:gdLst/>
            <a:ahLst/>
            <a:cxnLst>
              <a:cxn ang="0">
                <a:pos x="77" y="247"/>
              </a:cxn>
              <a:cxn ang="0">
                <a:pos x="0" y="124"/>
              </a:cxn>
              <a:cxn ang="0">
                <a:pos x="77" y="0"/>
              </a:cxn>
              <a:cxn ang="0">
                <a:pos x="155" y="124"/>
              </a:cxn>
              <a:cxn ang="0">
                <a:pos x="77" y="247"/>
              </a:cxn>
              <a:cxn ang="0">
                <a:pos x="13" y="124"/>
              </a:cxn>
              <a:cxn ang="0">
                <a:pos x="77" y="227"/>
              </a:cxn>
              <a:cxn ang="0">
                <a:pos x="141" y="124"/>
              </a:cxn>
              <a:cxn ang="0">
                <a:pos x="77" y="20"/>
              </a:cxn>
              <a:cxn ang="0">
                <a:pos x="13" y="124"/>
              </a:cxn>
            </a:cxnLst>
            <a:rect l="0" t="0" r="r" b="b"/>
            <a:pathLst>
              <a:path w="155" h="247">
                <a:moveTo>
                  <a:pt x="77" y="247"/>
                </a:moveTo>
                <a:lnTo>
                  <a:pt x="0" y="124"/>
                </a:lnTo>
                <a:lnTo>
                  <a:pt x="77" y="0"/>
                </a:lnTo>
                <a:lnTo>
                  <a:pt x="155" y="124"/>
                </a:lnTo>
                <a:lnTo>
                  <a:pt x="77" y="247"/>
                </a:lnTo>
                <a:close/>
                <a:moveTo>
                  <a:pt x="13" y="124"/>
                </a:moveTo>
                <a:lnTo>
                  <a:pt x="77" y="227"/>
                </a:lnTo>
                <a:lnTo>
                  <a:pt x="141" y="124"/>
                </a:lnTo>
                <a:lnTo>
                  <a:pt x="77" y="20"/>
                </a:lnTo>
                <a:lnTo>
                  <a:pt x="13" y="12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17" name="Freeform 193"/>
          <p:cNvSpPr>
            <a:spLocks noEditPoints="1"/>
          </p:cNvSpPr>
          <p:nvPr/>
        </p:nvSpPr>
        <p:spPr bwMode="auto">
          <a:xfrm>
            <a:off x="7732303" y="880580"/>
            <a:ext cx="300207" cy="336179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4" y="189"/>
              </a:cxn>
              <a:cxn ang="0">
                <a:pos x="19" y="157"/>
              </a:cxn>
              <a:cxn ang="0">
                <a:pos x="45" y="132"/>
              </a:cxn>
              <a:cxn ang="0">
                <a:pos x="39" y="109"/>
              </a:cxn>
              <a:cxn ang="0">
                <a:pos x="42" y="95"/>
              </a:cxn>
              <a:cxn ang="0">
                <a:pos x="51" y="74"/>
              </a:cxn>
              <a:cxn ang="0">
                <a:pos x="66" y="59"/>
              </a:cxn>
              <a:cxn ang="0">
                <a:pos x="61" y="50"/>
              </a:cxn>
              <a:cxn ang="0">
                <a:pos x="60" y="38"/>
              </a:cxn>
              <a:cxn ang="0">
                <a:pos x="65" y="16"/>
              </a:cxn>
              <a:cxn ang="0">
                <a:pos x="82" y="3"/>
              </a:cxn>
              <a:cxn ang="0">
                <a:pos x="97" y="0"/>
              </a:cxn>
              <a:cxn ang="0">
                <a:pos x="118" y="5"/>
              </a:cxn>
              <a:cxn ang="0">
                <a:pos x="132" y="23"/>
              </a:cxn>
              <a:cxn ang="0">
                <a:pos x="135" y="38"/>
              </a:cxn>
              <a:cxn ang="0">
                <a:pos x="131" y="55"/>
              </a:cxn>
              <a:cxn ang="0">
                <a:pos x="134" y="65"/>
              </a:cxn>
              <a:cxn ang="0">
                <a:pos x="147" y="81"/>
              </a:cxn>
              <a:cxn ang="0">
                <a:pos x="154" y="101"/>
              </a:cxn>
              <a:cxn ang="0">
                <a:pos x="153" y="120"/>
              </a:cxn>
              <a:cxn ang="0">
                <a:pos x="159" y="139"/>
              </a:cxn>
              <a:cxn ang="0">
                <a:pos x="181" y="166"/>
              </a:cxn>
              <a:cxn ang="0">
                <a:pos x="192" y="201"/>
              </a:cxn>
              <a:cxn ang="0">
                <a:pos x="12" y="207"/>
              </a:cxn>
              <a:cxn ang="0">
                <a:pos x="181" y="197"/>
              </a:cxn>
              <a:cxn ang="0">
                <a:pos x="169" y="167"/>
              </a:cxn>
              <a:cxn ang="0">
                <a:pos x="149" y="145"/>
              </a:cxn>
              <a:cxn ang="0">
                <a:pos x="138" y="131"/>
              </a:cxn>
              <a:cxn ang="0">
                <a:pos x="143" y="109"/>
              </a:cxn>
              <a:cxn ang="0">
                <a:pos x="142" y="96"/>
              </a:cxn>
              <a:cxn ang="0">
                <a:pos x="132" y="78"/>
              </a:cxn>
              <a:cxn ang="0">
                <a:pos x="116" y="66"/>
              </a:cxn>
              <a:cxn ang="0">
                <a:pos x="115" y="58"/>
              </a:cxn>
              <a:cxn ang="0">
                <a:pos x="123" y="43"/>
              </a:cxn>
              <a:cxn ang="0">
                <a:pos x="123" y="32"/>
              </a:cxn>
              <a:cxn ang="0">
                <a:pos x="116" y="18"/>
              </a:cxn>
              <a:cxn ang="0">
                <a:pos x="103" y="11"/>
              </a:cxn>
              <a:cxn ang="0">
                <a:pos x="92" y="11"/>
              </a:cxn>
              <a:cxn ang="0">
                <a:pos x="78" y="18"/>
              </a:cxn>
              <a:cxn ang="0">
                <a:pos x="70" y="32"/>
              </a:cxn>
              <a:cxn ang="0">
                <a:pos x="70" y="43"/>
              </a:cxn>
              <a:cxn ang="0">
                <a:pos x="78" y="58"/>
              </a:cxn>
              <a:cxn ang="0">
                <a:pos x="77" y="66"/>
              </a:cxn>
              <a:cxn ang="0">
                <a:pos x="62" y="78"/>
              </a:cxn>
              <a:cxn ang="0">
                <a:pos x="53" y="96"/>
              </a:cxn>
              <a:cxn ang="0">
                <a:pos x="50" y="109"/>
              </a:cxn>
              <a:cxn ang="0">
                <a:pos x="58" y="136"/>
              </a:cxn>
              <a:cxn ang="0">
                <a:pos x="45" y="145"/>
              </a:cxn>
              <a:cxn ang="0">
                <a:pos x="24" y="167"/>
              </a:cxn>
              <a:cxn ang="0">
                <a:pos x="12" y="197"/>
              </a:cxn>
            </a:cxnLst>
            <a:rect l="0" t="0" r="r" b="b"/>
            <a:pathLst>
              <a:path w="193" h="217">
                <a:moveTo>
                  <a:pt x="193" y="217"/>
                </a:moveTo>
                <a:lnTo>
                  <a:pt x="0" y="217"/>
                </a:lnTo>
                <a:lnTo>
                  <a:pt x="0" y="212"/>
                </a:lnTo>
                <a:lnTo>
                  <a:pt x="0" y="212"/>
                </a:lnTo>
                <a:lnTo>
                  <a:pt x="1" y="201"/>
                </a:lnTo>
                <a:lnTo>
                  <a:pt x="4" y="189"/>
                </a:lnTo>
                <a:lnTo>
                  <a:pt x="7" y="177"/>
                </a:lnTo>
                <a:lnTo>
                  <a:pt x="12" y="166"/>
                </a:lnTo>
                <a:lnTo>
                  <a:pt x="19" y="157"/>
                </a:lnTo>
                <a:lnTo>
                  <a:pt x="26" y="147"/>
                </a:lnTo>
                <a:lnTo>
                  <a:pt x="35" y="139"/>
                </a:lnTo>
                <a:lnTo>
                  <a:pt x="45" y="132"/>
                </a:lnTo>
                <a:lnTo>
                  <a:pt x="45" y="132"/>
                </a:lnTo>
                <a:lnTo>
                  <a:pt x="41" y="120"/>
                </a:lnTo>
                <a:lnTo>
                  <a:pt x="39" y="109"/>
                </a:lnTo>
                <a:lnTo>
                  <a:pt x="39" y="109"/>
                </a:lnTo>
                <a:lnTo>
                  <a:pt x="41" y="101"/>
                </a:lnTo>
                <a:lnTo>
                  <a:pt x="42" y="95"/>
                </a:lnTo>
                <a:lnTo>
                  <a:pt x="43" y="88"/>
                </a:lnTo>
                <a:lnTo>
                  <a:pt x="47" y="81"/>
                </a:lnTo>
                <a:lnTo>
                  <a:pt x="51" y="74"/>
                </a:lnTo>
                <a:lnTo>
                  <a:pt x="55" y="69"/>
                </a:lnTo>
                <a:lnTo>
                  <a:pt x="61" y="65"/>
                </a:lnTo>
                <a:lnTo>
                  <a:pt x="66" y="59"/>
                </a:lnTo>
                <a:lnTo>
                  <a:pt x="66" y="59"/>
                </a:lnTo>
                <a:lnTo>
                  <a:pt x="64" y="55"/>
                </a:lnTo>
                <a:lnTo>
                  <a:pt x="61" y="50"/>
                </a:lnTo>
                <a:lnTo>
                  <a:pt x="60" y="43"/>
                </a:lnTo>
                <a:lnTo>
                  <a:pt x="60" y="38"/>
                </a:lnTo>
                <a:lnTo>
                  <a:pt x="60" y="38"/>
                </a:lnTo>
                <a:lnTo>
                  <a:pt x="60" y="30"/>
                </a:lnTo>
                <a:lnTo>
                  <a:pt x="62" y="23"/>
                </a:lnTo>
                <a:lnTo>
                  <a:pt x="65" y="16"/>
                </a:lnTo>
                <a:lnTo>
                  <a:pt x="70" y="11"/>
                </a:lnTo>
                <a:lnTo>
                  <a:pt x="76" y="5"/>
                </a:lnTo>
                <a:lnTo>
                  <a:pt x="82" y="3"/>
                </a:lnTo>
                <a:lnTo>
                  <a:pt x="89" y="0"/>
                </a:lnTo>
                <a:lnTo>
                  <a:pt x="97" y="0"/>
                </a:lnTo>
                <a:lnTo>
                  <a:pt x="97" y="0"/>
                </a:lnTo>
                <a:lnTo>
                  <a:pt x="104" y="0"/>
                </a:lnTo>
                <a:lnTo>
                  <a:pt x="112" y="3"/>
                </a:lnTo>
                <a:lnTo>
                  <a:pt x="118" y="5"/>
                </a:lnTo>
                <a:lnTo>
                  <a:pt x="124" y="11"/>
                </a:lnTo>
                <a:lnTo>
                  <a:pt x="128" y="16"/>
                </a:lnTo>
                <a:lnTo>
                  <a:pt x="132" y="23"/>
                </a:lnTo>
                <a:lnTo>
                  <a:pt x="134" y="30"/>
                </a:lnTo>
                <a:lnTo>
                  <a:pt x="135" y="38"/>
                </a:lnTo>
                <a:lnTo>
                  <a:pt x="135" y="38"/>
                </a:lnTo>
                <a:lnTo>
                  <a:pt x="134" y="43"/>
                </a:lnTo>
                <a:lnTo>
                  <a:pt x="132" y="50"/>
                </a:lnTo>
                <a:lnTo>
                  <a:pt x="131" y="55"/>
                </a:lnTo>
                <a:lnTo>
                  <a:pt x="127" y="59"/>
                </a:lnTo>
                <a:lnTo>
                  <a:pt x="127" y="59"/>
                </a:lnTo>
                <a:lnTo>
                  <a:pt x="134" y="65"/>
                </a:lnTo>
                <a:lnTo>
                  <a:pt x="138" y="69"/>
                </a:lnTo>
                <a:lnTo>
                  <a:pt x="143" y="74"/>
                </a:lnTo>
                <a:lnTo>
                  <a:pt x="147" y="81"/>
                </a:lnTo>
                <a:lnTo>
                  <a:pt x="150" y="88"/>
                </a:lnTo>
                <a:lnTo>
                  <a:pt x="153" y="95"/>
                </a:lnTo>
                <a:lnTo>
                  <a:pt x="154" y="101"/>
                </a:lnTo>
                <a:lnTo>
                  <a:pt x="154" y="109"/>
                </a:lnTo>
                <a:lnTo>
                  <a:pt x="154" y="109"/>
                </a:lnTo>
                <a:lnTo>
                  <a:pt x="153" y="120"/>
                </a:lnTo>
                <a:lnTo>
                  <a:pt x="150" y="132"/>
                </a:lnTo>
                <a:lnTo>
                  <a:pt x="150" y="132"/>
                </a:lnTo>
                <a:lnTo>
                  <a:pt x="159" y="139"/>
                </a:lnTo>
                <a:lnTo>
                  <a:pt x="168" y="147"/>
                </a:lnTo>
                <a:lnTo>
                  <a:pt x="176" y="157"/>
                </a:lnTo>
                <a:lnTo>
                  <a:pt x="181" y="166"/>
                </a:lnTo>
                <a:lnTo>
                  <a:pt x="186" y="177"/>
                </a:lnTo>
                <a:lnTo>
                  <a:pt x="190" y="189"/>
                </a:lnTo>
                <a:lnTo>
                  <a:pt x="192" y="201"/>
                </a:lnTo>
                <a:lnTo>
                  <a:pt x="193" y="212"/>
                </a:lnTo>
                <a:lnTo>
                  <a:pt x="193" y="217"/>
                </a:lnTo>
                <a:close/>
                <a:moveTo>
                  <a:pt x="12" y="207"/>
                </a:moveTo>
                <a:lnTo>
                  <a:pt x="182" y="207"/>
                </a:lnTo>
                <a:lnTo>
                  <a:pt x="182" y="207"/>
                </a:lnTo>
                <a:lnTo>
                  <a:pt x="181" y="197"/>
                </a:lnTo>
                <a:lnTo>
                  <a:pt x="178" y="186"/>
                </a:lnTo>
                <a:lnTo>
                  <a:pt x="174" y="177"/>
                </a:lnTo>
                <a:lnTo>
                  <a:pt x="169" y="167"/>
                </a:lnTo>
                <a:lnTo>
                  <a:pt x="163" y="159"/>
                </a:lnTo>
                <a:lnTo>
                  <a:pt x="157" y="151"/>
                </a:lnTo>
                <a:lnTo>
                  <a:pt x="149" y="145"/>
                </a:lnTo>
                <a:lnTo>
                  <a:pt x="139" y="139"/>
                </a:lnTo>
                <a:lnTo>
                  <a:pt x="135" y="136"/>
                </a:lnTo>
                <a:lnTo>
                  <a:pt x="138" y="131"/>
                </a:lnTo>
                <a:lnTo>
                  <a:pt x="138" y="131"/>
                </a:lnTo>
                <a:lnTo>
                  <a:pt x="142" y="120"/>
                </a:lnTo>
                <a:lnTo>
                  <a:pt x="143" y="109"/>
                </a:lnTo>
                <a:lnTo>
                  <a:pt x="143" y="109"/>
                </a:lnTo>
                <a:lnTo>
                  <a:pt x="143" y="103"/>
                </a:lnTo>
                <a:lnTo>
                  <a:pt x="142" y="96"/>
                </a:lnTo>
                <a:lnTo>
                  <a:pt x="139" y="89"/>
                </a:lnTo>
                <a:lnTo>
                  <a:pt x="136" y="84"/>
                </a:lnTo>
                <a:lnTo>
                  <a:pt x="132" y="78"/>
                </a:lnTo>
                <a:lnTo>
                  <a:pt x="127" y="74"/>
                </a:lnTo>
                <a:lnTo>
                  <a:pt x="122" y="70"/>
                </a:lnTo>
                <a:lnTo>
                  <a:pt x="116" y="66"/>
                </a:lnTo>
                <a:lnTo>
                  <a:pt x="109" y="63"/>
                </a:lnTo>
                <a:lnTo>
                  <a:pt x="115" y="58"/>
                </a:lnTo>
                <a:lnTo>
                  <a:pt x="115" y="58"/>
                </a:lnTo>
                <a:lnTo>
                  <a:pt x="119" y="53"/>
                </a:lnTo>
                <a:lnTo>
                  <a:pt x="122" y="49"/>
                </a:lnTo>
                <a:lnTo>
                  <a:pt x="123" y="43"/>
                </a:lnTo>
                <a:lnTo>
                  <a:pt x="124" y="38"/>
                </a:lnTo>
                <a:lnTo>
                  <a:pt x="124" y="38"/>
                </a:lnTo>
                <a:lnTo>
                  <a:pt x="123" y="32"/>
                </a:lnTo>
                <a:lnTo>
                  <a:pt x="122" y="27"/>
                </a:lnTo>
                <a:lnTo>
                  <a:pt x="119" y="22"/>
                </a:lnTo>
                <a:lnTo>
                  <a:pt x="116" y="18"/>
                </a:lnTo>
                <a:lnTo>
                  <a:pt x="112" y="15"/>
                </a:lnTo>
                <a:lnTo>
                  <a:pt x="107" y="12"/>
                </a:lnTo>
                <a:lnTo>
                  <a:pt x="103" y="11"/>
                </a:lnTo>
                <a:lnTo>
                  <a:pt x="97" y="11"/>
                </a:lnTo>
                <a:lnTo>
                  <a:pt x="97" y="11"/>
                </a:lnTo>
                <a:lnTo>
                  <a:pt x="92" y="11"/>
                </a:lnTo>
                <a:lnTo>
                  <a:pt x="87" y="12"/>
                </a:lnTo>
                <a:lnTo>
                  <a:pt x="81" y="15"/>
                </a:lnTo>
                <a:lnTo>
                  <a:pt x="78" y="18"/>
                </a:lnTo>
                <a:lnTo>
                  <a:pt x="74" y="22"/>
                </a:lnTo>
                <a:lnTo>
                  <a:pt x="72" y="27"/>
                </a:lnTo>
                <a:lnTo>
                  <a:pt x="70" y="32"/>
                </a:lnTo>
                <a:lnTo>
                  <a:pt x="70" y="38"/>
                </a:lnTo>
                <a:lnTo>
                  <a:pt x="70" y="38"/>
                </a:lnTo>
                <a:lnTo>
                  <a:pt x="70" y="43"/>
                </a:lnTo>
                <a:lnTo>
                  <a:pt x="72" y="49"/>
                </a:lnTo>
                <a:lnTo>
                  <a:pt x="74" y="53"/>
                </a:lnTo>
                <a:lnTo>
                  <a:pt x="78" y="58"/>
                </a:lnTo>
                <a:lnTo>
                  <a:pt x="85" y="63"/>
                </a:lnTo>
                <a:lnTo>
                  <a:pt x="77" y="66"/>
                </a:lnTo>
                <a:lnTo>
                  <a:pt x="77" y="66"/>
                </a:lnTo>
                <a:lnTo>
                  <a:pt x="72" y="70"/>
                </a:lnTo>
                <a:lnTo>
                  <a:pt x="66" y="74"/>
                </a:lnTo>
                <a:lnTo>
                  <a:pt x="62" y="78"/>
                </a:lnTo>
                <a:lnTo>
                  <a:pt x="58" y="84"/>
                </a:lnTo>
                <a:lnTo>
                  <a:pt x="54" y="89"/>
                </a:lnTo>
                <a:lnTo>
                  <a:pt x="53" y="96"/>
                </a:lnTo>
                <a:lnTo>
                  <a:pt x="51" y="103"/>
                </a:lnTo>
                <a:lnTo>
                  <a:pt x="50" y="109"/>
                </a:lnTo>
                <a:lnTo>
                  <a:pt x="50" y="109"/>
                </a:lnTo>
                <a:lnTo>
                  <a:pt x="51" y="120"/>
                </a:lnTo>
                <a:lnTo>
                  <a:pt x="57" y="131"/>
                </a:lnTo>
                <a:lnTo>
                  <a:pt x="58" y="136"/>
                </a:lnTo>
                <a:lnTo>
                  <a:pt x="54" y="139"/>
                </a:lnTo>
                <a:lnTo>
                  <a:pt x="54" y="139"/>
                </a:lnTo>
                <a:lnTo>
                  <a:pt x="45" y="145"/>
                </a:lnTo>
                <a:lnTo>
                  <a:pt x="38" y="151"/>
                </a:lnTo>
                <a:lnTo>
                  <a:pt x="30" y="159"/>
                </a:lnTo>
                <a:lnTo>
                  <a:pt x="24" y="167"/>
                </a:lnTo>
                <a:lnTo>
                  <a:pt x="19" y="177"/>
                </a:lnTo>
                <a:lnTo>
                  <a:pt x="15" y="186"/>
                </a:lnTo>
                <a:lnTo>
                  <a:pt x="12" y="197"/>
                </a:lnTo>
                <a:lnTo>
                  <a:pt x="12" y="207"/>
                </a:lnTo>
                <a:lnTo>
                  <a:pt x="12" y="20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18" name="Freeform 194"/>
          <p:cNvSpPr>
            <a:spLocks noEditPoints="1"/>
          </p:cNvSpPr>
          <p:nvPr/>
        </p:nvSpPr>
        <p:spPr bwMode="auto">
          <a:xfrm>
            <a:off x="8506272" y="857234"/>
            <a:ext cx="347115" cy="340849"/>
          </a:xfrm>
          <a:custGeom>
            <a:avLst/>
            <a:gdLst/>
            <a:ahLst/>
            <a:cxnLst>
              <a:cxn ang="0">
                <a:pos x="98" y="220"/>
              </a:cxn>
              <a:cxn ang="0">
                <a:pos x="67" y="212"/>
              </a:cxn>
              <a:cxn ang="0">
                <a:pos x="39" y="196"/>
              </a:cxn>
              <a:cxn ang="0">
                <a:pos x="19" y="173"/>
              </a:cxn>
              <a:cxn ang="0">
                <a:pos x="4" y="143"/>
              </a:cxn>
              <a:cxn ang="0">
                <a:pos x="0" y="111"/>
              </a:cxn>
              <a:cxn ang="0">
                <a:pos x="1" y="88"/>
              </a:cxn>
              <a:cxn ang="0">
                <a:pos x="12" y="58"/>
              </a:cxn>
              <a:cxn ang="0">
                <a:pos x="32" y="32"/>
              </a:cxn>
              <a:cxn ang="0">
                <a:pos x="56" y="13"/>
              </a:cxn>
              <a:cxn ang="0">
                <a:pos x="87" y="3"/>
              </a:cxn>
              <a:cxn ang="0">
                <a:pos x="109" y="0"/>
              </a:cxn>
              <a:cxn ang="0">
                <a:pos x="143" y="5"/>
              </a:cxn>
              <a:cxn ang="0">
                <a:pos x="171" y="19"/>
              </a:cxn>
              <a:cxn ang="0">
                <a:pos x="195" y="40"/>
              </a:cxn>
              <a:cxn ang="0">
                <a:pos x="212" y="67"/>
              </a:cxn>
              <a:cxn ang="0">
                <a:pos x="220" y="100"/>
              </a:cxn>
              <a:cxn ang="0">
                <a:pos x="220" y="121"/>
              </a:cxn>
              <a:cxn ang="0">
                <a:pos x="212" y="154"/>
              </a:cxn>
              <a:cxn ang="0">
                <a:pos x="195" y="181"/>
              </a:cxn>
              <a:cxn ang="0">
                <a:pos x="171" y="202"/>
              </a:cxn>
              <a:cxn ang="0">
                <a:pos x="143" y="216"/>
              </a:cxn>
              <a:cxn ang="0">
                <a:pos x="109" y="221"/>
              </a:cxn>
              <a:cxn ang="0">
                <a:pos x="109" y="11"/>
              </a:cxn>
              <a:cxn ang="0">
                <a:pos x="81" y="15"/>
              </a:cxn>
              <a:cxn ang="0">
                <a:pos x="54" y="28"/>
              </a:cxn>
              <a:cxn ang="0">
                <a:pos x="32" y="47"/>
              </a:cxn>
              <a:cxn ang="0">
                <a:pos x="17" y="71"/>
              </a:cxn>
              <a:cxn ang="0">
                <a:pos x="10" y="100"/>
              </a:cxn>
              <a:cxn ang="0">
                <a:pos x="10" y="120"/>
              </a:cxn>
              <a:cxn ang="0">
                <a:pos x="17" y="150"/>
              </a:cxn>
              <a:cxn ang="0">
                <a:pos x="32" y="174"/>
              </a:cxn>
              <a:cxn ang="0">
                <a:pos x="54" y="193"/>
              </a:cxn>
              <a:cxn ang="0">
                <a:pos x="81" y="206"/>
              </a:cxn>
              <a:cxn ang="0">
                <a:pos x="109" y="210"/>
              </a:cxn>
              <a:cxn ang="0">
                <a:pos x="129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7" y="158"/>
              </a:cxn>
              <a:cxn ang="0">
                <a:pos x="208" y="131"/>
              </a:cxn>
              <a:cxn ang="0">
                <a:pos x="209" y="111"/>
              </a:cxn>
              <a:cxn ang="0">
                <a:pos x="205" y="81"/>
              </a:cxn>
              <a:cxn ang="0">
                <a:pos x="193" y="55"/>
              </a:cxn>
              <a:cxn ang="0">
                <a:pos x="172" y="34"/>
              </a:cxn>
              <a:cxn ang="0">
                <a:pos x="148" y="19"/>
              </a:cxn>
              <a:cxn ang="0">
                <a:pos x="120" y="11"/>
              </a:cxn>
            </a:cxnLst>
            <a:rect l="0" t="0" r="r" b="b"/>
            <a:pathLst>
              <a:path w="220" h="221">
                <a:moveTo>
                  <a:pt x="109" y="221"/>
                </a:moveTo>
                <a:lnTo>
                  <a:pt x="109" y="221"/>
                </a:lnTo>
                <a:lnTo>
                  <a:pt x="98" y="220"/>
                </a:lnTo>
                <a:lnTo>
                  <a:pt x="87" y="219"/>
                </a:lnTo>
                <a:lnTo>
                  <a:pt x="77" y="216"/>
                </a:lnTo>
                <a:lnTo>
                  <a:pt x="67" y="212"/>
                </a:lnTo>
                <a:lnTo>
                  <a:pt x="56" y="208"/>
                </a:lnTo>
                <a:lnTo>
                  <a:pt x="48" y="202"/>
                </a:lnTo>
                <a:lnTo>
                  <a:pt x="39" y="196"/>
                </a:lnTo>
                <a:lnTo>
                  <a:pt x="32" y="189"/>
                </a:lnTo>
                <a:lnTo>
                  <a:pt x="24" y="181"/>
                </a:lnTo>
                <a:lnTo>
                  <a:pt x="19" y="173"/>
                </a:lnTo>
                <a:lnTo>
                  <a:pt x="12" y="163"/>
                </a:lnTo>
                <a:lnTo>
                  <a:pt x="8" y="154"/>
                </a:lnTo>
                <a:lnTo>
                  <a:pt x="4" y="143"/>
                </a:lnTo>
                <a:lnTo>
                  <a:pt x="1" y="132"/>
                </a:lnTo>
                <a:lnTo>
                  <a:pt x="0" y="121"/>
                </a:lnTo>
                <a:lnTo>
                  <a:pt x="0" y="111"/>
                </a:lnTo>
                <a:lnTo>
                  <a:pt x="0" y="111"/>
                </a:lnTo>
                <a:lnTo>
                  <a:pt x="0" y="100"/>
                </a:lnTo>
                <a:lnTo>
                  <a:pt x="1" y="88"/>
                </a:lnTo>
                <a:lnTo>
                  <a:pt x="4" y="78"/>
                </a:lnTo>
                <a:lnTo>
                  <a:pt x="8" y="67"/>
                </a:lnTo>
                <a:lnTo>
                  <a:pt x="12" y="58"/>
                </a:lnTo>
                <a:lnTo>
                  <a:pt x="19" y="48"/>
                </a:lnTo>
                <a:lnTo>
                  <a:pt x="24" y="40"/>
                </a:lnTo>
                <a:lnTo>
                  <a:pt x="32" y="32"/>
                </a:lnTo>
                <a:lnTo>
                  <a:pt x="39" y="25"/>
                </a:lnTo>
                <a:lnTo>
                  <a:pt x="48" y="19"/>
                </a:lnTo>
                <a:lnTo>
                  <a:pt x="56" y="13"/>
                </a:lnTo>
                <a:lnTo>
                  <a:pt x="67" y="8"/>
                </a:lnTo>
                <a:lnTo>
                  <a:pt x="77" y="5"/>
                </a:lnTo>
                <a:lnTo>
                  <a:pt x="87" y="3"/>
                </a:lnTo>
                <a:lnTo>
                  <a:pt x="98" y="0"/>
                </a:lnTo>
                <a:lnTo>
                  <a:pt x="109" y="0"/>
                </a:lnTo>
                <a:lnTo>
                  <a:pt x="109" y="0"/>
                </a:lnTo>
                <a:lnTo>
                  <a:pt x="121" y="0"/>
                </a:lnTo>
                <a:lnTo>
                  <a:pt x="132" y="3"/>
                </a:lnTo>
                <a:lnTo>
                  <a:pt x="143" y="5"/>
                </a:lnTo>
                <a:lnTo>
                  <a:pt x="152" y="8"/>
                </a:lnTo>
                <a:lnTo>
                  <a:pt x="163" y="13"/>
                </a:lnTo>
                <a:lnTo>
                  <a:pt x="171" y="19"/>
                </a:lnTo>
                <a:lnTo>
                  <a:pt x="181" y="25"/>
                </a:lnTo>
                <a:lnTo>
                  <a:pt x="187" y="32"/>
                </a:lnTo>
                <a:lnTo>
                  <a:pt x="195" y="40"/>
                </a:lnTo>
                <a:lnTo>
                  <a:pt x="201" y="48"/>
                </a:lnTo>
                <a:lnTo>
                  <a:pt x="208" y="58"/>
                </a:lnTo>
                <a:lnTo>
                  <a:pt x="212" y="67"/>
                </a:lnTo>
                <a:lnTo>
                  <a:pt x="216" y="78"/>
                </a:lnTo>
                <a:lnTo>
                  <a:pt x="218" y="88"/>
                </a:lnTo>
                <a:lnTo>
                  <a:pt x="220" y="100"/>
                </a:lnTo>
                <a:lnTo>
                  <a:pt x="220" y="111"/>
                </a:lnTo>
                <a:lnTo>
                  <a:pt x="220" y="111"/>
                </a:lnTo>
                <a:lnTo>
                  <a:pt x="220" y="121"/>
                </a:lnTo>
                <a:lnTo>
                  <a:pt x="218" y="132"/>
                </a:lnTo>
                <a:lnTo>
                  <a:pt x="216" y="143"/>
                </a:lnTo>
                <a:lnTo>
                  <a:pt x="212" y="154"/>
                </a:lnTo>
                <a:lnTo>
                  <a:pt x="208" y="163"/>
                </a:lnTo>
                <a:lnTo>
                  <a:pt x="201" y="173"/>
                </a:lnTo>
                <a:lnTo>
                  <a:pt x="195" y="181"/>
                </a:lnTo>
                <a:lnTo>
                  <a:pt x="187" y="189"/>
                </a:lnTo>
                <a:lnTo>
                  <a:pt x="181" y="196"/>
                </a:lnTo>
                <a:lnTo>
                  <a:pt x="171" y="202"/>
                </a:lnTo>
                <a:lnTo>
                  <a:pt x="163" y="208"/>
                </a:lnTo>
                <a:lnTo>
                  <a:pt x="152" y="212"/>
                </a:lnTo>
                <a:lnTo>
                  <a:pt x="143" y="216"/>
                </a:lnTo>
                <a:lnTo>
                  <a:pt x="132" y="219"/>
                </a:lnTo>
                <a:lnTo>
                  <a:pt x="121" y="220"/>
                </a:lnTo>
                <a:lnTo>
                  <a:pt x="109" y="221"/>
                </a:lnTo>
                <a:lnTo>
                  <a:pt x="109" y="221"/>
                </a:lnTo>
                <a:close/>
                <a:moveTo>
                  <a:pt x="109" y="11"/>
                </a:moveTo>
                <a:lnTo>
                  <a:pt x="109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2" y="23"/>
                </a:lnTo>
                <a:lnTo>
                  <a:pt x="54" y="28"/>
                </a:lnTo>
                <a:lnTo>
                  <a:pt x="46" y="34"/>
                </a:lnTo>
                <a:lnTo>
                  <a:pt x="39" y="40"/>
                </a:lnTo>
                <a:lnTo>
                  <a:pt x="32" y="47"/>
                </a:lnTo>
                <a:lnTo>
                  <a:pt x="27" y="55"/>
                </a:lnTo>
                <a:lnTo>
                  <a:pt x="21" y="63"/>
                </a:lnTo>
                <a:lnTo>
                  <a:pt x="17" y="71"/>
                </a:lnTo>
                <a:lnTo>
                  <a:pt x="14" y="81"/>
                </a:lnTo>
                <a:lnTo>
                  <a:pt x="12" y="90"/>
                </a:lnTo>
                <a:lnTo>
                  <a:pt x="10" y="100"/>
                </a:lnTo>
                <a:lnTo>
                  <a:pt x="10" y="111"/>
                </a:lnTo>
                <a:lnTo>
                  <a:pt x="10" y="111"/>
                </a:lnTo>
                <a:lnTo>
                  <a:pt x="10" y="120"/>
                </a:lnTo>
                <a:lnTo>
                  <a:pt x="12" y="131"/>
                </a:lnTo>
                <a:lnTo>
                  <a:pt x="14" y="140"/>
                </a:lnTo>
                <a:lnTo>
                  <a:pt x="17" y="150"/>
                </a:lnTo>
                <a:lnTo>
                  <a:pt x="21" y="158"/>
                </a:lnTo>
                <a:lnTo>
                  <a:pt x="27" y="166"/>
                </a:lnTo>
                <a:lnTo>
                  <a:pt x="32" y="174"/>
                </a:lnTo>
                <a:lnTo>
                  <a:pt x="39" y="181"/>
                </a:lnTo>
                <a:lnTo>
                  <a:pt x="46" y="188"/>
                </a:lnTo>
                <a:lnTo>
                  <a:pt x="54" y="193"/>
                </a:lnTo>
                <a:lnTo>
                  <a:pt x="62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09" y="210"/>
                </a:lnTo>
                <a:lnTo>
                  <a:pt x="109" y="210"/>
                </a:lnTo>
                <a:lnTo>
                  <a:pt x="120" y="209"/>
                </a:lnTo>
                <a:lnTo>
                  <a:pt x="129" y="208"/>
                </a:lnTo>
                <a:lnTo>
                  <a:pt x="139" y="206"/>
                </a:lnTo>
                <a:lnTo>
                  <a:pt x="148" y="202"/>
                </a:lnTo>
                <a:lnTo>
                  <a:pt x="158" y="198"/>
                </a:lnTo>
                <a:lnTo>
                  <a:pt x="166" y="193"/>
                </a:lnTo>
                <a:lnTo>
                  <a:pt x="172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7" y="158"/>
                </a:lnTo>
                <a:lnTo>
                  <a:pt x="202" y="150"/>
                </a:lnTo>
                <a:lnTo>
                  <a:pt x="205" y="140"/>
                </a:lnTo>
                <a:lnTo>
                  <a:pt x="208" y="131"/>
                </a:lnTo>
                <a:lnTo>
                  <a:pt x="209" y="120"/>
                </a:lnTo>
                <a:lnTo>
                  <a:pt x="209" y="111"/>
                </a:lnTo>
                <a:lnTo>
                  <a:pt x="209" y="111"/>
                </a:lnTo>
                <a:lnTo>
                  <a:pt x="209" y="100"/>
                </a:lnTo>
                <a:lnTo>
                  <a:pt x="208" y="90"/>
                </a:lnTo>
                <a:lnTo>
                  <a:pt x="205" y="81"/>
                </a:lnTo>
                <a:lnTo>
                  <a:pt x="202" y="71"/>
                </a:lnTo>
                <a:lnTo>
                  <a:pt x="197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2" y="34"/>
                </a:lnTo>
                <a:lnTo>
                  <a:pt x="166" y="28"/>
                </a:lnTo>
                <a:lnTo>
                  <a:pt x="158" y="23"/>
                </a:lnTo>
                <a:lnTo>
                  <a:pt x="148" y="19"/>
                </a:lnTo>
                <a:lnTo>
                  <a:pt x="139" y="15"/>
                </a:lnTo>
                <a:lnTo>
                  <a:pt x="129" y="12"/>
                </a:lnTo>
                <a:lnTo>
                  <a:pt x="120" y="11"/>
                </a:lnTo>
                <a:lnTo>
                  <a:pt x="109" y="11"/>
                </a:lnTo>
                <a:lnTo>
                  <a:pt x="109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19" name="Rectangle 195"/>
          <p:cNvSpPr>
            <a:spLocks noChangeArrowheads="1"/>
          </p:cNvSpPr>
          <p:nvPr/>
        </p:nvSpPr>
        <p:spPr bwMode="auto">
          <a:xfrm>
            <a:off x="8595398" y="1025321"/>
            <a:ext cx="164177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20" name="Freeform 196"/>
          <p:cNvSpPr/>
          <p:nvPr/>
        </p:nvSpPr>
        <p:spPr bwMode="auto">
          <a:xfrm>
            <a:off x="8801788" y="1151391"/>
            <a:ext cx="89125" cy="88716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7"/>
              </a:cxn>
              <a:cxn ang="0">
                <a:pos x="8" y="0"/>
              </a:cxn>
              <a:cxn ang="0">
                <a:pos x="58" y="50"/>
              </a:cxn>
              <a:cxn ang="0">
                <a:pos x="50" y="58"/>
              </a:cxn>
            </a:cxnLst>
            <a:rect l="0" t="0" r="r" b="b"/>
            <a:pathLst>
              <a:path w="58" h="58">
                <a:moveTo>
                  <a:pt x="50" y="58"/>
                </a:moveTo>
                <a:lnTo>
                  <a:pt x="0" y="7"/>
                </a:lnTo>
                <a:lnTo>
                  <a:pt x="8" y="0"/>
                </a:lnTo>
                <a:lnTo>
                  <a:pt x="58" y="50"/>
                </a:lnTo>
                <a:lnTo>
                  <a:pt x="50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21" name="Freeform 197"/>
          <p:cNvSpPr>
            <a:spLocks noEditPoints="1"/>
          </p:cNvSpPr>
          <p:nvPr/>
        </p:nvSpPr>
        <p:spPr bwMode="auto">
          <a:xfrm>
            <a:off x="9317772" y="857234"/>
            <a:ext cx="342425" cy="340849"/>
          </a:xfrm>
          <a:custGeom>
            <a:avLst/>
            <a:gdLst/>
            <a:ahLst/>
            <a:cxnLst>
              <a:cxn ang="0">
                <a:pos x="98" y="220"/>
              </a:cxn>
              <a:cxn ang="0">
                <a:pos x="67" y="212"/>
              </a:cxn>
              <a:cxn ang="0">
                <a:pos x="40" y="196"/>
              </a:cxn>
              <a:cxn ang="0">
                <a:pos x="19" y="173"/>
              </a:cxn>
              <a:cxn ang="0">
                <a:pos x="4" y="143"/>
              </a:cxn>
              <a:cxn ang="0">
                <a:pos x="0" y="111"/>
              </a:cxn>
              <a:cxn ang="0">
                <a:pos x="1" y="88"/>
              </a:cxn>
              <a:cxn ang="0">
                <a:pos x="13" y="58"/>
              </a:cxn>
              <a:cxn ang="0">
                <a:pos x="32" y="32"/>
              </a:cxn>
              <a:cxn ang="0">
                <a:pos x="58" y="13"/>
              </a:cxn>
              <a:cxn ang="0">
                <a:pos x="87" y="3"/>
              </a:cxn>
              <a:cxn ang="0">
                <a:pos x="110" y="0"/>
              </a:cxn>
              <a:cxn ang="0">
                <a:pos x="143" y="5"/>
              </a:cxn>
              <a:cxn ang="0">
                <a:pos x="171" y="19"/>
              </a:cxn>
              <a:cxn ang="0">
                <a:pos x="196" y="40"/>
              </a:cxn>
              <a:cxn ang="0">
                <a:pos x="212" y="67"/>
              </a:cxn>
              <a:cxn ang="0">
                <a:pos x="220" y="100"/>
              </a:cxn>
              <a:cxn ang="0">
                <a:pos x="220" y="121"/>
              </a:cxn>
              <a:cxn ang="0">
                <a:pos x="212" y="154"/>
              </a:cxn>
              <a:cxn ang="0">
                <a:pos x="196" y="181"/>
              </a:cxn>
              <a:cxn ang="0">
                <a:pos x="171" y="202"/>
              </a:cxn>
              <a:cxn ang="0">
                <a:pos x="143" y="216"/>
              </a:cxn>
              <a:cxn ang="0">
                <a:pos x="110" y="221"/>
              </a:cxn>
              <a:cxn ang="0">
                <a:pos x="110" y="11"/>
              </a:cxn>
              <a:cxn ang="0">
                <a:pos x="81" y="15"/>
              </a:cxn>
              <a:cxn ang="0">
                <a:pos x="54" y="28"/>
              </a:cxn>
              <a:cxn ang="0">
                <a:pos x="33" y="47"/>
              </a:cxn>
              <a:cxn ang="0">
                <a:pos x="19" y="71"/>
              </a:cxn>
              <a:cxn ang="0">
                <a:pos x="11" y="100"/>
              </a:cxn>
              <a:cxn ang="0">
                <a:pos x="11" y="120"/>
              </a:cxn>
              <a:cxn ang="0">
                <a:pos x="19" y="150"/>
              </a:cxn>
              <a:cxn ang="0">
                <a:pos x="33" y="174"/>
              </a:cxn>
              <a:cxn ang="0">
                <a:pos x="54" y="193"/>
              </a:cxn>
              <a:cxn ang="0">
                <a:pos x="81" y="206"/>
              </a:cxn>
              <a:cxn ang="0">
                <a:pos x="110" y="210"/>
              </a:cxn>
              <a:cxn ang="0">
                <a:pos x="131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8" y="158"/>
              </a:cxn>
              <a:cxn ang="0">
                <a:pos x="208" y="131"/>
              </a:cxn>
              <a:cxn ang="0">
                <a:pos x="210" y="111"/>
              </a:cxn>
              <a:cxn ang="0">
                <a:pos x="205" y="81"/>
              </a:cxn>
              <a:cxn ang="0">
                <a:pos x="193" y="55"/>
              </a:cxn>
              <a:cxn ang="0">
                <a:pos x="174" y="34"/>
              </a:cxn>
              <a:cxn ang="0">
                <a:pos x="148" y="19"/>
              </a:cxn>
              <a:cxn ang="0">
                <a:pos x="120" y="11"/>
              </a:cxn>
            </a:cxnLst>
            <a:rect l="0" t="0" r="r" b="b"/>
            <a:pathLst>
              <a:path w="221" h="221">
                <a:moveTo>
                  <a:pt x="110" y="221"/>
                </a:moveTo>
                <a:lnTo>
                  <a:pt x="110" y="221"/>
                </a:lnTo>
                <a:lnTo>
                  <a:pt x="98" y="220"/>
                </a:lnTo>
                <a:lnTo>
                  <a:pt x="87" y="219"/>
                </a:lnTo>
                <a:lnTo>
                  <a:pt x="77" y="216"/>
                </a:lnTo>
                <a:lnTo>
                  <a:pt x="67" y="212"/>
                </a:lnTo>
                <a:lnTo>
                  <a:pt x="58" y="208"/>
                </a:lnTo>
                <a:lnTo>
                  <a:pt x="48" y="202"/>
                </a:lnTo>
                <a:lnTo>
                  <a:pt x="40" y="196"/>
                </a:lnTo>
                <a:lnTo>
                  <a:pt x="32" y="189"/>
                </a:lnTo>
                <a:lnTo>
                  <a:pt x="24" y="181"/>
                </a:lnTo>
                <a:lnTo>
                  <a:pt x="19" y="173"/>
                </a:lnTo>
                <a:lnTo>
                  <a:pt x="13" y="163"/>
                </a:lnTo>
                <a:lnTo>
                  <a:pt x="8" y="154"/>
                </a:lnTo>
                <a:lnTo>
                  <a:pt x="4" y="143"/>
                </a:lnTo>
                <a:lnTo>
                  <a:pt x="1" y="132"/>
                </a:lnTo>
                <a:lnTo>
                  <a:pt x="0" y="121"/>
                </a:lnTo>
                <a:lnTo>
                  <a:pt x="0" y="111"/>
                </a:lnTo>
                <a:lnTo>
                  <a:pt x="0" y="111"/>
                </a:lnTo>
                <a:lnTo>
                  <a:pt x="0" y="100"/>
                </a:lnTo>
                <a:lnTo>
                  <a:pt x="1" y="88"/>
                </a:lnTo>
                <a:lnTo>
                  <a:pt x="4" y="78"/>
                </a:lnTo>
                <a:lnTo>
                  <a:pt x="8" y="67"/>
                </a:lnTo>
                <a:lnTo>
                  <a:pt x="13" y="58"/>
                </a:lnTo>
                <a:lnTo>
                  <a:pt x="19" y="48"/>
                </a:lnTo>
                <a:lnTo>
                  <a:pt x="24" y="40"/>
                </a:lnTo>
                <a:lnTo>
                  <a:pt x="32" y="32"/>
                </a:lnTo>
                <a:lnTo>
                  <a:pt x="40" y="25"/>
                </a:lnTo>
                <a:lnTo>
                  <a:pt x="48" y="19"/>
                </a:lnTo>
                <a:lnTo>
                  <a:pt x="58" y="13"/>
                </a:lnTo>
                <a:lnTo>
                  <a:pt x="67" y="8"/>
                </a:lnTo>
                <a:lnTo>
                  <a:pt x="77" y="5"/>
                </a:lnTo>
                <a:lnTo>
                  <a:pt x="87" y="3"/>
                </a:lnTo>
                <a:lnTo>
                  <a:pt x="98" y="0"/>
                </a:lnTo>
                <a:lnTo>
                  <a:pt x="110" y="0"/>
                </a:lnTo>
                <a:lnTo>
                  <a:pt x="110" y="0"/>
                </a:lnTo>
                <a:lnTo>
                  <a:pt x="121" y="0"/>
                </a:lnTo>
                <a:lnTo>
                  <a:pt x="132" y="3"/>
                </a:lnTo>
                <a:lnTo>
                  <a:pt x="143" y="5"/>
                </a:lnTo>
                <a:lnTo>
                  <a:pt x="152" y="8"/>
                </a:lnTo>
                <a:lnTo>
                  <a:pt x="163" y="13"/>
                </a:lnTo>
                <a:lnTo>
                  <a:pt x="171" y="19"/>
                </a:lnTo>
                <a:lnTo>
                  <a:pt x="181" y="25"/>
                </a:lnTo>
                <a:lnTo>
                  <a:pt x="189" y="32"/>
                </a:lnTo>
                <a:lnTo>
                  <a:pt x="196" y="40"/>
                </a:lnTo>
                <a:lnTo>
                  <a:pt x="202" y="48"/>
                </a:lnTo>
                <a:lnTo>
                  <a:pt x="208" y="58"/>
                </a:lnTo>
                <a:lnTo>
                  <a:pt x="212" y="67"/>
                </a:lnTo>
                <a:lnTo>
                  <a:pt x="216" y="78"/>
                </a:lnTo>
                <a:lnTo>
                  <a:pt x="218" y="88"/>
                </a:lnTo>
                <a:lnTo>
                  <a:pt x="220" y="100"/>
                </a:lnTo>
                <a:lnTo>
                  <a:pt x="221" y="111"/>
                </a:lnTo>
                <a:lnTo>
                  <a:pt x="221" y="111"/>
                </a:lnTo>
                <a:lnTo>
                  <a:pt x="220" y="121"/>
                </a:lnTo>
                <a:lnTo>
                  <a:pt x="218" y="132"/>
                </a:lnTo>
                <a:lnTo>
                  <a:pt x="216" y="143"/>
                </a:lnTo>
                <a:lnTo>
                  <a:pt x="212" y="154"/>
                </a:lnTo>
                <a:lnTo>
                  <a:pt x="208" y="163"/>
                </a:lnTo>
                <a:lnTo>
                  <a:pt x="202" y="173"/>
                </a:lnTo>
                <a:lnTo>
                  <a:pt x="196" y="181"/>
                </a:lnTo>
                <a:lnTo>
                  <a:pt x="189" y="189"/>
                </a:lnTo>
                <a:lnTo>
                  <a:pt x="181" y="196"/>
                </a:lnTo>
                <a:lnTo>
                  <a:pt x="171" y="202"/>
                </a:lnTo>
                <a:lnTo>
                  <a:pt x="163" y="208"/>
                </a:lnTo>
                <a:lnTo>
                  <a:pt x="152" y="212"/>
                </a:lnTo>
                <a:lnTo>
                  <a:pt x="143" y="216"/>
                </a:lnTo>
                <a:lnTo>
                  <a:pt x="132" y="219"/>
                </a:lnTo>
                <a:lnTo>
                  <a:pt x="121" y="220"/>
                </a:lnTo>
                <a:lnTo>
                  <a:pt x="110" y="221"/>
                </a:lnTo>
                <a:lnTo>
                  <a:pt x="110" y="221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2" y="23"/>
                </a:lnTo>
                <a:lnTo>
                  <a:pt x="54" y="28"/>
                </a:lnTo>
                <a:lnTo>
                  <a:pt x="47" y="34"/>
                </a:lnTo>
                <a:lnTo>
                  <a:pt x="39" y="40"/>
                </a:lnTo>
                <a:lnTo>
                  <a:pt x="33" y="47"/>
                </a:lnTo>
                <a:lnTo>
                  <a:pt x="27" y="55"/>
                </a:lnTo>
                <a:lnTo>
                  <a:pt x="23" y="63"/>
                </a:lnTo>
                <a:lnTo>
                  <a:pt x="19" y="71"/>
                </a:lnTo>
                <a:lnTo>
                  <a:pt x="15" y="81"/>
                </a:lnTo>
                <a:lnTo>
                  <a:pt x="12" y="90"/>
                </a:lnTo>
                <a:lnTo>
                  <a:pt x="11" y="100"/>
                </a:lnTo>
                <a:lnTo>
                  <a:pt x="11" y="111"/>
                </a:lnTo>
                <a:lnTo>
                  <a:pt x="11" y="111"/>
                </a:lnTo>
                <a:lnTo>
                  <a:pt x="11" y="120"/>
                </a:lnTo>
                <a:lnTo>
                  <a:pt x="12" y="131"/>
                </a:lnTo>
                <a:lnTo>
                  <a:pt x="15" y="140"/>
                </a:lnTo>
                <a:lnTo>
                  <a:pt x="19" y="150"/>
                </a:lnTo>
                <a:lnTo>
                  <a:pt x="23" y="158"/>
                </a:lnTo>
                <a:lnTo>
                  <a:pt x="27" y="166"/>
                </a:lnTo>
                <a:lnTo>
                  <a:pt x="33" y="174"/>
                </a:lnTo>
                <a:lnTo>
                  <a:pt x="39" y="181"/>
                </a:lnTo>
                <a:lnTo>
                  <a:pt x="47" y="188"/>
                </a:lnTo>
                <a:lnTo>
                  <a:pt x="54" y="193"/>
                </a:lnTo>
                <a:lnTo>
                  <a:pt x="62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10" y="210"/>
                </a:lnTo>
                <a:lnTo>
                  <a:pt x="110" y="210"/>
                </a:lnTo>
                <a:lnTo>
                  <a:pt x="120" y="209"/>
                </a:lnTo>
                <a:lnTo>
                  <a:pt x="131" y="208"/>
                </a:lnTo>
                <a:lnTo>
                  <a:pt x="140" y="206"/>
                </a:lnTo>
                <a:lnTo>
                  <a:pt x="148" y="202"/>
                </a:lnTo>
                <a:lnTo>
                  <a:pt x="158" y="198"/>
                </a:lnTo>
                <a:lnTo>
                  <a:pt x="166" y="193"/>
                </a:lnTo>
                <a:lnTo>
                  <a:pt x="174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8" y="158"/>
                </a:lnTo>
                <a:lnTo>
                  <a:pt x="202" y="150"/>
                </a:lnTo>
                <a:lnTo>
                  <a:pt x="205" y="140"/>
                </a:lnTo>
                <a:lnTo>
                  <a:pt x="208" y="131"/>
                </a:lnTo>
                <a:lnTo>
                  <a:pt x="209" y="120"/>
                </a:lnTo>
                <a:lnTo>
                  <a:pt x="210" y="111"/>
                </a:lnTo>
                <a:lnTo>
                  <a:pt x="210" y="111"/>
                </a:lnTo>
                <a:lnTo>
                  <a:pt x="209" y="100"/>
                </a:lnTo>
                <a:lnTo>
                  <a:pt x="208" y="90"/>
                </a:lnTo>
                <a:lnTo>
                  <a:pt x="205" y="81"/>
                </a:lnTo>
                <a:lnTo>
                  <a:pt x="202" y="71"/>
                </a:lnTo>
                <a:lnTo>
                  <a:pt x="198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4" y="34"/>
                </a:lnTo>
                <a:lnTo>
                  <a:pt x="166" y="28"/>
                </a:lnTo>
                <a:lnTo>
                  <a:pt x="158" y="23"/>
                </a:lnTo>
                <a:lnTo>
                  <a:pt x="148" y="19"/>
                </a:lnTo>
                <a:lnTo>
                  <a:pt x="140" y="15"/>
                </a:lnTo>
                <a:lnTo>
                  <a:pt x="131" y="12"/>
                </a:lnTo>
                <a:lnTo>
                  <a:pt x="120" y="11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22" name="Rectangle 198"/>
          <p:cNvSpPr>
            <a:spLocks noChangeArrowheads="1"/>
          </p:cNvSpPr>
          <p:nvPr/>
        </p:nvSpPr>
        <p:spPr bwMode="auto">
          <a:xfrm>
            <a:off x="9402204" y="1025321"/>
            <a:ext cx="168867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23" name="Rectangle 199"/>
          <p:cNvSpPr>
            <a:spLocks noChangeArrowheads="1"/>
          </p:cNvSpPr>
          <p:nvPr/>
        </p:nvSpPr>
        <p:spPr bwMode="auto">
          <a:xfrm>
            <a:off x="9481947" y="945950"/>
            <a:ext cx="4692" cy="16808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24" name="Freeform 200"/>
          <p:cNvSpPr/>
          <p:nvPr/>
        </p:nvSpPr>
        <p:spPr bwMode="auto">
          <a:xfrm>
            <a:off x="9608596" y="1151391"/>
            <a:ext cx="89125" cy="88716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7"/>
              </a:cxn>
              <a:cxn ang="0">
                <a:pos x="9" y="0"/>
              </a:cxn>
              <a:cxn ang="0">
                <a:pos x="58" y="50"/>
              </a:cxn>
              <a:cxn ang="0">
                <a:pos x="50" y="58"/>
              </a:cxn>
            </a:cxnLst>
            <a:rect l="0" t="0" r="r" b="b"/>
            <a:pathLst>
              <a:path w="58" h="58">
                <a:moveTo>
                  <a:pt x="50" y="58"/>
                </a:moveTo>
                <a:lnTo>
                  <a:pt x="0" y="7"/>
                </a:lnTo>
                <a:lnTo>
                  <a:pt x="9" y="0"/>
                </a:lnTo>
                <a:lnTo>
                  <a:pt x="58" y="50"/>
                </a:lnTo>
                <a:lnTo>
                  <a:pt x="50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25" name="Freeform 201"/>
          <p:cNvSpPr>
            <a:spLocks noEditPoints="1"/>
          </p:cNvSpPr>
          <p:nvPr/>
        </p:nvSpPr>
        <p:spPr bwMode="auto">
          <a:xfrm>
            <a:off x="10110505" y="857234"/>
            <a:ext cx="347115" cy="340849"/>
          </a:xfrm>
          <a:custGeom>
            <a:avLst/>
            <a:gdLst/>
            <a:ahLst/>
            <a:cxnLst>
              <a:cxn ang="0">
                <a:pos x="100" y="220"/>
              </a:cxn>
              <a:cxn ang="0">
                <a:pos x="67" y="212"/>
              </a:cxn>
              <a:cxn ang="0">
                <a:pos x="40" y="196"/>
              </a:cxn>
              <a:cxn ang="0">
                <a:pos x="19" y="173"/>
              </a:cxn>
              <a:cxn ang="0">
                <a:pos x="5" y="143"/>
              </a:cxn>
              <a:cxn ang="0">
                <a:pos x="0" y="111"/>
              </a:cxn>
              <a:cxn ang="0">
                <a:pos x="2" y="88"/>
              </a:cxn>
              <a:cxn ang="0">
                <a:pos x="13" y="58"/>
              </a:cxn>
              <a:cxn ang="0">
                <a:pos x="32" y="32"/>
              </a:cxn>
              <a:cxn ang="0">
                <a:pos x="58" y="13"/>
              </a:cxn>
              <a:cxn ang="0">
                <a:pos x="89" y="3"/>
              </a:cxn>
              <a:cxn ang="0">
                <a:pos x="110" y="0"/>
              </a:cxn>
              <a:cxn ang="0">
                <a:pos x="143" y="5"/>
              </a:cxn>
              <a:cxn ang="0">
                <a:pos x="173" y="19"/>
              </a:cxn>
              <a:cxn ang="0">
                <a:pos x="196" y="40"/>
              </a:cxn>
              <a:cxn ang="0">
                <a:pos x="213" y="67"/>
              </a:cxn>
              <a:cxn ang="0">
                <a:pos x="221" y="100"/>
              </a:cxn>
              <a:cxn ang="0">
                <a:pos x="221" y="121"/>
              </a:cxn>
              <a:cxn ang="0">
                <a:pos x="213" y="154"/>
              </a:cxn>
              <a:cxn ang="0">
                <a:pos x="196" y="181"/>
              </a:cxn>
              <a:cxn ang="0">
                <a:pos x="173" y="202"/>
              </a:cxn>
              <a:cxn ang="0">
                <a:pos x="143" y="216"/>
              </a:cxn>
              <a:cxn ang="0">
                <a:pos x="110" y="221"/>
              </a:cxn>
              <a:cxn ang="0">
                <a:pos x="110" y="11"/>
              </a:cxn>
              <a:cxn ang="0">
                <a:pos x="81" y="15"/>
              </a:cxn>
              <a:cxn ang="0">
                <a:pos x="55" y="28"/>
              </a:cxn>
              <a:cxn ang="0">
                <a:pos x="34" y="47"/>
              </a:cxn>
              <a:cxn ang="0">
                <a:pos x="19" y="71"/>
              </a:cxn>
              <a:cxn ang="0">
                <a:pos x="11" y="100"/>
              </a:cxn>
              <a:cxn ang="0">
                <a:pos x="11" y="120"/>
              </a:cxn>
              <a:cxn ang="0">
                <a:pos x="19" y="150"/>
              </a:cxn>
              <a:cxn ang="0">
                <a:pos x="34" y="174"/>
              </a:cxn>
              <a:cxn ang="0">
                <a:pos x="55" y="193"/>
              </a:cxn>
              <a:cxn ang="0">
                <a:pos x="81" y="206"/>
              </a:cxn>
              <a:cxn ang="0">
                <a:pos x="110" y="210"/>
              </a:cxn>
              <a:cxn ang="0">
                <a:pos x="131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8" y="158"/>
              </a:cxn>
              <a:cxn ang="0">
                <a:pos x="208" y="131"/>
              </a:cxn>
              <a:cxn ang="0">
                <a:pos x="210" y="111"/>
              </a:cxn>
              <a:cxn ang="0">
                <a:pos x="206" y="81"/>
              </a:cxn>
              <a:cxn ang="0">
                <a:pos x="193" y="55"/>
              </a:cxn>
              <a:cxn ang="0">
                <a:pos x="174" y="34"/>
              </a:cxn>
              <a:cxn ang="0">
                <a:pos x="150" y="19"/>
              </a:cxn>
              <a:cxn ang="0">
                <a:pos x="121" y="11"/>
              </a:cxn>
            </a:cxnLst>
            <a:rect l="0" t="0" r="r" b="b"/>
            <a:pathLst>
              <a:path w="221" h="221">
                <a:moveTo>
                  <a:pt x="110" y="221"/>
                </a:moveTo>
                <a:lnTo>
                  <a:pt x="110" y="221"/>
                </a:lnTo>
                <a:lnTo>
                  <a:pt x="100" y="220"/>
                </a:lnTo>
                <a:lnTo>
                  <a:pt x="89" y="219"/>
                </a:lnTo>
                <a:lnTo>
                  <a:pt x="78" y="216"/>
                </a:lnTo>
                <a:lnTo>
                  <a:pt x="67" y="212"/>
                </a:lnTo>
                <a:lnTo>
                  <a:pt x="58" y="208"/>
                </a:lnTo>
                <a:lnTo>
                  <a:pt x="48" y="202"/>
                </a:lnTo>
                <a:lnTo>
                  <a:pt x="40" y="196"/>
                </a:lnTo>
                <a:lnTo>
                  <a:pt x="32" y="189"/>
                </a:lnTo>
                <a:lnTo>
                  <a:pt x="25" y="181"/>
                </a:lnTo>
                <a:lnTo>
                  <a:pt x="19" y="173"/>
                </a:lnTo>
                <a:lnTo>
                  <a:pt x="13" y="163"/>
                </a:lnTo>
                <a:lnTo>
                  <a:pt x="9" y="154"/>
                </a:lnTo>
                <a:lnTo>
                  <a:pt x="5" y="143"/>
                </a:lnTo>
                <a:lnTo>
                  <a:pt x="2" y="132"/>
                </a:lnTo>
                <a:lnTo>
                  <a:pt x="1" y="121"/>
                </a:lnTo>
                <a:lnTo>
                  <a:pt x="0" y="111"/>
                </a:lnTo>
                <a:lnTo>
                  <a:pt x="0" y="111"/>
                </a:lnTo>
                <a:lnTo>
                  <a:pt x="1" y="100"/>
                </a:lnTo>
                <a:lnTo>
                  <a:pt x="2" y="88"/>
                </a:lnTo>
                <a:lnTo>
                  <a:pt x="5" y="78"/>
                </a:lnTo>
                <a:lnTo>
                  <a:pt x="9" y="67"/>
                </a:lnTo>
                <a:lnTo>
                  <a:pt x="13" y="58"/>
                </a:lnTo>
                <a:lnTo>
                  <a:pt x="19" y="48"/>
                </a:lnTo>
                <a:lnTo>
                  <a:pt x="25" y="40"/>
                </a:lnTo>
                <a:lnTo>
                  <a:pt x="32" y="32"/>
                </a:lnTo>
                <a:lnTo>
                  <a:pt x="40" y="25"/>
                </a:lnTo>
                <a:lnTo>
                  <a:pt x="48" y="19"/>
                </a:lnTo>
                <a:lnTo>
                  <a:pt x="58" y="13"/>
                </a:lnTo>
                <a:lnTo>
                  <a:pt x="67" y="8"/>
                </a:lnTo>
                <a:lnTo>
                  <a:pt x="78" y="5"/>
                </a:lnTo>
                <a:lnTo>
                  <a:pt x="89" y="3"/>
                </a:lnTo>
                <a:lnTo>
                  <a:pt x="100" y="0"/>
                </a:lnTo>
                <a:lnTo>
                  <a:pt x="110" y="0"/>
                </a:lnTo>
                <a:lnTo>
                  <a:pt x="110" y="0"/>
                </a:lnTo>
                <a:lnTo>
                  <a:pt x="121" y="0"/>
                </a:lnTo>
                <a:lnTo>
                  <a:pt x="133" y="3"/>
                </a:lnTo>
                <a:lnTo>
                  <a:pt x="143" y="5"/>
                </a:lnTo>
                <a:lnTo>
                  <a:pt x="154" y="8"/>
                </a:lnTo>
                <a:lnTo>
                  <a:pt x="163" y="13"/>
                </a:lnTo>
                <a:lnTo>
                  <a:pt x="173" y="19"/>
                </a:lnTo>
                <a:lnTo>
                  <a:pt x="181" y="25"/>
                </a:lnTo>
                <a:lnTo>
                  <a:pt x="189" y="32"/>
                </a:lnTo>
                <a:lnTo>
                  <a:pt x="196" y="40"/>
                </a:lnTo>
                <a:lnTo>
                  <a:pt x="202" y="48"/>
                </a:lnTo>
                <a:lnTo>
                  <a:pt x="208" y="58"/>
                </a:lnTo>
                <a:lnTo>
                  <a:pt x="213" y="67"/>
                </a:lnTo>
                <a:lnTo>
                  <a:pt x="216" y="78"/>
                </a:lnTo>
                <a:lnTo>
                  <a:pt x="218" y="88"/>
                </a:lnTo>
                <a:lnTo>
                  <a:pt x="221" y="100"/>
                </a:lnTo>
                <a:lnTo>
                  <a:pt x="221" y="111"/>
                </a:lnTo>
                <a:lnTo>
                  <a:pt x="221" y="111"/>
                </a:lnTo>
                <a:lnTo>
                  <a:pt x="221" y="121"/>
                </a:lnTo>
                <a:lnTo>
                  <a:pt x="218" y="132"/>
                </a:lnTo>
                <a:lnTo>
                  <a:pt x="216" y="143"/>
                </a:lnTo>
                <a:lnTo>
                  <a:pt x="213" y="154"/>
                </a:lnTo>
                <a:lnTo>
                  <a:pt x="208" y="163"/>
                </a:lnTo>
                <a:lnTo>
                  <a:pt x="202" y="173"/>
                </a:lnTo>
                <a:lnTo>
                  <a:pt x="196" y="181"/>
                </a:lnTo>
                <a:lnTo>
                  <a:pt x="189" y="189"/>
                </a:lnTo>
                <a:lnTo>
                  <a:pt x="181" y="196"/>
                </a:lnTo>
                <a:lnTo>
                  <a:pt x="173" y="202"/>
                </a:lnTo>
                <a:lnTo>
                  <a:pt x="163" y="208"/>
                </a:lnTo>
                <a:lnTo>
                  <a:pt x="154" y="212"/>
                </a:lnTo>
                <a:lnTo>
                  <a:pt x="143" y="216"/>
                </a:lnTo>
                <a:lnTo>
                  <a:pt x="133" y="219"/>
                </a:lnTo>
                <a:lnTo>
                  <a:pt x="121" y="220"/>
                </a:lnTo>
                <a:lnTo>
                  <a:pt x="110" y="221"/>
                </a:lnTo>
                <a:lnTo>
                  <a:pt x="110" y="221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3" y="23"/>
                </a:lnTo>
                <a:lnTo>
                  <a:pt x="55" y="28"/>
                </a:lnTo>
                <a:lnTo>
                  <a:pt x="47" y="34"/>
                </a:lnTo>
                <a:lnTo>
                  <a:pt x="40" y="40"/>
                </a:lnTo>
                <a:lnTo>
                  <a:pt x="34" y="47"/>
                </a:lnTo>
                <a:lnTo>
                  <a:pt x="28" y="55"/>
                </a:lnTo>
                <a:lnTo>
                  <a:pt x="23" y="63"/>
                </a:lnTo>
                <a:lnTo>
                  <a:pt x="19" y="71"/>
                </a:lnTo>
                <a:lnTo>
                  <a:pt x="15" y="81"/>
                </a:lnTo>
                <a:lnTo>
                  <a:pt x="13" y="90"/>
                </a:lnTo>
                <a:lnTo>
                  <a:pt x="11" y="100"/>
                </a:lnTo>
                <a:lnTo>
                  <a:pt x="11" y="111"/>
                </a:lnTo>
                <a:lnTo>
                  <a:pt x="11" y="111"/>
                </a:lnTo>
                <a:lnTo>
                  <a:pt x="11" y="120"/>
                </a:lnTo>
                <a:lnTo>
                  <a:pt x="13" y="131"/>
                </a:lnTo>
                <a:lnTo>
                  <a:pt x="15" y="140"/>
                </a:lnTo>
                <a:lnTo>
                  <a:pt x="19" y="150"/>
                </a:lnTo>
                <a:lnTo>
                  <a:pt x="23" y="158"/>
                </a:lnTo>
                <a:lnTo>
                  <a:pt x="28" y="166"/>
                </a:lnTo>
                <a:lnTo>
                  <a:pt x="34" y="174"/>
                </a:lnTo>
                <a:lnTo>
                  <a:pt x="40" y="181"/>
                </a:lnTo>
                <a:lnTo>
                  <a:pt x="47" y="188"/>
                </a:lnTo>
                <a:lnTo>
                  <a:pt x="55" y="193"/>
                </a:lnTo>
                <a:lnTo>
                  <a:pt x="63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10" y="210"/>
                </a:lnTo>
                <a:lnTo>
                  <a:pt x="110" y="210"/>
                </a:lnTo>
                <a:lnTo>
                  <a:pt x="121" y="209"/>
                </a:lnTo>
                <a:lnTo>
                  <a:pt x="131" y="208"/>
                </a:lnTo>
                <a:lnTo>
                  <a:pt x="140" y="206"/>
                </a:lnTo>
                <a:lnTo>
                  <a:pt x="150" y="202"/>
                </a:lnTo>
                <a:lnTo>
                  <a:pt x="158" y="198"/>
                </a:lnTo>
                <a:lnTo>
                  <a:pt x="166" y="193"/>
                </a:lnTo>
                <a:lnTo>
                  <a:pt x="174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8" y="158"/>
                </a:lnTo>
                <a:lnTo>
                  <a:pt x="202" y="150"/>
                </a:lnTo>
                <a:lnTo>
                  <a:pt x="206" y="140"/>
                </a:lnTo>
                <a:lnTo>
                  <a:pt x="208" y="131"/>
                </a:lnTo>
                <a:lnTo>
                  <a:pt x="210" y="120"/>
                </a:lnTo>
                <a:lnTo>
                  <a:pt x="210" y="111"/>
                </a:lnTo>
                <a:lnTo>
                  <a:pt x="210" y="111"/>
                </a:lnTo>
                <a:lnTo>
                  <a:pt x="210" y="100"/>
                </a:lnTo>
                <a:lnTo>
                  <a:pt x="208" y="90"/>
                </a:lnTo>
                <a:lnTo>
                  <a:pt x="206" y="81"/>
                </a:lnTo>
                <a:lnTo>
                  <a:pt x="202" y="71"/>
                </a:lnTo>
                <a:lnTo>
                  <a:pt x="198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4" y="34"/>
                </a:lnTo>
                <a:lnTo>
                  <a:pt x="166" y="28"/>
                </a:lnTo>
                <a:lnTo>
                  <a:pt x="158" y="23"/>
                </a:lnTo>
                <a:lnTo>
                  <a:pt x="150" y="19"/>
                </a:lnTo>
                <a:lnTo>
                  <a:pt x="140" y="15"/>
                </a:lnTo>
                <a:lnTo>
                  <a:pt x="131" y="12"/>
                </a:lnTo>
                <a:lnTo>
                  <a:pt x="121" y="11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26" name="Freeform 202"/>
          <p:cNvSpPr>
            <a:spLocks noEditPoints="1"/>
          </p:cNvSpPr>
          <p:nvPr/>
        </p:nvSpPr>
        <p:spPr bwMode="auto">
          <a:xfrm>
            <a:off x="10940765" y="857233"/>
            <a:ext cx="379951" cy="378203"/>
          </a:xfrm>
          <a:custGeom>
            <a:avLst/>
            <a:gdLst/>
            <a:ahLst/>
            <a:cxnLst>
              <a:cxn ang="0">
                <a:pos x="109" y="242"/>
              </a:cxn>
              <a:cxn ang="0">
                <a:pos x="74" y="233"/>
              </a:cxn>
              <a:cxn ang="0">
                <a:pos x="45" y="215"/>
              </a:cxn>
              <a:cxn ang="0">
                <a:pos x="22" y="189"/>
              </a:cxn>
              <a:cxn ang="0">
                <a:pos x="7" y="158"/>
              </a:cxn>
              <a:cxn ang="0">
                <a:pos x="0" y="121"/>
              </a:cxn>
              <a:cxn ang="0">
                <a:pos x="3" y="97"/>
              </a:cxn>
              <a:cxn ang="0">
                <a:pos x="15" y="63"/>
              </a:cxn>
              <a:cxn ang="0">
                <a:pos x="36" y="35"/>
              </a:cxn>
              <a:cxn ang="0">
                <a:pos x="65" y="15"/>
              </a:cxn>
              <a:cxn ang="0">
                <a:pos x="97" y="3"/>
              </a:cxn>
              <a:cxn ang="0">
                <a:pos x="122" y="0"/>
              </a:cxn>
              <a:cxn ang="0">
                <a:pos x="158" y="5"/>
              </a:cxn>
              <a:cxn ang="0">
                <a:pos x="190" y="20"/>
              </a:cxn>
              <a:cxn ang="0">
                <a:pos x="216" y="44"/>
              </a:cxn>
              <a:cxn ang="0">
                <a:pos x="234" y="74"/>
              </a:cxn>
              <a:cxn ang="0">
                <a:pos x="243" y="109"/>
              </a:cxn>
              <a:cxn ang="0">
                <a:pos x="243" y="134"/>
              </a:cxn>
              <a:cxn ang="0">
                <a:pos x="234" y="169"/>
              </a:cxn>
              <a:cxn ang="0">
                <a:pos x="216" y="198"/>
              </a:cxn>
              <a:cxn ang="0">
                <a:pos x="190" y="221"/>
              </a:cxn>
              <a:cxn ang="0">
                <a:pos x="158" y="237"/>
              </a:cxn>
              <a:cxn ang="0">
                <a:pos x="122" y="243"/>
              </a:cxn>
              <a:cxn ang="0">
                <a:pos x="122" y="11"/>
              </a:cxn>
              <a:cxn ang="0">
                <a:pos x="89" y="16"/>
              </a:cxn>
              <a:cxn ang="0">
                <a:pos x="61" y="30"/>
              </a:cxn>
              <a:cxn ang="0">
                <a:pos x="36" y="51"/>
              </a:cxn>
              <a:cxn ang="0">
                <a:pos x="20" y="78"/>
              </a:cxn>
              <a:cxn ang="0">
                <a:pos x="12" y="111"/>
              </a:cxn>
              <a:cxn ang="0">
                <a:pos x="12" y="132"/>
              </a:cxn>
              <a:cxn ang="0">
                <a:pos x="20" y="165"/>
              </a:cxn>
              <a:cxn ang="0">
                <a:pos x="36" y="192"/>
              </a:cxn>
              <a:cxn ang="0">
                <a:pos x="61" y="213"/>
              </a:cxn>
              <a:cxn ang="0">
                <a:pos x="89" y="227"/>
              </a:cxn>
              <a:cxn ang="0">
                <a:pos x="122" y="232"/>
              </a:cxn>
              <a:cxn ang="0">
                <a:pos x="144" y="229"/>
              </a:cxn>
              <a:cxn ang="0">
                <a:pos x="174" y="219"/>
              </a:cxn>
              <a:cxn ang="0">
                <a:pos x="200" y="200"/>
              </a:cxn>
              <a:cxn ang="0">
                <a:pos x="219" y="174"/>
              </a:cxn>
              <a:cxn ang="0">
                <a:pos x="231" y="143"/>
              </a:cxn>
              <a:cxn ang="0">
                <a:pos x="232" y="121"/>
              </a:cxn>
              <a:cxn ang="0">
                <a:pos x="228" y="89"/>
              </a:cxn>
              <a:cxn ang="0">
                <a:pos x="213" y="59"/>
              </a:cxn>
              <a:cxn ang="0">
                <a:pos x="192" y="36"/>
              </a:cxn>
              <a:cxn ang="0">
                <a:pos x="165" y="19"/>
              </a:cxn>
              <a:cxn ang="0">
                <a:pos x="134" y="11"/>
              </a:cxn>
            </a:cxnLst>
            <a:rect l="0" t="0" r="r" b="b"/>
            <a:pathLst>
              <a:path w="243" h="243">
                <a:moveTo>
                  <a:pt x="122" y="243"/>
                </a:moveTo>
                <a:lnTo>
                  <a:pt x="122" y="243"/>
                </a:lnTo>
                <a:lnTo>
                  <a:pt x="109" y="242"/>
                </a:lnTo>
                <a:lnTo>
                  <a:pt x="97" y="240"/>
                </a:lnTo>
                <a:lnTo>
                  <a:pt x="86" y="237"/>
                </a:lnTo>
                <a:lnTo>
                  <a:pt x="74" y="233"/>
                </a:lnTo>
                <a:lnTo>
                  <a:pt x="65" y="228"/>
                </a:lnTo>
                <a:lnTo>
                  <a:pt x="54" y="221"/>
                </a:lnTo>
                <a:lnTo>
                  <a:pt x="45" y="215"/>
                </a:lnTo>
                <a:lnTo>
                  <a:pt x="36" y="206"/>
                </a:lnTo>
                <a:lnTo>
                  <a:pt x="28" y="198"/>
                </a:lnTo>
                <a:lnTo>
                  <a:pt x="22" y="189"/>
                </a:lnTo>
                <a:lnTo>
                  <a:pt x="15" y="179"/>
                </a:lnTo>
                <a:lnTo>
                  <a:pt x="11" y="169"/>
                </a:lnTo>
                <a:lnTo>
                  <a:pt x="7" y="158"/>
                </a:lnTo>
                <a:lnTo>
                  <a:pt x="3" y="146"/>
                </a:lnTo>
                <a:lnTo>
                  <a:pt x="1" y="134"/>
                </a:lnTo>
                <a:lnTo>
                  <a:pt x="0" y="121"/>
                </a:lnTo>
                <a:lnTo>
                  <a:pt x="0" y="121"/>
                </a:lnTo>
                <a:lnTo>
                  <a:pt x="1" y="109"/>
                </a:lnTo>
                <a:lnTo>
                  <a:pt x="3" y="97"/>
                </a:lnTo>
                <a:lnTo>
                  <a:pt x="7" y="85"/>
                </a:lnTo>
                <a:lnTo>
                  <a:pt x="11" y="74"/>
                </a:lnTo>
                <a:lnTo>
                  <a:pt x="15" y="63"/>
                </a:lnTo>
                <a:lnTo>
                  <a:pt x="22" y="54"/>
                </a:lnTo>
                <a:lnTo>
                  <a:pt x="28" y="44"/>
                </a:lnTo>
                <a:lnTo>
                  <a:pt x="36" y="35"/>
                </a:lnTo>
                <a:lnTo>
                  <a:pt x="45" y="28"/>
                </a:lnTo>
                <a:lnTo>
                  <a:pt x="54" y="20"/>
                </a:lnTo>
                <a:lnTo>
                  <a:pt x="65" y="15"/>
                </a:lnTo>
                <a:lnTo>
                  <a:pt x="74" y="9"/>
                </a:lnTo>
                <a:lnTo>
                  <a:pt x="86" y="5"/>
                </a:lnTo>
                <a:lnTo>
                  <a:pt x="97" y="3"/>
                </a:lnTo>
                <a:lnTo>
                  <a:pt x="109" y="0"/>
                </a:lnTo>
                <a:lnTo>
                  <a:pt x="122" y="0"/>
                </a:lnTo>
                <a:lnTo>
                  <a:pt x="122" y="0"/>
                </a:lnTo>
                <a:lnTo>
                  <a:pt x="135" y="0"/>
                </a:lnTo>
                <a:lnTo>
                  <a:pt x="147" y="3"/>
                </a:lnTo>
                <a:lnTo>
                  <a:pt x="158" y="5"/>
                </a:lnTo>
                <a:lnTo>
                  <a:pt x="169" y="9"/>
                </a:lnTo>
                <a:lnTo>
                  <a:pt x="180" y="15"/>
                </a:lnTo>
                <a:lnTo>
                  <a:pt x="190" y="20"/>
                </a:lnTo>
                <a:lnTo>
                  <a:pt x="200" y="28"/>
                </a:lnTo>
                <a:lnTo>
                  <a:pt x="208" y="35"/>
                </a:lnTo>
                <a:lnTo>
                  <a:pt x="216" y="44"/>
                </a:lnTo>
                <a:lnTo>
                  <a:pt x="223" y="54"/>
                </a:lnTo>
                <a:lnTo>
                  <a:pt x="228" y="63"/>
                </a:lnTo>
                <a:lnTo>
                  <a:pt x="234" y="74"/>
                </a:lnTo>
                <a:lnTo>
                  <a:pt x="238" y="85"/>
                </a:lnTo>
                <a:lnTo>
                  <a:pt x="242" y="97"/>
                </a:lnTo>
                <a:lnTo>
                  <a:pt x="243" y="109"/>
                </a:lnTo>
                <a:lnTo>
                  <a:pt x="243" y="121"/>
                </a:lnTo>
                <a:lnTo>
                  <a:pt x="243" y="121"/>
                </a:lnTo>
                <a:lnTo>
                  <a:pt x="243" y="134"/>
                </a:lnTo>
                <a:lnTo>
                  <a:pt x="242" y="146"/>
                </a:lnTo>
                <a:lnTo>
                  <a:pt x="238" y="158"/>
                </a:lnTo>
                <a:lnTo>
                  <a:pt x="234" y="169"/>
                </a:lnTo>
                <a:lnTo>
                  <a:pt x="228" y="179"/>
                </a:lnTo>
                <a:lnTo>
                  <a:pt x="223" y="189"/>
                </a:lnTo>
                <a:lnTo>
                  <a:pt x="216" y="198"/>
                </a:lnTo>
                <a:lnTo>
                  <a:pt x="208" y="206"/>
                </a:lnTo>
                <a:lnTo>
                  <a:pt x="200" y="215"/>
                </a:lnTo>
                <a:lnTo>
                  <a:pt x="190" y="221"/>
                </a:lnTo>
                <a:lnTo>
                  <a:pt x="180" y="228"/>
                </a:lnTo>
                <a:lnTo>
                  <a:pt x="169" y="233"/>
                </a:lnTo>
                <a:lnTo>
                  <a:pt x="158" y="237"/>
                </a:lnTo>
                <a:lnTo>
                  <a:pt x="147" y="240"/>
                </a:lnTo>
                <a:lnTo>
                  <a:pt x="135" y="242"/>
                </a:lnTo>
                <a:lnTo>
                  <a:pt x="122" y="243"/>
                </a:lnTo>
                <a:lnTo>
                  <a:pt x="122" y="243"/>
                </a:lnTo>
                <a:close/>
                <a:moveTo>
                  <a:pt x="122" y="11"/>
                </a:moveTo>
                <a:lnTo>
                  <a:pt x="122" y="11"/>
                </a:lnTo>
                <a:lnTo>
                  <a:pt x="111" y="11"/>
                </a:lnTo>
                <a:lnTo>
                  <a:pt x="100" y="13"/>
                </a:lnTo>
                <a:lnTo>
                  <a:pt x="89" y="16"/>
                </a:lnTo>
                <a:lnTo>
                  <a:pt x="80" y="19"/>
                </a:lnTo>
                <a:lnTo>
                  <a:pt x="69" y="24"/>
                </a:lnTo>
                <a:lnTo>
                  <a:pt x="61" y="30"/>
                </a:lnTo>
                <a:lnTo>
                  <a:pt x="51" y="36"/>
                </a:lnTo>
                <a:lnTo>
                  <a:pt x="43" y="43"/>
                </a:lnTo>
                <a:lnTo>
                  <a:pt x="36" y="51"/>
                </a:lnTo>
                <a:lnTo>
                  <a:pt x="30" y="59"/>
                </a:lnTo>
                <a:lnTo>
                  <a:pt x="24" y="69"/>
                </a:lnTo>
                <a:lnTo>
                  <a:pt x="20" y="78"/>
                </a:lnTo>
                <a:lnTo>
                  <a:pt x="16" y="89"/>
                </a:lnTo>
                <a:lnTo>
                  <a:pt x="14" y="98"/>
                </a:lnTo>
                <a:lnTo>
                  <a:pt x="12" y="111"/>
                </a:lnTo>
                <a:lnTo>
                  <a:pt x="11" y="121"/>
                </a:lnTo>
                <a:lnTo>
                  <a:pt x="11" y="121"/>
                </a:lnTo>
                <a:lnTo>
                  <a:pt x="12" y="132"/>
                </a:lnTo>
                <a:lnTo>
                  <a:pt x="14" y="143"/>
                </a:lnTo>
                <a:lnTo>
                  <a:pt x="16" y="154"/>
                </a:lnTo>
                <a:lnTo>
                  <a:pt x="20" y="165"/>
                </a:lnTo>
                <a:lnTo>
                  <a:pt x="24" y="174"/>
                </a:lnTo>
                <a:lnTo>
                  <a:pt x="30" y="183"/>
                </a:lnTo>
                <a:lnTo>
                  <a:pt x="36" y="192"/>
                </a:lnTo>
                <a:lnTo>
                  <a:pt x="43" y="200"/>
                </a:lnTo>
                <a:lnTo>
                  <a:pt x="51" y="206"/>
                </a:lnTo>
                <a:lnTo>
                  <a:pt x="61" y="213"/>
                </a:lnTo>
                <a:lnTo>
                  <a:pt x="69" y="219"/>
                </a:lnTo>
                <a:lnTo>
                  <a:pt x="80" y="223"/>
                </a:lnTo>
                <a:lnTo>
                  <a:pt x="89" y="227"/>
                </a:lnTo>
                <a:lnTo>
                  <a:pt x="100" y="229"/>
                </a:lnTo>
                <a:lnTo>
                  <a:pt x="111" y="231"/>
                </a:lnTo>
                <a:lnTo>
                  <a:pt x="122" y="232"/>
                </a:lnTo>
                <a:lnTo>
                  <a:pt x="122" y="232"/>
                </a:lnTo>
                <a:lnTo>
                  <a:pt x="134" y="231"/>
                </a:lnTo>
                <a:lnTo>
                  <a:pt x="144" y="229"/>
                </a:lnTo>
                <a:lnTo>
                  <a:pt x="155" y="227"/>
                </a:lnTo>
                <a:lnTo>
                  <a:pt x="165" y="223"/>
                </a:lnTo>
                <a:lnTo>
                  <a:pt x="174" y="219"/>
                </a:lnTo>
                <a:lnTo>
                  <a:pt x="184" y="213"/>
                </a:lnTo>
                <a:lnTo>
                  <a:pt x="192" y="206"/>
                </a:lnTo>
                <a:lnTo>
                  <a:pt x="200" y="200"/>
                </a:lnTo>
                <a:lnTo>
                  <a:pt x="208" y="192"/>
                </a:lnTo>
                <a:lnTo>
                  <a:pt x="213" y="183"/>
                </a:lnTo>
                <a:lnTo>
                  <a:pt x="219" y="174"/>
                </a:lnTo>
                <a:lnTo>
                  <a:pt x="224" y="165"/>
                </a:lnTo>
                <a:lnTo>
                  <a:pt x="228" y="154"/>
                </a:lnTo>
                <a:lnTo>
                  <a:pt x="231" y="143"/>
                </a:lnTo>
                <a:lnTo>
                  <a:pt x="232" y="132"/>
                </a:lnTo>
                <a:lnTo>
                  <a:pt x="232" y="121"/>
                </a:lnTo>
                <a:lnTo>
                  <a:pt x="232" y="121"/>
                </a:lnTo>
                <a:lnTo>
                  <a:pt x="232" y="111"/>
                </a:lnTo>
                <a:lnTo>
                  <a:pt x="231" y="98"/>
                </a:lnTo>
                <a:lnTo>
                  <a:pt x="228" y="89"/>
                </a:lnTo>
                <a:lnTo>
                  <a:pt x="224" y="78"/>
                </a:lnTo>
                <a:lnTo>
                  <a:pt x="219" y="69"/>
                </a:lnTo>
                <a:lnTo>
                  <a:pt x="213" y="59"/>
                </a:lnTo>
                <a:lnTo>
                  <a:pt x="208" y="51"/>
                </a:lnTo>
                <a:lnTo>
                  <a:pt x="200" y="43"/>
                </a:lnTo>
                <a:lnTo>
                  <a:pt x="192" y="36"/>
                </a:lnTo>
                <a:lnTo>
                  <a:pt x="184" y="30"/>
                </a:lnTo>
                <a:lnTo>
                  <a:pt x="174" y="24"/>
                </a:lnTo>
                <a:lnTo>
                  <a:pt x="165" y="19"/>
                </a:lnTo>
                <a:lnTo>
                  <a:pt x="155" y="16"/>
                </a:lnTo>
                <a:lnTo>
                  <a:pt x="144" y="13"/>
                </a:lnTo>
                <a:lnTo>
                  <a:pt x="134" y="11"/>
                </a:lnTo>
                <a:lnTo>
                  <a:pt x="122" y="11"/>
                </a:lnTo>
                <a:lnTo>
                  <a:pt x="122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27" name="Freeform 203"/>
          <p:cNvSpPr/>
          <p:nvPr/>
        </p:nvSpPr>
        <p:spPr bwMode="auto">
          <a:xfrm>
            <a:off x="10406020" y="1151391"/>
            <a:ext cx="89125" cy="88716"/>
          </a:xfrm>
          <a:custGeom>
            <a:avLst/>
            <a:gdLst/>
            <a:ahLst/>
            <a:cxnLst>
              <a:cxn ang="0">
                <a:pos x="52" y="58"/>
              </a:cxn>
              <a:cxn ang="0">
                <a:pos x="0" y="7"/>
              </a:cxn>
              <a:cxn ang="0">
                <a:pos x="9" y="0"/>
              </a:cxn>
              <a:cxn ang="0">
                <a:pos x="58" y="50"/>
              </a:cxn>
              <a:cxn ang="0">
                <a:pos x="52" y="58"/>
              </a:cxn>
            </a:cxnLst>
            <a:rect l="0" t="0" r="r" b="b"/>
            <a:pathLst>
              <a:path w="58" h="58">
                <a:moveTo>
                  <a:pt x="52" y="58"/>
                </a:moveTo>
                <a:lnTo>
                  <a:pt x="0" y="7"/>
                </a:lnTo>
                <a:lnTo>
                  <a:pt x="9" y="0"/>
                </a:lnTo>
                <a:lnTo>
                  <a:pt x="58" y="50"/>
                </a:lnTo>
                <a:lnTo>
                  <a:pt x="52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28" name="Freeform 204"/>
          <p:cNvSpPr>
            <a:spLocks noEditPoints="1"/>
          </p:cNvSpPr>
          <p:nvPr/>
        </p:nvSpPr>
        <p:spPr bwMode="auto">
          <a:xfrm>
            <a:off x="11109628" y="1025324"/>
            <a:ext cx="37525" cy="37353"/>
          </a:xfrm>
          <a:custGeom>
            <a:avLst/>
            <a:gdLst/>
            <a:ahLst/>
            <a:cxnLst>
              <a:cxn ang="0">
                <a:pos x="13" y="25"/>
              </a:cxn>
              <a:cxn ang="0">
                <a:pos x="13" y="25"/>
              </a:cxn>
              <a:cxn ang="0">
                <a:pos x="8" y="23"/>
              </a:cxn>
              <a:cxn ang="0">
                <a:pos x="4" y="20"/>
              </a:cxn>
              <a:cxn ang="0">
                <a:pos x="2" y="16"/>
              </a:cxn>
              <a:cxn ang="0">
                <a:pos x="0" y="12"/>
              </a:cxn>
              <a:cxn ang="0">
                <a:pos x="0" y="12"/>
              </a:cxn>
              <a:cxn ang="0">
                <a:pos x="2" y="7"/>
              </a:cxn>
              <a:cxn ang="0">
                <a:pos x="4" y="4"/>
              </a:cxn>
              <a:cxn ang="0">
                <a:pos x="8" y="2"/>
              </a:cxn>
              <a:cxn ang="0">
                <a:pos x="13" y="0"/>
              </a:cxn>
              <a:cxn ang="0">
                <a:pos x="13" y="0"/>
              </a:cxn>
              <a:cxn ang="0">
                <a:pos x="18" y="2"/>
              </a:cxn>
              <a:cxn ang="0">
                <a:pos x="22" y="4"/>
              </a:cxn>
              <a:cxn ang="0">
                <a:pos x="25" y="7"/>
              </a:cxn>
              <a:cxn ang="0">
                <a:pos x="25" y="12"/>
              </a:cxn>
              <a:cxn ang="0">
                <a:pos x="25" y="12"/>
              </a:cxn>
              <a:cxn ang="0">
                <a:pos x="25" y="16"/>
              </a:cxn>
              <a:cxn ang="0">
                <a:pos x="22" y="20"/>
              </a:cxn>
              <a:cxn ang="0">
                <a:pos x="18" y="23"/>
              </a:cxn>
              <a:cxn ang="0">
                <a:pos x="13" y="25"/>
              </a:cxn>
              <a:cxn ang="0">
                <a:pos x="13" y="25"/>
              </a:cxn>
              <a:cxn ang="0">
                <a:pos x="13" y="6"/>
              </a:cxn>
              <a:cxn ang="0">
                <a:pos x="13" y="6"/>
              </a:cxn>
              <a:cxn ang="0">
                <a:pos x="10" y="6"/>
              </a:cxn>
              <a:cxn ang="0">
                <a:pos x="8" y="7"/>
              </a:cxn>
              <a:cxn ang="0">
                <a:pos x="7" y="10"/>
              </a:cxn>
              <a:cxn ang="0">
                <a:pos x="6" y="12"/>
              </a:cxn>
              <a:cxn ang="0">
                <a:pos x="6" y="12"/>
              </a:cxn>
              <a:cxn ang="0">
                <a:pos x="7" y="15"/>
              </a:cxn>
              <a:cxn ang="0">
                <a:pos x="8" y="16"/>
              </a:cxn>
              <a:cxn ang="0">
                <a:pos x="10" y="18"/>
              </a:cxn>
              <a:cxn ang="0">
                <a:pos x="13" y="19"/>
              </a:cxn>
              <a:cxn ang="0">
                <a:pos x="13" y="19"/>
              </a:cxn>
              <a:cxn ang="0">
                <a:pos x="15" y="18"/>
              </a:cxn>
              <a:cxn ang="0">
                <a:pos x="18" y="16"/>
              </a:cxn>
              <a:cxn ang="0">
                <a:pos x="19" y="15"/>
              </a:cxn>
              <a:cxn ang="0">
                <a:pos x="19" y="12"/>
              </a:cxn>
              <a:cxn ang="0">
                <a:pos x="19" y="12"/>
              </a:cxn>
              <a:cxn ang="0">
                <a:pos x="19" y="10"/>
              </a:cxn>
              <a:cxn ang="0">
                <a:pos x="18" y="7"/>
              </a:cxn>
              <a:cxn ang="0">
                <a:pos x="15" y="6"/>
              </a:cxn>
              <a:cxn ang="0">
                <a:pos x="13" y="6"/>
              </a:cxn>
              <a:cxn ang="0">
                <a:pos x="13" y="6"/>
              </a:cxn>
            </a:cxnLst>
            <a:rect l="0" t="0" r="r" b="b"/>
            <a:pathLst>
              <a:path w="25" h="25">
                <a:moveTo>
                  <a:pt x="13" y="25"/>
                </a:moveTo>
                <a:lnTo>
                  <a:pt x="13" y="25"/>
                </a:lnTo>
                <a:lnTo>
                  <a:pt x="8" y="23"/>
                </a:lnTo>
                <a:lnTo>
                  <a:pt x="4" y="20"/>
                </a:lnTo>
                <a:lnTo>
                  <a:pt x="2" y="16"/>
                </a:lnTo>
                <a:lnTo>
                  <a:pt x="0" y="12"/>
                </a:lnTo>
                <a:lnTo>
                  <a:pt x="0" y="12"/>
                </a:lnTo>
                <a:lnTo>
                  <a:pt x="2" y="7"/>
                </a:lnTo>
                <a:lnTo>
                  <a:pt x="4" y="4"/>
                </a:lnTo>
                <a:lnTo>
                  <a:pt x="8" y="2"/>
                </a:lnTo>
                <a:lnTo>
                  <a:pt x="13" y="0"/>
                </a:lnTo>
                <a:lnTo>
                  <a:pt x="13" y="0"/>
                </a:lnTo>
                <a:lnTo>
                  <a:pt x="18" y="2"/>
                </a:lnTo>
                <a:lnTo>
                  <a:pt x="22" y="4"/>
                </a:lnTo>
                <a:lnTo>
                  <a:pt x="25" y="7"/>
                </a:lnTo>
                <a:lnTo>
                  <a:pt x="25" y="12"/>
                </a:lnTo>
                <a:lnTo>
                  <a:pt x="25" y="12"/>
                </a:lnTo>
                <a:lnTo>
                  <a:pt x="25" y="16"/>
                </a:lnTo>
                <a:lnTo>
                  <a:pt x="22" y="20"/>
                </a:lnTo>
                <a:lnTo>
                  <a:pt x="18" y="23"/>
                </a:lnTo>
                <a:lnTo>
                  <a:pt x="13" y="25"/>
                </a:lnTo>
                <a:lnTo>
                  <a:pt x="13" y="25"/>
                </a:lnTo>
                <a:close/>
                <a:moveTo>
                  <a:pt x="13" y="6"/>
                </a:moveTo>
                <a:lnTo>
                  <a:pt x="13" y="6"/>
                </a:lnTo>
                <a:lnTo>
                  <a:pt x="10" y="6"/>
                </a:lnTo>
                <a:lnTo>
                  <a:pt x="8" y="7"/>
                </a:lnTo>
                <a:lnTo>
                  <a:pt x="7" y="10"/>
                </a:lnTo>
                <a:lnTo>
                  <a:pt x="6" y="12"/>
                </a:lnTo>
                <a:lnTo>
                  <a:pt x="6" y="12"/>
                </a:lnTo>
                <a:lnTo>
                  <a:pt x="7" y="15"/>
                </a:lnTo>
                <a:lnTo>
                  <a:pt x="8" y="16"/>
                </a:lnTo>
                <a:lnTo>
                  <a:pt x="10" y="18"/>
                </a:lnTo>
                <a:lnTo>
                  <a:pt x="13" y="19"/>
                </a:lnTo>
                <a:lnTo>
                  <a:pt x="13" y="19"/>
                </a:lnTo>
                <a:lnTo>
                  <a:pt x="15" y="18"/>
                </a:lnTo>
                <a:lnTo>
                  <a:pt x="18" y="16"/>
                </a:lnTo>
                <a:lnTo>
                  <a:pt x="19" y="15"/>
                </a:lnTo>
                <a:lnTo>
                  <a:pt x="19" y="12"/>
                </a:lnTo>
                <a:lnTo>
                  <a:pt x="19" y="12"/>
                </a:lnTo>
                <a:lnTo>
                  <a:pt x="19" y="10"/>
                </a:lnTo>
                <a:lnTo>
                  <a:pt x="18" y="7"/>
                </a:lnTo>
                <a:lnTo>
                  <a:pt x="15" y="6"/>
                </a:lnTo>
                <a:lnTo>
                  <a:pt x="13" y="6"/>
                </a:lnTo>
                <a:lnTo>
                  <a:pt x="13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30" name="Freeform 206"/>
          <p:cNvSpPr/>
          <p:nvPr/>
        </p:nvSpPr>
        <p:spPr bwMode="auto">
          <a:xfrm>
            <a:off x="11142465" y="1039332"/>
            <a:ext cx="79744" cy="9339"/>
          </a:xfrm>
          <a:custGeom>
            <a:avLst/>
            <a:gdLst/>
            <a:ahLst/>
            <a:cxnLst>
              <a:cxn ang="0">
                <a:pos x="47" y="5"/>
              </a:cxn>
              <a:cxn ang="0">
                <a:pos x="3" y="5"/>
              </a:cxn>
              <a:cxn ang="0">
                <a:pos x="3" y="5"/>
              </a:cxn>
              <a:cxn ang="0">
                <a:pos x="1" y="4"/>
              </a:cxn>
              <a:cxn ang="0">
                <a:pos x="0" y="2"/>
              </a:cxn>
              <a:cxn ang="0">
                <a:pos x="0" y="2"/>
              </a:cxn>
              <a:cxn ang="0">
                <a:pos x="1" y="0"/>
              </a:cxn>
              <a:cxn ang="0">
                <a:pos x="3" y="0"/>
              </a:cxn>
              <a:cxn ang="0">
                <a:pos x="47" y="0"/>
              </a:cxn>
              <a:cxn ang="0">
                <a:pos x="47" y="0"/>
              </a:cxn>
              <a:cxn ang="0">
                <a:pos x="49" y="0"/>
              </a:cxn>
              <a:cxn ang="0">
                <a:pos x="50" y="2"/>
              </a:cxn>
              <a:cxn ang="0">
                <a:pos x="50" y="2"/>
              </a:cxn>
              <a:cxn ang="0">
                <a:pos x="49" y="4"/>
              </a:cxn>
              <a:cxn ang="0">
                <a:pos x="47" y="5"/>
              </a:cxn>
              <a:cxn ang="0">
                <a:pos x="47" y="5"/>
              </a:cxn>
            </a:cxnLst>
            <a:rect l="0" t="0" r="r" b="b"/>
            <a:pathLst>
              <a:path w="50" h="5">
                <a:moveTo>
                  <a:pt x="47" y="5"/>
                </a:moveTo>
                <a:lnTo>
                  <a:pt x="3" y="5"/>
                </a:lnTo>
                <a:lnTo>
                  <a:pt x="3" y="5"/>
                </a:lnTo>
                <a:lnTo>
                  <a:pt x="1" y="4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3" y="0"/>
                </a:lnTo>
                <a:lnTo>
                  <a:pt x="47" y="0"/>
                </a:lnTo>
                <a:lnTo>
                  <a:pt x="47" y="0"/>
                </a:lnTo>
                <a:lnTo>
                  <a:pt x="49" y="0"/>
                </a:lnTo>
                <a:lnTo>
                  <a:pt x="50" y="2"/>
                </a:lnTo>
                <a:lnTo>
                  <a:pt x="50" y="2"/>
                </a:lnTo>
                <a:lnTo>
                  <a:pt x="49" y="4"/>
                </a:lnTo>
                <a:lnTo>
                  <a:pt x="47" y="5"/>
                </a:lnTo>
                <a:lnTo>
                  <a:pt x="47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31" name="Freeform 207"/>
          <p:cNvSpPr/>
          <p:nvPr/>
        </p:nvSpPr>
        <p:spPr bwMode="auto">
          <a:xfrm>
            <a:off x="11123704" y="917934"/>
            <a:ext cx="9381" cy="112060"/>
          </a:xfrm>
          <a:custGeom>
            <a:avLst/>
            <a:gdLst/>
            <a:ahLst/>
            <a:cxnLst>
              <a:cxn ang="0">
                <a:pos x="3" y="72"/>
              </a:cxn>
              <a:cxn ang="0">
                <a:pos x="3" y="72"/>
              </a:cxn>
              <a:cxn ang="0">
                <a:pos x="1" y="72"/>
              </a:cxn>
              <a:cxn ang="0">
                <a:pos x="0" y="69"/>
              </a:cxn>
              <a:cxn ang="0">
                <a:pos x="0" y="3"/>
              </a:cxn>
              <a:cxn ang="0">
                <a:pos x="0" y="3"/>
              </a:cxn>
              <a:cxn ang="0">
                <a:pos x="1" y="0"/>
              </a:cxn>
              <a:cxn ang="0">
                <a:pos x="3" y="0"/>
              </a:cxn>
              <a:cxn ang="0">
                <a:pos x="3" y="0"/>
              </a:cxn>
              <a:cxn ang="0">
                <a:pos x="5" y="0"/>
              </a:cxn>
              <a:cxn ang="0">
                <a:pos x="5" y="3"/>
              </a:cxn>
              <a:cxn ang="0">
                <a:pos x="5" y="69"/>
              </a:cxn>
              <a:cxn ang="0">
                <a:pos x="5" y="69"/>
              </a:cxn>
              <a:cxn ang="0">
                <a:pos x="5" y="72"/>
              </a:cxn>
              <a:cxn ang="0">
                <a:pos x="3" y="72"/>
              </a:cxn>
              <a:cxn ang="0">
                <a:pos x="3" y="72"/>
              </a:cxn>
            </a:cxnLst>
            <a:rect l="0" t="0" r="r" b="b"/>
            <a:pathLst>
              <a:path w="5" h="72">
                <a:moveTo>
                  <a:pt x="3" y="72"/>
                </a:moveTo>
                <a:lnTo>
                  <a:pt x="3" y="72"/>
                </a:lnTo>
                <a:lnTo>
                  <a:pt x="1" y="72"/>
                </a:lnTo>
                <a:lnTo>
                  <a:pt x="0" y="69"/>
                </a:lnTo>
                <a:lnTo>
                  <a:pt x="0" y="3"/>
                </a:lnTo>
                <a:lnTo>
                  <a:pt x="0" y="3"/>
                </a:lnTo>
                <a:lnTo>
                  <a:pt x="1" y="0"/>
                </a:lnTo>
                <a:lnTo>
                  <a:pt x="3" y="0"/>
                </a:lnTo>
                <a:lnTo>
                  <a:pt x="3" y="0"/>
                </a:lnTo>
                <a:lnTo>
                  <a:pt x="5" y="0"/>
                </a:lnTo>
                <a:lnTo>
                  <a:pt x="5" y="3"/>
                </a:lnTo>
                <a:lnTo>
                  <a:pt x="5" y="69"/>
                </a:lnTo>
                <a:lnTo>
                  <a:pt x="5" y="69"/>
                </a:lnTo>
                <a:lnTo>
                  <a:pt x="5" y="72"/>
                </a:lnTo>
                <a:lnTo>
                  <a:pt x="3" y="72"/>
                </a:lnTo>
                <a:lnTo>
                  <a:pt x="3" y="7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32" name="Freeform 208"/>
          <p:cNvSpPr>
            <a:spLocks noEditPoints="1"/>
          </p:cNvSpPr>
          <p:nvPr/>
        </p:nvSpPr>
        <p:spPr bwMode="auto">
          <a:xfrm>
            <a:off x="8529729" y="1707023"/>
            <a:ext cx="342425" cy="322173"/>
          </a:xfrm>
          <a:custGeom>
            <a:avLst/>
            <a:gdLst/>
            <a:ahLst/>
            <a:cxnLst>
              <a:cxn ang="0">
                <a:pos x="17" y="190"/>
              </a:cxn>
              <a:cxn ang="0">
                <a:pos x="32" y="178"/>
              </a:cxn>
              <a:cxn ang="0">
                <a:pos x="40" y="162"/>
              </a:cxn>
              <a:cxn ang="0">
                <a:pos x="40" y="159"/>
              </a:cxn>
              <a:cxn ang="0">
                <a:pos x="17" y="136"/>
              </a:cxn>
              <a:cxn ang="0">
                <a:pos x="3" y="109"/>
              </a:cxn>
              <a:cxn ang="0">
                <a:pos x="0" y="91"/>
              </a:cxn>
              <a:cxn ang="0">
                <a:pos x="6" y="64"/>
              </a:cxn>
              <a:cxn ang="0">
                <a:pos x="19" y="41"/>
              </a:cxn>
              <a:cxn ang="0">
                <a:pos x="41" y="20"/>
              </a:cxn>
              <a:cxn ang="0">
                <a:pos x="68" y="8"/>
              </a:cxn>
              <a:cxn ang="0">
                <a:pos x="99" y="1"/>
              </a:cxn>
              <a:cxn ang="0">
                <a:pos x="121" y="1"/>
              </a:cxn>
              <a:cxn ang="0">
                <a:pos x="153" y="8"/>
              </a:cxn>
              <a:cxn ang="0">
                <a:pos x="180" y="20"/>
              </a:cxn>
              <a:cxn ang="0">
                <a:pos x="200" y="41"/>
              </a:cxn>
              <a:cxn ang="0">
                <a:pos x="214" y="64"/>
              </a:cxn>
              <a:cxn ang="0">
                <a:pos x="219" y="91"/>
              </a:cxn>
              <a:cxn ang="0">
                <a:pos x="216" y="108"/>
              </a:cxn>
              <a:cxn ang="0">
                <a:pos x="206" y="134"/>
              </a:cxn>
              <a:cxn ang="0">
                <a:pos x="187" y="154"/>
              </a:cxn>
              <a:cxn ang="0">
                <a:pos x="162" y="169"/>
              </a:cxn>
              <a:cxn ang="0">
                <a:pos x="131" y="178"/>
              </a:cxn>
              <a:cxn ang="0">
                <a:pos x="110" y="180"/>
              </a:cxn>
              <a:cxn ang="0">
                <a:pos x="87" y="186"/>
              </a:cxn>
              <a:cxn ang="0">
                <a:pos x="57" y="201"/>
              </a:cxn>
              <a:cxn ang="0">
                <a:pos x="19" y="207"/>
              </a:cxn>
              <a:cxn ang="0">
                <a:pos x="110" y="11"/>
              </a:cxn>
              <a:cxn ang="0">
                <a:pos x="72" y="18"/>
              </a:cxn>
              <a:cxn ang="0">
                <a:pos x="34" y="41"/>
              </a:cxn>
              <a:cxn ang="0">
                <a:pos x="19" y="59"/>
              </a:cxn>
              <a:cxn ang="0">
                <a:pos x="11" y="82"/>
              </a:cxn>
              <a:cxn ang="0">
                <a:pos x="11" y="99"/>
              </a:cxn>
              <a:cxn ang="0">
                <a:pos x="21" y="124"/>
              </a:cxn>
              <a:cxn ang="0">
                <a:pos x="40" y="146"/>
              </a:cxn>
              <a:cxn ang="0">
                <a:pos x="50" y="155"/>
              </a:cxn>
              <a:cxn ang="0">
                <a:pos x="50" y="162"/>
              </a:cxn>
              <a:cxn ang="0">
                <a:pos x="44" y="181"/>
              </a:cxn>
              <a:cxn ang="0">
                <a:pos x="30" y="195"/>
              </a:cxn>
              <a:cxn ang="0">
                <a:pos x="68" y="185"/>
              </a:cxn>
              <a:cxn ang="0">
                <a:pos x="90" y="170"/>
              </a:cxn>
              <a:cxn ang="0">
                <a:pos x="95" y="169"/>
              </a:cxn>
              <a:cxn ang="0">
                <a:pos x="119" y="169"/>
              </a:cxn>
              <a:cxn ang="0">
                <a:pos x="165" y="155"/>
              </a:cxn>
              <a:cxn ang="0">
                <a:pos x="192" y="135"/>
              </a:cxn>
              <a:cxn ang="0">
                <a:pos x="204" y="114"/>
              </a:cxn>
              <a:cxn ang="0">
                <a:pos x="208" y="91"/>
              </a:cxn>
              <a:cxn ang="0">
                <a:pos x="207" y="74"/>
              </a:cxn>
              <a:cxn ang="0">
                <a:pos x="196" y="53"/>
              </a:cxn>
              <a:cxn ang="0">
                <a:pos x="180" y="34"/>
              </a:cxn>
              <a:cxn ang="0">
                <a:pos x="130" y="12"/>
              </a:cxn>
              <a:cxn ang="0">
                <a:pos x="110" y="11"/>
              </a:cxn>
            </a:cxnLst>
            <a:rect l="0" t="0" r="r" b="b"/>
            <a:pathLst>
              <a:path w="219" h="207">
                <a:moveTo>
                  <a:pt x="14" y="207"/>
                </a:moveTo>
                <a:lnTo>
                  <a:pt x="14" y="192"/>
                </a:lnTo>
                <a:lnTo>
                  <a:pt x="17" y="190"/>
                </a:lnTo>
                <a:lnTo>
                  <a:pt x="17" y="190"/>
                </a:lnTo>
                <a:lnTo>
                  <a:pt x="25" y="185"/>
                </a:lnTo>
                <a:lnTo>
                  <a:pt x="32" y="178"/>
                </a:lnTo>
                <a:lnTo>
                  <a:pt x="37" y="172"/>
                </a:lnTo>
                <a:lnTo>
                  <a:pt x="38" y="166"/>
                </a:lnTo>
                <a:lnTo>
                  <a:pt x="40" y="162"/>
                </a:lnTo>
                <a:lnTo>
                  <a:pt x="40" y="162"/>
                </a:lnTo>
                <a:lnTo>
                  <a:pt x="40" y="159"/>
                </a:lnTo>
                <a:lnTo>
                  <a:pt x="40" y="159"/>
                </a:lnTo>
                <a:lnTo>
                  <a:pt x="30" y="153"/>
                </a:lnTo>
                <a:lnTo>
                  <a:pt x="23" y="145"/>
                </a:lnTo>
                <a:lnTo>
                  <a:pt x="17" y="136"/>
                </a:lnTo>
                <a:lnTo>
                  <a:pt x="11" y="128"/>
                </a:lnTo>
                <a:lnTo>
                  <a:pt x="6" y="119"/>
                </a:lnTo>
                <a:lnTo>
                  <a:pt x="3" y="109"/>
                </a:lnTo>
                <a:lnTo>
                  <a:pt x="0" y="100"/>
                </a:lnTo>
                <a:lnTo>
                  <a:pt x="0" y="91"/>
                </a:lnTo>
                <a:lnTo>
                  <a:pt x="0" y="91"/>
                </a:lnTo>
                <a:lnTo>
                  <a:pt x="0" y="81"/>
                </a:lnTo>
                <a:lnTo>
                  <a:pt x="3" y="72"/>
                </a:lnTo>
                <a:lnTo>
                  <a:pt x="6" y="64"/>
                </a:lnTo>
                <a:lnTo>
                  <a:pt x="9" y="55"/>
                </a:lnTo>
                <a:lnTo>
                  <a:pt x="14" y="47"/>
                </a:lnTo>
                <a:lnTo>
                  <a:pt x="19" y="41"/>
                </a:lnTo>
                <a:lnTo>
                  <a:pt x="26" y="34"/>
                </a:lnTo>
                <a:lnTo>
                  <a:pt x="33" y="27"/>
                </a:lnTo>
                <a:lnTo>
                  <a:pt x="41" y="20"/>
                </a:lnTo>
                <a:lnTo>
                  <a:pt x="49" y="16"/>
                </a:lnTo>
                <a:lnTo>
                  <a:pt x="57" y="11"/>
                </a:lnTo>
                <a:lnTo>
                  <a:pt x="68" y="8"/>
                </a:lnTo>
                <a:lnTo>
                  <a:pt x="77" y="4"/>
                </a:lnTo>
                <a:lnTo>
                  <a:pt x="88" y="3"/>
                </a:lnTo>
                <a:lnTo>
                  <a:pt x="99" y="1"/>
                </a:lnTo>
                <a:lnTo>
                  <a:pt x="110" y="0"/>
                </a:lnTo>
                <a:lnTo>
                  <a:pt x="110" y="0"/>
                </a:lnTo>
                <a:lnTo>
                  <a:pt x="121" y="1"/>
                </a:lnTo>
                <a:lnTo>
                  <a:pt x="131" y="3"/>
                </a:lnTo>
                <a:lnTo>
                  <a:pt x="142" y="4"/>
                </a:lnTo>
                <a:lnTo>
                  <a:pt x="153" y="8"/>
                </a:lnTo>
                <a:lnTo>
                  <a:pt x="162" y="11"/>
                </a:lnTo>
                <a:lnTo>
                  <a:pt x="171" y="16"/>
                </a:lnTo>
                <a:lnTo>
                  <a:pt x="180" y="20"/>
                </a:lnTo>
                <a:lnTo>
                  <a:pt x="187" y="27"/>
                </a:lnTo>
                <a:lnTo>
                  <a:pt x="194" y="34"/>
                </a:lnTo>
                <a:lnTo>
                  <a:pt x="200" y="41"/>
                </a:lnTo>
                <a:lnTo>
                  <a:pt x="206" y="47"/>
                </a:lnTo>
                <a:lnTo>
                  <a:pt x="211" y="55"/>
                </a:lnTo>
                <a:lnTo>
                  <a:pt x="214" y="64"/>
                </a:lnTo>
                <a:lnTo>
                  <a:pt x="216" y="72"/>
                </a:lnTo>
                <a:lnTo>
                  <a:pt x="219" y="81"/>
                </a:lnTo>
                <a:lnTo>
                  <a:pt x="219" y="91"/>
                </a:lnTo>
                <a:lnTo>
                  <a:pt x="219" y="91"/>
                </a:lnTo>
                <a:lnTo>
                  <a:pt x="219" y="100"/>
                </a:lnTo>
                <a:lnTo>
                  <a:pt x="216" y="108"/>
                </a:lnTo>
                <a:lnTo>
                  <a:pt x="214" y="118"/>
                </a:lnTo>
                <a:lnTo>
                  <a:pt x="211" y="126"/>
                </a:lnTo>
                <a:lnTo>
                  <a:pt x="206" y="134"/>
                </a:lnTo>
                <a:lnTo>
                  <a:pt x="200" y="141"/>
                </a:lnTo>
                <a:lnTo>
                  <a:pt x="194" y="147"/>
                </a:lnTo>
                <a:lnTo>
                  <a:pt x="187" y="154"/>
                </a:lnTo>
                <a:lnTo>
                  <a:pt x="180" y="159"/>
                </a:lnTo>
                <a:lnTo>
                  <a:pt x="171" y="165"/>
                </a:lnTo>
                <a:lnTo>
                  <a:pt x="162" y="169"/>
                </a:lnTo>
                <a:lnTo>
                  <a:pt x="153" y="173"/>
                </a:lnTo>
                <a:lnTo>
                  <a:pt x="142" y="176"/>
                </a:lnTo>
                <a:lnTo>
                  <a:pt x="131" y="178"/>
                </a:lnTo>
                <a:lnTo>
                  <a:pt x="121" y="180"/>
                </a:lnTo>
                <a:lnTo>
                  <a:pt x="110" y="180"/>
                </a:lnTo>
                <a:lnTo>
                  <a:pt x="110" y="180"/>
                </a:lnTo>
                <a:lnTo>
                  <a:pt x="95" y="180"/>
                </a:lnTo>
                <a:lnTo>
                  <a:pt x="95" y="180"/>
                </a:lnTo>
                <a:lnTo>
                  <a:pt x="87" y="186"/>
                </a:lnTo>
                <a:lnTo>
                  <a:pt x="77" y="193"/>
                </a:lnTo>
                <a:lnTo>
                  <a:pt x="68" y="197"/>
                </a:lnTo>
                <a:lnTo>
                  <a:pt x="57" y="201"/>
                </a:lnTo>
                <a:lnTo>
                  <a:pt x="48" y="204"/>
                </a:lnTo>
                <a:lnTo>
                  <a:pt x="38" y="205"/>
                </a:lnTo>
                <a:lnTo>
                  <a:pt x="19" y="207"/>
                </a:lnTo>
                <a:lnTo>
                  <a:pt x="14" y="207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2"/>
                </a:lnTo>
                <a:lnTo>
                  <a:pt x="90" y="12"/>
                </a:lnTo>
                <a:lnTo>
                  <a:pt x="72" y="18"/>
                </a:lnTo>
                <a:lnTo>
                  <a:pt x="54" y="24"/>
                </a:lnTo>
                <a:lnTo>
                  <a:pt x="40" y="34"/>
                </a:lnTo>
                <a:lnTo>
                  <a:pt x="34" y="41"/>
                </a:lnTo>
                <a:lnTo>
                  <a:pt x="27" y="46"/>
                </a:lnTo>
                <a:lnTo>
                  <a:pt x="23" y="53"/>
                </a:lnTo>
                <a:lnTo>
                  <a:pt x="19" y="59"/>
                </a:lnTo>
                <a:lnTo>
                  <a:pt x="15" y="66"/>
                </a:lnTo>
                <a:lnTo>
                  <a:pt x="13" y="74"/>
                </a:lnTo>
                <a:lnTo>
                  <a:pt x="11" y="82"/>
                </a:lnTo>
                <a:lnTo>
                  <a:pt x="11" y="91"/>
                </a:lnTo>
                <a:lnTo>
                  <a:pt x="11" y="91"/>
                </a:lnTo>
                <a:lnTo>
                  <a:pt x="11" y="99"/>
                </a:lnTo>
                <a:lnTo>
                  <a:pt x="14" y="108"/>
                </a:lnTo>
                <a:lnTo>
                  <a:pt x="17" y="116"/>
                </a:lnTo>
                <a:lnTo>
                  <a:pt x="21" y="124"/>
                </a:lnTo>
                <a:lnTo>
                  <a:pt x="26" y="132"/>
                </a:lnTo>
                <a:lnTo>
                  <a:pt x="32" y="139"/>
                </a:lnTo>
                <a:lnTo>
                  <a:pt x="40" y="146"/>
                </a:lnTo>
                <a:lnTo>
                  <a:pt x="48" y="151"/>
                </a:lnTo>
                <a:lnTo>
                  <a:pt x="49" y="153"/>
                </a:lnTo>
                <a:lnTo>
                  <a:pt x="50" y="155"/>
                </a:lnTo>
                <a:lnTo>
                  <a:pt x="50" y="155"/>
                </a:lnTo>
                <a:lnTo>
                  <a:pt x="50" y="162"/>
                </a:lnTo>
                <a:lnTo>
                  <a:pt x="50" y="162"/>
                </a:lnTo>
                <a:lnTo>
                  <a:pt x="50" y="168"/>
                </a:lnTo>
                <a:lnTo>
                  <a:pt x="49" y="172"/>
                </a:lnTo>
                <a:lnTo>
                  <a:pt x="44" y="181"/>
                </a:lnTo>
                <a:lnTo>
                  <a:pt x="38" y="188"/>
                </a:lnTo>
                <a:lnTo>
                  <a:pt x="30" y="195"/>
                </a:lnTo>
                <a:lnTo>
                  <a:pt x="30" y="195"/>
                </a:lnTo>
                <a:lnTo>
                  <a:pt x="46" y="193"/>
                </a:lnTo>
                <a:lnTo>
                  <a:pt x="61" y="189"/>
                </a:lnTo>
                <a:lnTo>
                  <a:pt x="68" y="185"/>
                </a:lnTo>
                <a:lnTo>
                  <a:pt x="76" y="181"/>
                </a:lnTo>
                <a:lnTo>
                  <a:pt x="83" y="176"/>
                </a:lnTo>
                <a:lnTo>
                  <a:pt x="90" y="170"/>
                </a:lnTo>
                <a:lnTo>
                  <a:pt x="92" y="168"/>
                </a:lnTo>
                <a:lnTo>
                  <a:pt x="95" y="169"/>
                </a:lnTo>
                <a:lnTo>
                  <a:pt x="95" y="169"/>
                </a:lnTo>
                <a:lnTo>
                  <a:pt x="110" y="169"/>
                </a:lnTo>
                <a:lnTo>
                  <a:pt x="110" y="169"/>
                </a:lnTo>
                <a:lnTo>
                  <a:pt x="119" y="169"/>
                </a:lnTo>
                <a:lnTo>
                  <a:pt x="130" y="168"/>
                </a:lnTo>
                <a:lnTo>
                  <a:pt x="148" y="163"/>
                </a:lnTo>
                <a:lnTo>
                  <a:pt x="165" y="155"/>
                </a:lnTo>
                <a:lnTo>
                  <a:pt x="180" y="146"/>
                </a:lnTo>
                <a:lnTo>
                  <a:pt x="185" y="141"/>
                </a:lnTo>
                <a:lnTo>
                  <a:pt x="192" y="135"/>
                </a:lnTo>
                <a:lnTo>
                  <a:pt x="196" y="128"/>
                </a:lnTo>
                <a:lnTo>
                  <a:pt x="200" y="122"/>
                </a:lnTo>
                <a:lnTo>
                  <a:pt x="204" y="114"/>
                </a:lnTo>
                <a:lnTo>
                  <a:pt x="207" y="107"/>
                </a:lnTo>
                <a:lnTo>
                  <a:pt x="208" y="99"/>
                </a:lnTo>
                <a:lnTo>
                  <a:pt x="208" y="91"/>
                </a:lnTo>
                <a:lnTo>
                  <a:pt x="208" y="91"/>
                </a:lnTo>
                <a:lnTo>
                  <a:pt x="208" y="82"/>
                </a:lnTo>
                <a:lnTo>
                  <a:pt x="207" y="74"/>
                </a:lnTo>
                <a:lnTo>
                  <a:pt x="204" y="66"/>
                </a:lnTo>
                <a:lnTo>
                  <a:pt x="200" y="59"/>
                </a:lnTo>
                <a:lnTo>
                  <a:pt x="196" y="53"/>
                </a:lnTo>
                <a:lnTo>
                  <a:pt x="192" y="46"/>
                </a:lnTo>
                <a:lnTo>
                  <a:pt x="185" y="41"/>
                </a:lnTo>
                <a:lnTo>
                  <a:pt x="180" y="34"/>
                </a:lnTo>
                <a:lnTo>
                  <a:pt x="165" y="24"/>
                </a:lnTo>
                <a:lnTo>
                  <a:pt x="148" y="18"/>
                </a:lnTo>
                <a:lnTo>
                  <a:pt x="130" y="12"/>
                </a:lnTo>
                <a:lnTo>
                  <a:pt x="119" y="12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33" name="Freeform 209"/>
          <p:cNvSpPr>
            <a:spLocks noEditPoints="1"/>
          </p:cNvSpPr>
          <p:nvPr/>
        </p:nvSpPr>
        <p:spPr bwMode="auto">
          <a:xfrm>
            <a:off x="9505400" y="1833088"/>
            <a:ext cx="187629" cy="191437"/>
          </a:xfrm>
          <a:custGeom>
            <a:avLst/>
            <a:gdLst/>
            <a:ahLst/>
            <a:cxnLst>
              <a:cxn ang="0">
                <a:pos x="112" y="123"/>
              </a:cxn>
              <a:cxn ang="0">
                <a:pos x="93" y="119"/>
              </a:cxn>
              <a:cxn ang="0">
                <a:pos x="77" y="108"/>
              </a:cxn>
              <a:cxn ang="0">
                <a:pos x="69" y="109"/>
              </a:cxn>
              <a:cxn ang="0">
                <a:pos x="61" y="109"/>
              </a:cxn>
              <a:cxn ang="0">
                <a:pos x="36" y="105"/>
              </a:cxn>
              <a:cxn ang="0">
                <a:pos x="17" y="93"/>
              </a:cxn>
              <a:cxn ang="0">
                <a:pos x="4" y="76"/>
              </a:cxn>
              <a:cxn ang="0">
                <a:pos x="0" y="55"/>
              </a:cxn>
              <a:cxn ang="0">
                <a:pos x="1" y="43"/>
              </a:cxn>
              <a:cxn ang="0">
                <a:pos x="9" y="24"/>
              </a:cxn>
              <a:cxn ang="0">
                <a:pos x="27" y="10"/>
              </a:cxn>
              <a:cxn ang="0">
                <a:pos x="49" y="1"/>
              </a:cxn>
              <a:cxn ang="0">
                <a:pos x="61" y="0"/>
              </a:cxn>
              <a:cxn ang="0">
                <a:pos x="85" y="4"/>
              </a:cxn>
              <a:cxn ang="0">
                <a:pos x="104" y="16"/>
              </a:cxn>
              <a:cxn ang="0">
                <a:pos x="117" y="34"/>
              </a:cxn>
              <a:cxn ang="0">
                <a:pos x="121" y="55"/>
              </a:cxn>
              <a:cxn ang="0">
                <a:pos x="121" y="64"/>
              </a:cxn>
              <a:cxn ang="0">
                <a:pos x="116" y="80"/>
              </a:cxn>
              <a:cxn ang="0">
                <a:pos x="111" y="87"/>
              </a:cxn>
              <a:cxn ang="0">
                <a:pos x="109" y="95"/>
              </a:cxn>
              <a:cxn ang="0">
                <a:pos x="109" y="100"/>
              </a:cxn>
              <a:cxn ang="0">
                <a:pos x="116" y="111"/>
              </a:cxn>
              <a:cxn ang="0">
                <a:pos x="121" y="115"/>
              </a:cxn>
              <a:cxn ang="0">
                <a:pos x="120" y="122"/>
              </a:cxn>
              <a:cxn ang="0">
                <a:pos x="112" y="123"/>
              </a:cxn>
              <a:cxn ang="0">
                <a:pos x="78" y="101"/>
              </a:cxn>
              <a:cxn ang="0">
                <a:pos x="80" y="103"/>
              </a:cxn>
              <a:cxn ang="0">
                <a:pos x="96" y="114"/>
              </a:cxn>
              <a:cxn ang="0">
                <a:pos x="115" y="118"/>
              </a:cxn>
              <a:cxn ang="0">
                <a:pos x="111" y="112"/>
              </a:cxn>
              <a:cxn ang="0">
                <a:pos x="104" y="101"/>
              </a:cxn>
              <a:cxn ang="0">
                <a:pos x="104" y="95"/>
              </a:cxn>
              <a:cxn ang="0">
                <a:pos x="105" y="84"/>
              </a:cxn>
              <a:cxn ang="0">
                <a:pos x="107" y="84"/>
              </a:cxn>
              <a:cxn ang="0">
                <a:pos x="113" y="70"/>
              </a:cxn>
              <a:cxn ang="0">
                <a:pos x="116" y="55"/>
              </a:cxn>
              <a:cxn ang="0">
                <a:pos x="115" y="45"/>
              </a:cxn>
              <a:cxn ang="0">
                <a:pos x="107" y="27"/>
              </a:cxn>
              <a:cxn ang="0">
                <a:pos x="92" y="14"/>
              </a:cxn>
              <a:cxn ang="0">
                <a:pos x="71" y="7"/>
              </a:cxn>
              <a:cxn ang="0">
                <a:pos x="61" y="6"/>
              </a:cxn>
              <a:cxn ang="0">
                <a:pos x="39" y="10"/>
              </a:cxn>
              <a:cxn ang="0">
                <a:pos x="22" y="20"/>
              </a:cxn>
              <a:cxn ang="0">
                <a:pos x="9" y="35"/>
              </a:cxn>
              <a:cxn ang="0">
                <a:pos x="5" y="55"/>
              </a:cxn>
              <a:cxn ang="0">
                <a:pos x="7" y="65"/>
              </a:cxn>
              <a:cxn ang="0">
                <a:pos x="15" y="82"/>
              </a:cxn>
              <a:cxn ang="0">
                <a:pos x="30" y="96"/>
              </a:cxn>
              <a:cxn ang="0">
                <a:pos x="50" y="103"/>
              </a:cxn>
              <a:cxn ang="0">
                <a:pos x="61" y="104"/>
              </a:cxn>
              <a:cxn ang="0">
                <a:pos x="77" y="101"/>
              </a:cxn>
            </a:cxnLst>
            <a:rect l="0" t="0" r="r" b="b"/>
            <a:pathLst>
              <a:path w="121" h="123">
                <a:moveTo>
                  <a:pt x="112" y="123"/>
                </a:moveTo>
                <a:lnTo>
                  <a:pt x="112" y="123"/>
                </a:lnTo>
                <a:lnTo>
                  <a:pt x="103" y="122"/>
                </a:lnTo>
                <a:lnTo>
                  <a:pt x="93" y="119"/>
                </a:lnTo>
                <a:lnTo>
                  <a:pt x="85" y="114"/>
                </a:lnTo>
                <a:lnTo>
                  <a:pt x="77" y="108"/>
                </a:lnTo>
                <a:lnTo>
                  <a:pt x="77" y="108"/>
                </a:lnTo>
                <a:lnTo>
                  <a:pt x="69" y="109"/>
                </a:lnTo>
                <a:lnTo>
                  <a:pt x="61" y="109"/>
                </a:lnTo>
                <a:lnTo>
                  <a:pt x="61" y="109"/>
                </a:lnTo>
                <a:lnTo>
                  <a:pt x="49" y="108"/>
                </a:lnTo>
                <a:lnTo>
                  <a:pt x="36" y="105"/>
                </a:lnTo>
                <a:lnTo>
                  <a:pt x="27" y="100"/>
                </a:lnTo>
                <a:lnTo>
                  <a:pt x="17" y="93"/>
                </a:lnTo>
                <a:lnTo>
                  <a:pt x="9" y="85"/>
                </a:lnTo>
                <a:lnTo>
                  <a:pt x="4" y="76"/>
                </a:lnTo>
                <a:lnTo>
                  <a:pt x="1" y="66"/>
                </a:lnTo>
                <a:lnTo>
                  <a:pt x="0" y="55"/>
                </a:lnTo>
                <a:lnTo>
                  <a:pt x="0" y="55"/>
                </a:lnTo>
                <a:lnTo>
                  <a:pt x="1" y="43"/>
                </a:lnTo>
                <a:lnTo>
                  <a:pt x="4" y="34"/>
                </a:lnTo>
                <a:lnTo>
                  <a:pt x="9" y="24"/>
                </a:lnTo>
                <a:lnTo>
                  <a:pt x="17" y="16"/>
                </a:lnTo>
                <a:lnTo>
                  <a:pt x="27" y="10"/>
                </a:lnTo>
                <a:lnTo>
                  <a:pt x="36" y="4"/>
                </a:lnTo>
                <a:lnTo>
                  <a:pt x="49" y="1"/>
                </a:lnTo>
                <a:lnTo>
                  <a:pt x="61" y="0"/>
                </a:lnTo>
                <a:lnTo>
                  <a:pt x="61" y="0"/>
                </a:lnTo>
                <a:lnTo>
                  <a:pt x="73" y="1"/>
                </a:lnTo>
                <a:lnTo>
                  <a:pt x="85" y="4"/>
                </a:lnTo>
                <a:lnTo>
                  <a:pt x="94" y="10"/>
                </a:lnTo>
                <a:lnTo>
                  <a:pt x="104" y="16"/>
                </a:lnTo>
                <a:lnTo>
                  <a:pt x="112" y="24"/>
                </a:lnTo>
                <a:lnTo>
                  <a:pt x="117" y="34"/>
                </a:lnTo>
                <a:lnTo>
                  <a:pt x="120" y="43"/>
                </a:lnTo>
                <a:lnTo>
                  <a:pt x="121" y="55"/>
                </a:lnTo>
                <a:lnTo>
                  <a:pt x="121" y="55"/>
                </a:lnTo>
                <a:lnTo>
                  <a:pt x="121" y="64"/>
                </a:lnTo>
                <a:lnTo>
                  <a:pt x="119" y="72"/>
                </a:lnTo>
                <a:lnTo>
                  <a:pt x="116" y="80"/>
                </a:lnTo>
                <a:lnTo>
                  <a:pt x="111" y="87"/>
                </a:lnTo>
                <a:lnTo>
                  <a:pt x="111" y="87"/>
                </a:lnTo>
                <a:lnTo>
                  <a:pt x="109" y="91"/>
                </a:lnTo>
                <a:lnTo>
                  <a:pt x="109" y="95"/>
                </a:lnTo>
                <a:lnTo>
                  <a:pt x="109" y="95"/>
                </a:lnTo>
                <a:lnTo>
                  <a:pt x="109" y="100"/>
                </a:lnTo>
                <a:lnTo>
                  <a:pt x="112" y="105"/>
                </a:lnTo>
                <a:lnTo>
                  <a:pt x="116" y="111"/>
                </a:lnTo>
                <a:lnTo>
                  <a:pt x="120" y="114"/>
                </a:lnTo>
                <a:lnTo>
                  <a:pt x="121" y="115"/>
                </a:lnTo>
                <a:lnTo>
                  <a:pt x="121" y="122"/>
                </a:lnTo>
                <a:lnTo>
                  <a:pt x="120" y="122"/>
                </a:lnTo>
                <a:lnTo>
                  <a:pt x="120" y="122"/>
                </a:lnTo>
                <a:lnTo>
                  <a:pt x="112" y="123"/>
                </a:lnTo>
                <a:lnTo>
                  <a:pt x="112" y="123"/>
                </a:lnTo>
                <a:close/>
                <a:moveTo>
                  <a:pt x="78" y="101"/>
                </a:moveTo>
                <a:lnTo>
                  <a:pt x="80" y="103"/>
                </a:lnTo>
                <a:lnTo>
                  <a:pt x="80" y="103"/>
                </a:lnTo>
                <a:lnTo>
                  <a:pt x="88" y="109"/>
                </a:lnTo>
                <a:lnTo>
                  <a:pt x="96" y="114"/>
                </a:lnTo>
                <a:lnTo>
                  <a:pt x="105" y="116"/>
                </a:lnTo>
                <a:lnTo>
                  <a:pt x="115" y="118"/>
                </a:lnTo>
                <a:lnTo>
                  <a:pt x="115" y="118"/>
                </a:lnTo>
                <a:lnTo>
                  <a:pt x="111" y="112"/>
                </a:lnTo>
                <a:lnTo>
                  <a:pt x="107" y="108"/>
                </a:lnTo>
                <a:lnTo>
                  <a:pt x="104" y="101"/>
                </a:lnTo>
                <a:lnTo>
                  <a:pt x="104" y="95"/>
                </a:lnTo>
                <a:lnTo>
                  <a:pt x="104" y="95"/>
                </a:lnTo>
                <a:lnTo>
                  <a:pt x="104" y="89"/>
                </a:lnTo>
                <a:lnTo>
                  <a:pt x="105" y="84"/>
                </a:lnTo>
                <a:lnTo>
                  <a:pt x="107" y="84"/>
                </a:lnTo>
                <a:lnTo>
                  <a:pt x="107" y="84"/>
                </a:lnTo>
                <a:lnTo>
                  <a:pt x="111" y="77"/>
                </a:lnTo>
                <a:lnTo>
                  <a:pt x="113" y="70"/>
                </a:lnTo>
                <a:lnTo>
                  <a:pt x="116" y="62"/>
                </a:lnTo>
                <a:lnTo>
                  <a:pt x="116" y="55"/>
                </a:lnTo>
                <a:lnTo>
                  <a:pt x="116" y="55"/>
                </a:lnTo>
                <a:lnTo>
                  <a:pt x="115" y="45"/>
                </a:lnTo>
                <a:lnTo>
                  <a:pt x="112" y="35"/>
                </a:lnTo>
                <a:lnTo>
                  <a:pt x="107" y="27"/>
                </a:lnTo>
                <a:lnTo>
                  <a:pt x="100" y="20"/>
                </a:lnTo>
                <a:lnTo>
                  <a:pt x="92" y="14"/>
                </a:lnTo>
                <a:lnTo>
                  <a:pt x="82" y="10"/>
                </a:lnTo>
                <a:lnTo>
                  <a:pt x="71" y="7"/>
                </a:lnTo>
                <a:lnTo>
                  <a:pt x="61" y="6"/>
                </a:lnTo>
                <a:lnTo>
                  <a:pt x="61" y="6"/>
                </a:lnTo>
                <a:lnTo>
                  <a:pt x="50" y="7"/>
                </a:lnTo>
                <a:lnTo>
                  <a:pt x="39" y="10"/>
                </a:lnTo>
                <a:lnTo>
                  <a:pt x="30" y="14"/>
                </a:lnTo>
                <a:lnTo>
                  <a:pt x="22" y="20"/>
                </a:lnTo>
                <a:lnTo>
                  <a:pt x="15" y="27"/>
                </a:lnTo>
                <a:lnTo>
                  <a:pt x="9" y="35"/>
                </a:lnTo>
                <a:lnTo>
                  <a:pt x="7" y="45"/>
                </a:lnTo>
                <a:lnTo>
                  <a:pt x="5" y="55"/>
                </a:lnTo>
                <a:lnTo>
                  <a:pt x="5" y="55"/>
                </a:lnTo>
                <a:lnTo>
                  <a:pt x="7" y="65"/>
                </a:lnTo>
                <a:lnTo>
                  <a:pt x="9" y="74"/>
                </a:lnTo>
                <a:lnTo>
                  <a:pt x="15" y="82"/>
                </a:lnTo>
                <a:lnTo>
                  <a:pt x="22" y="89"/>
                </a:lnTo>
                <a:lnTo>
                  <a:pt x="30" y="96"/>
                </a:lnTo>
                <a:lnTo>
                  <a:pt x="39" y="100"/>
                </a:lnTo>
                <a:lnTo>
                  <a:pt x="50" y="103"/>
                </a:lnTo>
                <a:lnTo>
                  <a:pt x="61" y="104"/>
                </a:lnTo>
                <a:lnTo>
                  <a:pt x="61" y="104"/>
                </a:lnTo>
                <a:lnTo>
                  <a:pt x="69" y="104"/>
                </a:lnTo>
                <a:lnTo>
                  <a:pt x="77" y="101"/>
                </a:lnTo>
                <a:lnTo>
                  <a:pt x="78" y="10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34" name="Freeform 210"/>
          <p:cNvSpPr>
            <a:spLocks noEditPoints="1"/>
          </p:cNvSpPr>
          <p:nvPr/>
        </p:nvSpPr>
        <p:spPr bwMode="auto">
          <a:xfrm>
            <a:off x="9317771" y="1688344"/>
            <a:ext cx="337733" cy="322173"/>
          </a:xfrm>
          <a:custGeom>
            <a:avLst/>
            <a:gdLst/>
            <a:ahLst/>
            <a:cxnLst>
              <a:cxn ang="0">
                <a:pos x="16" y="189"/>
              </a:cxn>
              <a:cxn ang="0">
                <a:pos x="31" y="178"/>
              </a:cxn>
              <a:cxn ang="0">
                <a:pos x="39" y="161"/>
              </a:cxn>
              <a:cxn ang="0">
                <a:pos x="39" y="158"/>
              </a:cxn>
              <a:cxn ang="0">
                <a:pos x="16" y="136"/>
              </a:cxn>
              <a:cxn ang="0">
                <a:pos x="2" y="109"/>
              </a:cxn>
              <a:cxn ang="0">
                <a:pos x="0" y="89"/>
              </a:cxn>
              <a:cxn ang="0">
                <a:pos x="5" y="62"/>
              </a:cxn>
              <a:cxn ang="0">
                <a:pos x="19" y="39"/>
              </a:cxn>
              <a:cxn ang="0">
                <a:pos x="40" y="20"/>
              </a:cxn>
              <a:cxn ang="0">
                <a:pos x="67" y="7"/>
              </a:cxn>
              <a:cxn ang="0">
                <a:pos x="98" y="0"/>
              </a:cxn>
              <a:cxn ang="0">
                <a:pos x="120" y="0"/>
              </a:cxn>
              <a:cxn ang="0">
                <a:pos x="151" y="7"/>
              </a:cxn>
              <a:cxn ang="0">
                <a:pos x="178" y="19"/>
              </a:cxn>
              <a:cxn ang="0">
                <a:pos x="200" y="38"/>
              </a:cxn>
              <a:cxn ang="0">
                <a:pos x="213" y="61"/>
              </a:cxn>
              <a:cxn ang="0">
                <a:pos x="218" y="88"/>
              </a:cxn>
              <a:cxn ang="0">
                <a:pos x="210" y="92"/>
              </a:cxn>
              <a:cxn ang="0">
                <a:pos x="189" y="86"/>
              </a:cxn>
              <a:cxn ang="0">
                <a:pos x="167" y="86"/>
              </a:cxn>
              <a:cxn ang="0">
                <a:pos x="132" y="104"/>
              </a:cxn>
              <a:cxn ang="0">
                <a:pos x="117" y="124"/>
              </a:cxn>
              <a:cxn ang="0">
                <a:pos x="112" y="148"/>
              </a:cxn>
              <a:cxn ang="0">
                <a:pos x="121" y="180"/>
              </a:cxn>
              <a:cxn ang="0">
                <a:pos x="94" y="178"/>
              </a:cxn>
              <a:cxn ang="0">
                <a:pos x="77" y="192"/>
              </a:cxn>
              <a:cxn ang="0">
                <a:pos x="47" y="202"/>
              </a:cxn>
              <a:cxn ang="0">
                <a:pos x="13" y="205"/>
              </a:cxn>
              <a:cxn ang="0">
                <a:pos x="100" y="11"/>
              </a:cxn>
              <a:cxn ang="0">
                <a:pos x="54" y="24"/>
              </a:cxn>
              <a:cxn ang="0">
                <a:pos x="28" y="44"/>
              </a:cxn>
              <a:cxn ang="0">
                <a:pos x="15" y="66"/>
              </a:cxn>
              <a:cxn ang="0">
                <a:pos x="11" y="89"/>
              </a:cxn>
              <a:cxn ang="0">
                <a:pos x="13" y="107"/>
              </a:cxn>
              <a:cxn ang="0">
                <a:pos x="25" y="131"/>
              </a:cxn>
              <a:cxn ang="0">
                <a:pos x="47" y="151"/>
              </a:cxn>
              <a:cxn ang="0">
                <a:pos x="50" y="154"/>
              </a:cxn>
              <a:cxn ang="0">
                <a:pos x="50" y="166"/>
              </a:cxn>
              <a:cxn ang="0">
                <a:pos x="38" y="188"/>
              </a:cxn>
              <a:cxn ang="0">
                <a:pos x="46" y="192"/>
              </a:cxn>
              <a:cxn ang="0">
                <a:pos x="75" y="181"/>
              </a:cxn>
              <a:cxn ang="0">
                <a:pos x="92" y="167"/>
              </a:cxn>
              <a:cxn ang="0">
                <a:pos x="105" y="169"/>
              </a:cxn>
              <a:cxn ang="0">
                <a:pos x="101" y="148"/>
              </a:cxn>
              <a:cxn ang="0">
                <a:pos x="108" y="119"/>
              </a:cxn>
              <a:cxn ang="0">
                <a:pos x="125" y="96"/>
              </a:cxn>
              <a:cxn ang="0">
                <a:pos x="166" y="77"/>
              </a:cxn>
              <a:cxn ang="0">
                <a:pos x="194" y="76"/>
              </a:cxn>
              <a:cxn ang="0">
                <a:pos x="205" y="71"/>
              </a:cxn>
              <a:cxn ang="0">
                <a:pos x="186" y="40"/>
              </a:cxn>
              <a:cxn ang="0">
                <a:pos x="144" y="16"/>
              </a:cxn>
              <a:cxn ang="0">
                <a:pos x="109" y="11"/>
              </a:cxn>
            </a:cxnLst>
            <a:rect l="0" t="0" r="r" b="b"/>
            <a:pathLst>
              <a:path w="218" h="205">
                <a:moveTo>
                  <a:pt x="13" y="205"/>
                </a:moveTo>
                <a:lnTo>
                  <a:pt x="13" y="190"/>
                </a:lnTo>
                <a:lnTo>
                  <a:pt x="16" y="189"/>
                </a:lnTo>
                <a:lnTo>
                  <a:pt x="16" y="189"/>
                </a:lnTo>
                <a:lnTo>
                  <a:pt x="24" y="185"/>
                </a:lnTo>
                <a:lnTo>
                  <a:pt x="31" y="178"/>
                </a:lnTo>
                <a:lnTo>
                  <a:pt x="36" y="170"/>
                </a:lnTo>
                <a:lnTo>
                  <a:pt x="38" y="166"/>
                </a:lnTo>
                <a:lnTo>
                  <a:pt x="39" y="161"/>
                </a:lnTo>
                <a:lnTo>
                  <a:pt x="39" y="161"/>
                </a:lnTo>
                <a:lnTo>
                  <a:pt x="39" y="158"/>
                </a:lnTo>
                <a:lnTo>
                  <a:pt x="39" y="158"/>
                </a:lnTo>
                <a:lnTo>
                  <a:pt x="29" y="151"/>
                </a:lnTo>
                <a:lnTo>
                  <a:pt x="23" y="144"/>
                </a:lnTo>
                <a:lnTo>
                  <a:pt x="16" y="136"/>
                </a:lnTo>
                <a:lnTo>
                  <a:pt x="11" y="127"/>
                </a:lnTo>
                <a:lnTo>
                  <a:pt x="5" y="119"/>
                </a:lnTo>
                <a:lnTo>
                  <a:pt x="2" y="109"/>
                </a:lnTo>
                <a:lnTo>
                  <a:pt x="1" y="100"/>
                </a:lnTo>
                <a:lnTo>
                  <a:pt x="0" y="89"/>
                </a:lnTo>
                <a:lnTo>
                  <a:pt x="0" y="89"/>
                </a:lnTo>
                <a:lnTo>
                  <a:pt x="0" y="80"/>
                </a:lnTo>
                <a:lnTo>
                  <a:pt x="2" y="71"/>
                </a:lnTo>
                <a:lnTo>
                  <a:pt x="5" y="62"/>
                </a:lnTo>
                <a:lnTo>
                  <a:pt x="8" y="54"/>
                </a:lnTo>
                <a:lnTo>
                  <a:pt x="13" y="47"/>
                </a:lnTo>
                <a:lnTo>
                  <a:pt x="19" y="39"/>
                </a:lnTo>
                <a:lnTo>
                  <a:pt x="25" y="32"/>
                </a:lnTo>
                <a:lnTo>
                  <a:pt x="32" y="26"/>
                </a:lnTo>
                <a:lnTo>
                  <a:pt x="40" y="20"/>
                </a:lnTo>
                <a:lnTo>
                  <a:pt x="48" y="15"/>
                </a:lnTo>
                <a:lnTo>
                  <a:pt x="56" y="11"/>
                </a:lnTo>
                <a:lnTo>
                  <a:pt x="67" y="7"/>
                </a:lnTo>
                <a:lnTo>
                  <a:pt x="77" y="4"/>
                </a:lnTo>
                <a:lnTo>
                  <a:pt x="87" y="1"/>
                </a:lnTo>
                <a:lnTo>
                  <a:pt x="98" y="0"/>
                </a:lnTo>
                <a:lnTo>
                  <a:pt x="109" y="0"/>
                </a:lnTo>
                <a:lnTo>
                  <a:pt x="109" y="0"/>
                </a:lnTo>
                <a:lnTo>
                  <a:pt x="120" y="0"/>
                </a:lnTo>
                <a:lnTo>
                  <a:pt x="131" y="1"/>
                </a:lnTo>
                <a:lnTo>
                  <a:pt x="142" y="4"/>
                </a:lnTo>
                <a:lnTo>
                  <a:pt x="151" y="7"/>
                </a:lnTo>
                <a:lnTo>
                  <a:pt x="160" y="9"/>
                </a:lnTo>
                <a:lnTo>
                  <a:pt x="170" y="15"/>
                </a:lnTo>
                <a:lnTo>
                  <a:pt x="178" y="19"/>
                </a:lnTo>
                <a:lnTo>
                  <a:pt x="186" y="24"/>
                </a:lnTo>
                <a:lnTo>
                  <a:pt x="193" y="31"/>
                </a:lnTo>
                <a:lnTo>
                  <a:pt x="200" y="38"/>
                </a:lnTo>
                <a:lnTo>
                  <a:pt x="205" y="44"/>
                </a:lnTo>
                <a:lnTo>
                  <a:pt x="209" y="53"/>
                </a:lnTo>
                <a:lnTo>
                  <a:pt x="213" y="61"/>
                </a:lnTo>
                <a:lnTo>
                  <a:pt x="216" y="69"/>
                </a:lnTo>
                <a:lnTo>
                  <a:pt x="217" y="78"/>
                </a:lnTo>
                <a:lnTo>
                  <a:pt x="218" y="88"/>
                </a:lnTo>
                <a:lnTo>
                  <a:pt x="218" y="96"/>
                </a:lnTo>
                <a:lnTo>
                  <a:pt x="210" y="92"/>
                </a:lnTo>
                <a:lnTo>
                  <a:pt x="210" y="92"/>
                </a:lnTo>
                <a:lnTo>
                  <a:pt x="204" y="89"/>
                </a:lnTo>
                <a:lnTo>
                  <a:pt x="197" y="88"/>
                </a:lnTo>
                <a:lnTo>
                  <a:pt x="189" y="86"/>
                </a:lnTo>
                <a:lnTo>
                  <a:pt x="181" y="86"/>
                </a:lnTo>
                <a:lnTo>
                  <a:pt x="181" y="86"/>
                </a:lnTo>
                <a:lnTo>
                  <a:pt x="167" y="86"/>
                </a:lnTo>
                <a:lnTo>
                  <a:pt x="155" y="90"/>
                </a:lnTo>
                <a:lnTo>
                  <a:pt x="143" y="96"/>
                </a:lnTo>
                <a:lnTo>
                  <a:pt x="132" y="104"/>
                </a:lnTo>
                <a:lnTo>
                  <a:pt x="132" y="104"/>
                </a:lnTo>
                <a:lnTo>
                  <a:pt x="124" y="113"/>
                </a:lnTo>
                <a:lnTo>
                  <a:pt x="117" y="124"/>
                </a:lnTo>
                <a:lnTo>
                  <a:pt x="113" y="135"/>
                </a:lnTo>
                <a:lnTo>
                  <a:pt x="112" y="148"/>
                </a:lnTo>
                <a:lnTo>
                  <a:pt x="112" y="148"/>
                </a:lnTo>
                <a:lnTo>
                  <a:pt x="113" y="161"/>
                </a:lnTo>
                <a:lnTo>
                  <a:pt x="117" y="171"/>
                </a:lnTo>
                <a:lnTo>
                  <a:pt x="121" y="180"/>
                </a:lnTo>
                <a:lnTo>
                  <a:pt x="113" y="180"/>
                </a:lnTo>
                <a:lnTo>
                  <a:pt x="113" y="180"/>
                </a:lnTo>
                <a:lnTo>
                  <a:pt x="94" y="178"/>
                </a:lnTo>
                <a:lnTo>
                  <a:pt x="94" y="178"/>
                </a:lnTo>
                <a:lnTo>
                  <a:pt x="86" y="186"/>
                </a:lnTo>
                <a:lnTo>
                  <a:pt x="77" y="192"/>
                </a:lnTo>
                <a:lnTo>
                  <a:pt x="67" y="197"/>
                </a:lnTo>
                <a:lnTo>
                  <a:pt x="56" y="200"/>
                </a:lnTo>
                <a:lnTo>
                  <a:pt x="47" y="202"/>
                </a:lnTo>
                <a:lnTo>
                  <a:pt x="38" y="204"/>
                </a:lnTo>
                <a:lnTo>
                  <a:pt x="19" y="205"/>
                </a:lnTo>
                <a:lnTo>
                  <a:pt x="13" y="205"/>
                </a:lnTo>
                <a:close/>
                <a:moveTo>
                  <a:pt x="109" y="11"/>
                </a:moveTo>
                <a:lnTo>
                  <a:pt x="109" y="11"/>
                </a:lnTo>
                <a:lnTo>
                  <a:pt x="100" y="11"/>
                </a:lnTo>
                <a:lnTo>
                  <a:pt x="89" y="12"/>
                </a:lnTo>
                <a:lnTo>
                  <a:pt x="71" y="16"/>
                </a:lnTo>
                <a:lnTo>
                  <a:pt x="54" y="24"/>
                </a:lnTo>
                <a:lnTo>
                  <a:pt x="39" y="34"/>
                </a:lnTo>
                <a:lnTo>
                  <a:pt x="33" y="39"/>
                </a:lnTo>
                <a:lnTo>
                  <a:pt x="28" y="44"/>
                </a:lnTo>
                <a:lnTo>
                  <a:pt x="23" y="51"/>
                </a:lnTo>
                <a:lnTo>
                  <a:pt x="19" y="58"/>
                </a:lnTo>
                <a:lnTo>
                  <a:pt x="15" y="66"/>
                </a:lnTo>
                <a:lnTo>
                  <a:pt x="13" y="73"/>
                </a:lnTo>
                <a:lnTo>
                  <a:pt x="11" y="81"/>
                </a:lnTo>
                <a:lnTo>
                  <a:pt x="11" y="89"/>
                </a:lnTo>
                <a:lnTo>
                  <a:pt x="11" y="89"/>
                </a:lnTo>
                <a:lnTo>
                  <a:pt x="11" y="99"/>
                </a:lnTo>
                <a:lnTo>
                  <a:pt x="13" y="107"/>
                </a:lnTo>
                <a:lnTo>
                  <a:pt x="16" y="115"/>
                </a:lnTo>
                <a:lnTo>
                  <a:pt x="20" y="123"/>
                </a:lnTo>
                <a:lnTo>
                  <a:pt x="25" y="131"/>
                </a:lnTo>
                <a:lnTo>
                  <a:pt x="31" y="138"/>
                </a:lnTo>
                <a:lnTo>
                  <a:pt x="39" y="144"/>
                </a:lnTo>
                <a:lnTo>
                  <a:pt x="47" y="151"/>
                </a:lnTo>
                <a:lnTo>
                  <a:pt x="48" y="151"/>
                </a:lnTo>
                <a:lnTo>
                  <a:pt x="50" y="154"/>
                </a:lnTo>
                <a:lnTo>
                  <a:pt x="50" y="154"/>
                </a:lnTo>
                <a:lnTo>
                  <a:pt x="50" y="161"/>
                </a:lnTo>
                <a:lnTo>
                  <a:pt x="50" y="161"/>
                </a:lnTo>
                <a:lnTo>
                  <a:pt x="50" y="166"/>
                </a:lnTo>
                <a:lnTo>
                  <a:pt x="48" y="171"/>
                </a:lnTo>
                <a:lnTo>
                  <a:pt x="43" y="180"/>
                </a:lnTo>
                <a:lnTo>
                  <a:pt x="38" y="188"/>
                </a:lnTo>
                <a:lnTo>
                  <a:pt x="29" y="194"/>
                </a:lnTo>
                <a:lnTo>
                  <a:pt x="29" y="194"/>
                </a:lnTo>
                <a:lnTo>
                  <a:pt x="46" y="192"/>
                </a:lnTo>
                <a:lnTo>
                  <a:pt x="60" y="188"/>
                </a:lnTo>
                <a:lnTo>
                  <a:pt x="67" y="185"/>
                </a:lnTo>
                <a:lnTo>
                  <a:pt x="75" y="181"/>
                </a:lnTo>
                <a:lnTo>
                  <a:pt x="82" y="175"/>
                </a:lnTo>
                <a:lnTo>
                  <a:pt x="89" y="169"/>
                </a:lnTo>
                <a:lnTo>
                  <a:pt x="92" y="167"/>
                </a:lnTo>
                <a:lnTo>
                  <a:pt x="94" y="167"/>
                </a:lnTo>
                <a:lnTo>
                  <a:pt x="94" y="167"/>
                </a:lnTo>
                <a:lnTo>
                  <a:pt x="105" y="169"/>
                </a:lnTo>
                <a:lnTo>
                  <a:pt x="105" y="169"/>
                </a:lnTo>
                <a:lnTo>
                  <a:pt x="102" y="158"/>
                </a:lnTo>
                <a:lnTo>
                  <a:pt x="101" y="148"/>
                </a:lnTo>
                <a:lnTo>
                  <a:pt x="101" y="148"/>
                </a:lnTo>
                <a:lnTo>
                  <a:pt x="102" y="134"/>
                </a:lnTo>
                <a:lnTo>
                  <a:pt x="108" y="119"/>
                </a:lnTo>
                <a:lnTo>
                  <a:pt x="114" y="107"/>
                </a:lnTo>
                <a:lnTo>
                  <a:pt x="125" y="96"/>
                </a:lnTo>
                <a:lnTo>
                  <a:pt x="125" y="96"/>
                </a:lnTo>
                <a:lnTo>
                  <a:pt x="137" y="86"/>
                </a:lnTo>
                <a:lnTo>
                  <a:pt x="151" y="81"/>
                </a:lnTo>
                <a:lnTo>
                  <a:pt x="166" y="77"/>
                </a:lnTo>
                <a:lnTo>
                  <a:pt x="181" y="76"/>
                </a:lnTo>
                <a:lnTo>
                  <a:pt x="181" y="76"/>
                </a:lnTo>
                <a:lnTo>
                  <a:pt x="194" y="76"/>
                </a:lnTo>
                <a:lnTo>
                  <a:pt x="206" y="80"/>
                </a:lnTo>
                <a:lnTo>
                  <a:pt x="206" y="80"/>
                </a:lnTo>
                <a:lnTo>
                  <a:pt x="205" y="71"/>
                </a:lnTo>
                <a:lnTo>
                  <a:pt x="202" y="65"/>
                </a:lnTo>
                <a:lnTo>
                  <a:pt x="196" y="53"/>
                </a:lnTo>
                <a:lnTo>
                  <a:pt x="186" y="40"/>
                </a:lnTo>
                <a:lnTo>
                  <a:pt x="174" y="30"/>
                </a:lnTo>
                <a:lnTo>
                  <a:pt x="160" y="22"/>
                </a:lnTo>
                <a:lnTo>
                  <a:pt x="144" y="16"/>
                </a:lnTo>
                <a:lnTo>
                  <a:pt x="127" y="12"/>
                </a:lnTo>
                <a:lnTo>
                  <a:pt x="109" y="11"/>
                </a:lnTo>
                <a:lnTo>
                  <a:pt x="109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35" name="Freeform 211"/>
          <p:cNvSpPr>
            <a:spLocks noEditPoints="1"/>
          </p:cNvSpPr>
          <p:nvPr/>
        </p:nvSpPr>
        <p:spPr bwMode="auto">
          <a:xfrm>
            <a:off x="10124579" y="1688344"/>
            <a:ext cx="323661" cy="303496"/>
          </a:xfrm>
          <a:custGeom>
            <a:avLst/>
            <a:gdLst/>
            <a:ahLst/>
            <a:cxnLst>
              <a:cxn ang="0">
                <a:pos x="16" y="177"/>
              </a:cxn>
              <a:cxn ang="0">
                <a:pos x="31" y="165"/>
              </a:cxn>
              <a:cxn ang="0">
                <a:pos x="37" y="151"/>
              </a:cxn>
              <a:cxn ang="0">
                <a:pos x="29" y="142"/>
              </a:cxn>
              <a:cxn ang="0">
                <a:pos x="10" y="119"/>
              </a:cxn>
              <a:cxn ang="0">
                <a:pos x="2" y="93"/>
              </a:cxn>
              <a:cxn ang="0">
                <a:pos x="0" y="76"/>
              </a:cxn>
              <a:cxn ang="0">
                <a:pos x="8" y="51"/>
              </a:cxn>
              <a:cxn ang="0">
                <a:pos x="23" y="30"/>
              </a:cxn>
              <a:cxn ang="0">
                <a:pos x="46" y="13"/>
              </a:cxn>
              <a:cxn ang="0">
                <a:pos x="73" y="3"/>
              </a:cxn>
              <a:cxn ang="0">
                <a:pos x="103" y="0"/>
              </a:cxn>
              <a:cxn ang="0">
                <a:pos x="124" y="1"/>
              </a:cxn>
              <a:cxn ang="0">
                <a:pos x="153" y="9"/>
              </a:cxn>
              <a:cxn ang="0">
                <a:pos x="176" y="24"/>
              </a:cxn>
              <a:cxn ang="0">
                <a:pos x="193" y="43"/>
              </a:cxn>
              <a:cxn ang="0">
                <a:pos x="204" y="67"/>
              </a:cxn>
              <a:cxn ang="0">
                <a:pos x="205" y="84"/>
              </a:cxn>
              <a:cxn ang="0">
                <a:pos x="201" y="109"/>
              </a:cxn>
              <a:cxn ang="0">
                <a:pos x="188" y="131"/>
              </a:cxn>
              <a:cxn ang="0">
                <a:pos x="169" y="148"/>
              </a:cxn>
              <a:cxn ang="0">
                <a:pos x="143" y="162"/>
              </a:cxn>
              <a:cxn ang="0">
                <a:pos x="114" y="167"/>
              </a:cxn>
              <a:cxn ang="0">
                <a:pos x="89" y="167"/>
              </a:cxn>
              <a:cxn ang="0">
                <a:pos x="73" y="180"/>
              </a:cxn>
              <a:cxn ang="0">
                <a:pos x="46" y="189"/>
              </a:cxn>
              <a:cxn ang="0">
                <a:pos x="14" y="193"/>
              </a:cxn>
              <a:cxn ang="0">
                <a:pos x="85" y="12"/>
              </a:cxn>
              <a:cxn ang="0">
                <a:pos x="38" y="32"/>
              </a:cxn>
              <a:cxn ang="0">
                <a:pos x="18" y="55"/>
              </a:cxn>
              <a:cxn ang="0">
                <a:pos x="11" y="77"/>
              </a:cxn>
              <a:cxn ang="0">
                <a:pos x="11" y="92"/>
              </a:cxn>
              <a:cxn ang="0">
                <a:pos x="20" y="115"/>
              </a:cxn>
              <a:cxn ang="0">
                <a:pos x="37" y="135"/>
              </a:cxn>
              <a:cxn ang="0">
                <a:pos x="47" y="144"/>
              </a:cxn>
              <a:cxn ang="0">
                <a:pos x="47" y="151"/>
              </a:cxn>
              <a:cxn ang="0">
                <a:pos x="38" y="174"/>
              </a:cxn>
              <a:cxn ang="0">
                <a:pos x="45" y="180"/>
              </a:cxn>
              <a:cxn ang="0">
                <a:pos x="79" y="163"/>
              </a:cxn>
              <a:cxn ang="0">
                <a:pos x="88" y="157"/>
              </a:cxn>
              <a:cxn ang="0">
                <a:pos x="103" y="158"/>
              </a:cxn>
              <a:cxn ang="0">
                <a:pos x="154" y="144"/>
              </a:cxn>
              <a:cxn ang="0">
                <a:pos x="184" y="119"/>
              </a:cxn>
              <a:cxn ang="0">
                <a:pos x="193" y="99"/>
              </a:cxn>
              <a:cxn ang="0">
                <a:pos x="195" y="84"/>
              </a:cxn>
              <a:cxn ang="0">
                <a:pos x="191" y="62"/>
              </a:cxn>
              <a:cxn ang="0">
                <a:pos x="180" y="43"/>
              </a:cxn>
              <a:cxn ang="0">
                <a:pos x="139" y="16"/>
              </a:cxn>
              <a:cxn ang="0">
                <a:pos x="103" y="11"/>
              </a:cxn>
            </a:cxnLst>
            <a:rect l="0" t="0" r="r" b="b"/>
            <a:pathLst>
              <a:path w="205" h="193">
                <a:moveTo>
                  <a:pt x="14" y="193"/>
                </a:moveTo>
                <a:lnTo>
                  <a:pt x="14" y="178"/>
                </a:lnTo>
                <a:lnTo>
                  <a:pt x="16" y="177"/>
                </a:lnTo>
                <a:lnTo>
                  <a:pt x="16" y="177"/>
                </a:lnTo>
                <a:lnTo>
                  <a:pt x="25" y="171"/>
                </a:lnTo>
                <a:lnTo>
                  <a:pt x="31" y="165"/>
                </a:lnTo>
                <a:lnTo>
                  <a:pt x="35" y="158"/>
                </a:lnTo>
                <a:lnTo>
                  <a:pt x="37" y="151"/>
                </a:lnTo>
                <a:lnTo>
                  <a:pt x="37" y="151"/>
                </a:lnTo>
                <a:lnTo>
                  <a:pt x="37" y="148"/>
                </a:lnTo>
                <a:lnTo>
                  <a:pt x="37" y="148"/>
                </a:lnTo>
                <a:lnTo>
                  <a:pt x="29" y="142"/>
                </a:lnTo>
                <a:lnTo>
                  <a:pt x="22" y="135"/>
                </a:lnTo>
                <a:lnTo>
                  <a:pt x="15" y="127"/>
                </a:lnTo>
                <a:lnTo>
                  <a:pt x="10" y="119"/>
                </a:lnTo>
                <a:lnTo>
                  <a:pt x="6" y="111"/>
                </a:lnTo>
                <a:lnTo>
                  <a:pt x="3" y="103"/>
                </a:lnTo>
                <a:lnTo>
                  <a:pt x="2" y="93"/>
                </a:lnTo>
                <a:lnTo>
                  <a:pt x="0" y="84"/>
                </a:lnTo>
                <a:lnTo>
                  <a:pt x="0" y="84"/>
                </a:lnTo>
                <a:lnTo>
                  <a:pt x="0" y="76"/>
                </a:lnTo>
                <a:lnTo>
                  <a:pt x="3" y="67"/>
                </a:lnTo>
                <a:lnTo>
                  <a:pt x="4" y="59"/>
                </a:lnTo>
                <a:lnTo>
                  <a:pt x="8" y="51"/>
                </a:lnTo>
                <a:lnTo>
                  <a:pt x="12" y="43"/>
                </a:lnTo>
                <a:lnTo>
                  <a:pt x="18" y="36"/>
                </a:lnTo>
                <a:lnTo>
                  <a:pt x="23" y="30"/>
                </a:lnTo>
                <a:lnTo>
                  <a:pt x="30" y="24"/>
                </a:lnTo>
                <a:lnTo>
                  <a:pt x="38" y="19"/>
                </a:lnTo>
                <a:lnTo>
                  <a:pt x="46" y="13"/>
                </a:lnTo>
                <a:lnTo>
                  <a:pt x="54" y="9"/>
                </a:lnTo>
                <a:lnTo>
                  <a:pt x="64" y="7"/>
                </a:lnTo>
                <a:lnTo>
                  <a:pt x="73" y="3"/>
                </a:lnTo>
                <a:lnTo>
                  <a:pt x="83" y="1"/>
                </a:lnTo>
                <a:lnTo>
                  <a:pt x="92" y="0"/>
                </a:lnTo>
                <a:lnTo>
                  <a:pt x="103" y="0"/>
                </a:lnTo>
                <a:lnTo>
                  <a:pt x="103" y="0"/>
                </a:lnTo>
                <a:lnTo>
                  <a:pt x="114" y="0"/>
                </a:lnTo>
                <a:lnTo>
                  <a:pt x="124" y="1"/>
                </a:lnTo>
                <a:lnTo>
                  <a:pt x="134" y="3"/>
                </a:lnTo>
                <a:lnTo>
                  <a:pt x="143" y="7"/>
                </a:lnTo>
                <a:lnTo>
                  <a:pt x="153" y="9"/>
                </a:lnTo>
                <a:lnTo>
                  <a:pt x="161" y="13"/>
                </a:lnTo>
                <a:lnTo>
                  <a:pt x="169" y="19"/>
                </a:lnTo>
                <a:lnTo>
                  <a:pt x="176" y="24"/>
                </a:lnTo>
                <a:lnTo>
                  <a:pt x="182" y="30"/>
                </a:lnTo>
                <a:lnTo>
                  <a:pt x="188" y="36"/>
                </a:lnTo>
                <a:lnTo>
                  <a:pt x="193" y="43"/>
                </a:lnTo>
                <a:lnTo>
                  <a:pt x="197" y="51"/>
                </a:lnTo>
                <a:lnTo>
                  <a:pt x="201" y="59"/>
                </a:lnTo>
                <a:lnTo>
                  <a:pt x="204" y="67"/>
                </a:lnTo>
                <a:lnTo>
                  <a:pt x="205" y="76"/>
                </a:lnTo>
                <a:lnTo>
                  <a:pt x="205" y="84"/>
                </a:lnTo>
                <a:lnTo>
                  <a:pt x="205" y="84"/>
                </a:lnTo>
                <a:lnTo>
                  <a:pt x="205" y="92"/>
                </a:lnTo>
                <a:lnTo>
                  <a:pt x="204" y="101"/>
                </a:lnTo>
                <a:lnTo>
                  <a:pt x="201" y="109"/>
                </a:lnTo>
                <a:lnTo>
                  <a:pt x="197" y="116"/>
                </a:lnTo>
                <a:lnTo>
                  <a:pt x="193" y="124"/>
                </a:lnTo>
                <a:lnTo>
                  <a:pt x="188" y="131"/>
                </a:lnTo>
                <a:lnTo>
                  <a:pt x="182" y="138"/>
                </a:lnTo>
                <a:lnTo>
                  <a:pt x="176" y="143"/>
                </a:lnTo>
                <a:lnTo>
                  <a:pt x="169" y="148"/>
                </a:lnTo>
                <a:lnTo>
                  <a:pt x="161" y="154"/>
                </a:lnTo>
                <a:lnTo>
                  <a:pt x="153" y="158"/>
                </a:lnTo>
                <a:lnTo>
                  <a:pt x="143" y="162"/>
                </a:lnTo>
                <a:lnTo>
                  <a:pt x="134" y="165"/>
                </a:lnTo>
                <a:lnTo>
                  <a:pt x="124" y="166"/>
                </a:lnTo>
                <a:lnTo>
                  <a:pt x="114" y="167"/>
                </a:lnTo>
                <a:lnTo>
                  <a:pt x="103" y="169"/>
                </a:lnTo>
                <a:lnTo>
                  <a:pt x="103" y="169"/>
                </a:lnTo>
                <a:lnTo>
                  <a:pt x="89" y="167"/>
                </a:lnTo>
                <a:lnTo>
                  <a:pt x="89" y="167"/>
                </a:lnTo>
                <a:lnTo>
                  <a:pt x="81" y="174"/>
                </a:lnTo>
                <a:lnTo>
                  <a:pt x="73" y="180"/>
                </a:lnTo>
                <a:lnTo>
                  <a:pt x="64" y="185"/>
                </a:lnTo>
                <a:lnTo>
                  <a:pt x="56" y="188"/>
                </a:lnTo>
                <a:lnTo>
                  <a:pt x="46" y="189"/>
                </a:lnTo>
                <a:lnTo>
                  <a:pt x="37" y="192"/>
                </a:lnTo>
                <a:lnTo>
                  <a:pt x="19" y="192"/>
                </a:lnTo>
                <a:lnTo>
                  <a:pt x="14" y="193"/>
                </a:lnTo>
                <a:close/>
                <a:moveTo>
                  <a:pt x="103" y="11"/>
                </a:moveTo>
                <a:lnTo>
                  <a:pt x="103" y="11"/>
                </a:lnTo>
                <a:lnTo>
                  <a:pt x="85" y="12"/>
                </a:lnTo>
                <a:lnTo>
                  <a:pt x="68" y="16"/>
                </a:lnTo>
                <a:lnTo>
                  <a:pt x="52" y="23"/>
                </a:lnTo>
                <a:lnTo>
                  <a:pt x="38" y="32"/>
                </a:lnTo>
                <a:lnTo>
                  <a:pt x="27" y="43"/>
                </a:lnTo>
                <a:lnTo>
                  <a:pt x="22" y="49"/>
                </a:lnTo>
                <a:lnTo>
                  <a:pt x="18" y="55"/>
                </a:lnTo>
                <a:lnTo>
                  <a:pt x="15" y="62"/>
                </a:lnTo>
                <a:lnTo>
                  <a:pt x="12" y="69"/>
                </a:lnTo>
                <a:lnTo>
                  <a:pt x="11" y="77"/>
                </a:lnTo>
                <a:lnTo>
                  <a:pt x="11" y="84"/>
                </a:lnTo>
                <a:lnTo>
                  <a:pt x="11" y="84"/>
                </a:lnTo>
                <a:lnTo>
                  <a:pt x="11" y="92"/>
                </a:lnTo>
                <a:lnTo>
                  <a:pt x="14" y="100"/>
                </a:lnTo>
                <a:lnTo>
                  <a:pt x="16" y="108"/>
                </a:lnTo>
                <a:lnTo>
                  <a:pt x="20" y="115"/>
                </a:lnTo>
                <a:lnTo>
                  <a:pt x="25" y="123"/>
                </a:lnTo>
                <a:lnTo>
                  <a:pt x="30" y="128"/>
                </a:lnTo>
                <a:lnTo>
                  <a:pt x="37" y="135"/>
                </a:lnTo>
                <a:lnTo>
                  <a:pt x="45" y="140"/>
                </a:lnTo>
                <a:lnTo>
                  <a:pt x="47" y="142"/>
                </a:lnTo>
                <a:lnTo>
                  <a:pt x="47" y="144"/>
                </a:lnTo>
                <a:lnTo>
                  <a:pt x="47" y="144"/>
                </a:lnTo>
                <a:lnTo>
                  <a:pt x="47" y="151"/>
                </a:lnTo>
                <a:lnTo>
                  <a:pt x="47" y="151"/>
                </a:lnTo>
                <a:lnTo>
                  <a:pt x="46" y="159"/>
                </a:lnTo>
                <a:lnTo>
                  <a:pt x="43" y="167"/>
                </a:lnTo>
                <a:lnTo>
                  <a:pt x="38" y="174"/>
                </a:lnTo>
                <a:lnTo>
                  <a:pt x="30" y="181"/>
                </a:lnTo>
                <a:lnTo>
                  <a:pt x="30" y="181"/>
                </a:lnTo>
                <a:lnTo>
                  <a:pt x="45" y="180"/>
                </a:lnTo>
                <a:lnTo>
                  <a:pt x="58" y="175"/>
                </a:lnTo>
                <a:lnTo>
                  <a:pt x="72" y="169"/>
                </a:lnTo>
                <a:lnTo>
                  <a:pt x="79" y="163"/>
                </a:lnTo>
                <a:lnTo>
                  <a:pt x="84" y="158"/>
                </a:lnTo>
                <a:lnTo>
                  <a:pt x="87" y="157"/>
                </a:lnTo>
                <a:lnTo>
                  <a:pt x="88" y="157"/>
                </a:lnTo>
                <a:lnTo>
                  <a:pt x="88" y="157"/>
                </a:lnTo>
                <a:lnTo>
                  <a:pt x="103" y="158"/>
                </a:lnTo>
                <a:lnTo>
                  <a:pt x="103" y="158"/>
                </a:lnTo>
                <a:lnTo>
                  <a:pt x="122" y="155"/>
                </a:lnTo>
                <a:lnTo>
                  <a:pt x="139" y="151"/>
                </a:lnTo>
                <a:lnTo>
                  <a:pt x="154" y="144"/>
                </a:lnTo>
                <a:lnTo>
                  <a:pt x="168" y="136"/>
                </a:lnTo>
                <a:lnTo>
                  <a:pt x="180" y="124"/>
                </a:lnTo>
                <a:lnTo>
                  <a:pt x="184" y="119"/>
                </a:lnTo>
                <a:lnTo>
                  <a:pt x="188" y="112"/>
                </a:lnTo>
                <a:lnTo>
                  <a:pt x="191" y="105"/>
                </a:lnTo>
                <a:lnTo>
                  <a:pt x="193" y="99"/>
                </a:lnTo>
                <a:lnTo>
                  <a:pt x="195" y="92"/>
                </a:lnTo>
                <a:lnTo>
                  <a:pt x="195" y="84"/>
                </a:lnTo>
                <a:lnTo>
                  <a:pt x="195" y="84"/>
                </a:lnTo>
                <a:lnTo>
                  <a:pt x="195" y="77"/>
                </a:lnTo>
                <a:lnTo>
                  <a:pt x="193" y="69"/>
                </a:lnTo>
                <a:lnTo>
                  <a:pt x="191" y="62"/>
                </a:lnTo>
                <a:lnTo>
                  <a:pt x="188" y="55"/>
                </a:lnTo>
                <a:lnTo>
                  <a:pt x="184" y="49"/>
                </a:lnTo>
                <a:lnTo>
                  <a:pt x="180" y="43"/>
                </a:lnTo>
                <a:lnTo>
                  <a:pt x="168" y="32"/>
                </a:lnTo>
                <a:lnTo>
                  <a:pt x="154" y="23"/>
                </a:lnTo>
                <a:lnTo>
                  <a:pt x="139" y="16"/>
                </a:lnTo>
                <a:lnTo>
                  <a:pt x="122" y="12"/>
                </a:lnTo>
                <a:lnTo>
                  <a:pt x="103" y="11"/>
                </a:lnTo>
                <a:lnTo>
                  <a:pt x="10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36" name="Freeform 212"/>
          <p:cNvSpPr>
            <a:spLocks noEditPoints="1"/>
          </p:cNvSpPr>
          <p:nvPr/>
        </p:nvSpPr>
        <p:spPr bwMode="auto">
          <a:xfrm>
            <a:off x="10274681" y="1800404"/>
            <a:ext cx="229848" cy="224120"/>
          </a:xfrm>
          <a:custGeom>
            <a:avLst/>
            <a:gdLst/>
            <a:ahLst/>
            <a:cxnLst>
              <a:cxn ang="0">
                <a:pos x="132" y="145"/>
              </a:cxn>
              <a:cxn ang="0">
                <a:pos x="116" y="144"/>
              </a:cxn>
              <a:cxn ang="0">
                <a:pos x="93" y="137"/>
              </a:cxn>
              <a:cxn ang="0">
                <a:pos x="79" y="129"/>
              </a:cxn>
              <a:cxn ang="0">
                <a:pos x="73" y="123"/>
              </a:cxn>
              <a:cxn ang="0">
                <a:pos x="38" y="122"/>
              </a:cxn>
              <a:cxn ang="0">
                <a:pos x="8" y="110"/>
              </a:cxn>
              <a:cxn ang="0">
                <a:pos x="9" y="104"/>
              </a:cxn>
              <a:cxn ang="0">
                <a:pos x="20" y="104"/>
              </a:cxn>
              <a:cxn ang="0">
                <a:pos x="40" y="100"/>
              </a:cxn>
              <a:cxn ang="0">
                <a:pos x="59" y="94"/>
              </a:cxn>
              <a:cxn ang="0">
                <a:pos x="77" y="84"/>
              </a:cxn>
              <a:cxn ang="0">
                <a:pos x="85" y="79"/>
              </a:cxn>
              <a:cxn ang="0">
                <a:pos x="98" y="65"/>
              </a:cxn>
              <a:cxn ang="0">
                <a:pos x="109" y="49"/>
              </a:cxn>
              <a:cxn ang="0">
                <a:pos x="113" y="41"/>
              </a:cxn>
              <a:cxn ang="0">
                <a:pos x="117" y="22"/>
              </a:cxn>
              <a:cxn ang="0">
                <a:pos x="119" y="13"/>
              </a:cxn>
              <a:cxn ang="0">
                <a:pos x="117" y="0"/>
              </a:cxn>
              <a:cxn ang="0">
                <a:pos x="123" y="5"/>
              </a:cxn>
              <a:cxn ang="0">
                <a:pos x="141" y="28"/>
              </a:cxn>
              <a:cxn ang="0">
                <a:pos x="147" y="46"/>
              </a:cxn>
              <a:cxn ang="0">
                <a:pos x="147" y="53"/>
              </a:cxn>
              <a:cxn ang="0">
                <a:pos x="146" y="69"/>
              </a:cxn>
              <a:cxn ang="0">
                <a:pos x="139" y="83"/>
              </a:cxn>
              <a:cxn ang="0">
                <a:pos x="129" y="96"/>
              </a:cxn>
              <a:cxn ang="0">
                <a:pos x="116" y="107"/>
              </a:cxn>
              <a:cxn ang="0">
                <a:pos x="116" y="111"/>
              </a:cxn>
              <a:cxn ang="0">
                <a:pos x="117" y="118"/>
              </a:cxn>
              <a:cxn ang="0">
                <a:pos x="125" y="130"/>
              </a:cxn>
              <a:cxn ang="0">
                <a:pos x="135" y="136"/>
              </a:cxn>
              <a:cxn ang="0">
                <a:pos x="74" y="118"/>
              </a:cxn>
              <a:cxn ang="0">
                <a:pos x="75" y="118"/>
              </a:cxn>
              <a:cxn ang="0">
                <a:pos x="87" y="129"/>
              </a:cxn>
              <a:cxn ang="0">
                <a:pos x="101" y="134"/>
              </a:cxn>
              <a:cxn ang="0">
                <a:pos x="129" y="140"/>
              </a:cxn>
              <a:cxn ang="0">
                <a:pos x="121" y="134"/>
              </a:cxn>
              <a:cxn ang="0">
                <a:pos x="112" y="119"/>
              </a:cxn>
              <a:cxn ang="0">
                <a:pos x="110" y="111"/>
              </a:cxn>
              <a:cxn ang="0">
                <a:pos x="110" y="104"/>
              </a:cxn>
              <a:cxn ang="0">
                <a:pos x="112" y="103"/>
              </a:cxn>
              <a:cxn ang="0">
                <a:pos x="124" y="94"/>
              </a:cxn>
              <a:cxn ang="0">
                <a:pos x="133" y="82"/>
              </a:cxn>
              <a:cxn ang="0">
                <a:pos x="140" y="68"/>
              </a:cxn>
              <a:cxn ang="0">
                <a:pos x="141" y="53"/>
              </a:cxn>
              <a:cxn ang="0">
                <a:pos x="140" y="42"/>
              </a:cxn>
              <a:cxn ang="0">
                <a:pos x="132" y="22"/>
              </a:cxn>
              <a:cxn ang="0">
                <a:pos x="124" y="13"/>
              </a:cxn>
              <a:cxn ang="0">
                <a:pos x="124" y="13"/>
              </a:cxn>
              <a:cxn ang="0">
                <a:pos x="121" y="33"/>
              </a:cxn>
              <a:cxn ang="0">
                <a:pos x="114" y="52"/>
              </a:cxn>
              <a:cxn ang="0">
                <a:pos x="109" y="60"/>
              </a:cxn>
              <a:cxn ang="0">
                <a:pos x="96" y="76"/>
              </a:cxn>
              <a:cxn ang="0">
                <a:pos x="89" y="83"/>
              </a:cxn>
              <a:cxn ang="0">
                <a:pos x="56" y="100"/>
              </a:cxn>
              <a:cxn ang="0">
                <a:pos x="19" y="110"/>
              </a:cxn>
              <a:cxn ang="0">
                <a:pos x="31" y="114"/>
              </a:cxn>
              <a:cxn ang="0">
                <a:pos x="59" y="118"/>
              </a:cxn>
              <a:cxn ang="0">
                <a:pos x="74" y="118"/>
              </a:cxn>
            </a:cxnLst>
            <a:rect l="0" t="0" r="r" b="b"/>
            <a:pathLst>
              <a:path w="147" h="145">
                <a:moveTo>
                  <a:pt x="135" y="145"/>
                </a:moveTo>
                <a:lnTo>
                  <a:pt x="132" y="145"/>
                </a:lnTo>
                <a:lnTo>
                  <a:pt x="132" y="145"/>
                </a:lnTo>
                <a:lnTo>
                  <a:pt x="116" y="144"/>
                </a:lnTo>
                <a:lnTo>
                  <a:pt x="100" y="140"/>
                </a:lnTo>
                <a:lnTo>
                  <a:pt x="93" y="137"/>
                </a:lnTo>
                <a:lnTo>
                  <a:pt x="86" y="134"/>
                </a:lnTo>
                <a:lnTo>
                  <a:pt x="79" y="129"/>
                </a:lnTo>
                <a:lnTo>
                  <a:pt x="73" y="123"/>
                </a:lnTo>
                <a:lnTo>
                  <a:pt x="73" y="123"/>
                </a:lnTo>
                <a:lnTo>
                  <a:pt x="55" y="123"/>
                </a:lnTo>
                <a:lnTo>
                  <a:pt x="38" y="122"/>
                </a:lnTo>
                <a:lnTo>
                  <a:pt x="21" y="117"/>
                </a:lnTo>
                <a:lnTo>
                  <a:pt x="8" y="110"/>
                </a:lnTo>
                <a:lnTo>
                  <a:pt x="0" y="104"/>
                </a:lnTo>
                <a:lnTo>
                  <a:pt x="9" y="104"/>
                </a:lnTo>
                <a:lnTo>
                  <a:pt x="9" y="104"/>
                </a:lnTo>
                <a:lnTo>
                  <a:pt x="20" y="104"/>
                </a:lnTo>
                <a:lnTo>
                  <a:pt x="29" y="103"/>
                </a:lnTo>
                <a:lnTo>
                  <a:pt x="40" y="100"/>
                </a:lnTo>
                <a:lnTo>
                  <a:pt x="50" y="98"/>
                </a:lnTo>
                <a:lnTo>
                  <a:pt x="59" y="94"/>
                </a:lnTo>
                <a:lnTo>
                  <a:pt x="69" y="90"/>
                </a:lnTo>
                <a:lnTo>
                  <a:pt x="77" y="84"/>
                </a:lnTo>
                <a:lnTo>
                  <a:pt x="85" y="79"/>
                </a:lnTo>
                <a:lnTo>
                  <a:pt x="85" y="79"/>
                </a:lnTo>
                <a:lnTo>
                  <a:pt x="93" y="72"/>
                </a:lnTo>
                <a:lnTo>
                  <a:pt x="98" y="65"/>
                </a:lnTo>
                <a:lnTo>
                  <a:pt x="105" y="57"/>
                </a:lnTo>
                <a:lnTo>
                  <a:pt x="109" y="49"/>
                </a:lnTo>
                <a:lnTo>
                  <a:pt x="109" y="49"/>
                </a:lnTo>
                <a:lnTo>
                  <a:pt x="113" y="41"/>
                </a:lnTo>
                <a:lnTo>
                  <a:pt x="116" y="32"/>
                </a:lnTo>
                <a:lnTo>
                  <a:pt x="117" y="22"/>
                </a:lnTo>
                <a:lnTo>
                  <a:pt x="119" y="13"/>
                </a:lnTo>
                <a:lnTo>
                  <a:pt x="119" y="13"/>
                </a:lnTo>
                <a:lnTo>
                  <a:pt x="119" y="7"/>
                </a:lnTo>
                <a:lnTo>
                  <a:pt x="117" y="0"/>
                </a:lnTo>
                <a:lnTo>
                  <a:pt x="123" y="5"/>
                </a:lnTo>
                <a:lnTo>
                  <a:pt x="123" y="5"/>
                </a:lnTo>
                <a:lnTo>
                  <a:pt x="133" y="15"/>
                </a:lnTo>
                <a:lnTo>
                  <a:pt x="141" y="28"/>
                </a:lnTo>
                <a:lnTo>
                  <a:pt x="146" y="40"/>
                </a:lnTo>
                <a:lnTo>
                  <a:pt x="147" y="46"/>
                </a:lnTo>
                <a:lnTo>
                  <a:pt x="147" y="53"/>
                </a:lnTo>
                <a:lnTo>
                  <a:pt x="147" y="53"/>
                </a:lnTo>
                <a:lnTo>
                  <a:pt x="147" y="61"/>
                </a:lnTo>
                <a:lnTo>
                  <a:pt x="146" y="69"/>
                </a:lnTo>
                <a:lnTo>
                  <a:pt x="143" y="76"/>
                </a:lnTo>
                <a:lnTo>
                  <a:pt x="139" y="83"/>
                </a:lnTo>
                <a:lnTo>
                  <a:pt x="135" y="90"/>
                </a:lnTo>
                <a:lnTo>
                  <a:pt x="129" y="96"/>
                </a:lnTo>
                <a:lnTo>
                  <a:pt x="123" y="102"/>
                </a:lnTo>
                <a:lnTo>
                  <a:pt x="116" y="107"/>
                </a:lnTo>
                <a:lnTo>
                  <a:pt x="116" y="107"/>
                </a:lnTo>
                <a:lnTo>
                  <a:pt x="116" y="111"/>
                </a:lnTo>
                <a:lnTo>
                  <a:pt x="116" y="111"/>
                </a:lnTo>
                <a:lnTo>
                  <a:pt x="117" y="118"/>
                </a:lnTo>
                <a:lnTo>
                  <a:pt x="120" y="125"/>
                </a:lnTo>
                <a:lnTo>
                  <a:pt x="125" y="130"/>
                </a:lnTo>
                <a:lnTo>
                  <a:pt x="133" y="136"/>
                </a:lnTo>
                <a:lnTo>
                  <a:pt x="135" y="136"/>
                </a:lnTo>
                <a:lnTo>
                  <a:pt x="135" y="145"/>
                </a:lnTo>
                <a:close/>
                <a:moveTo>
                  <a:pt x="74" y="118"/>
                </a:moveTo>
                <a:lnTo>
                  <a:pt x="75" y="118"/>
                </a:lnTo>
                <a:lnTo>
                  <a:pt x="75" y="118"/>
                </a:lnTo>
                <a:lnTo>
                  <a:pt x="81" y="123"/>
                </a:lnTo>
                <a:lnTo>
                  <a:pt x="87" y="129"/>
                </a:lnTo>
                <a:lnTo>
                  <a:pt x="94" y="131"/>
                </a:lnTo>
                <a:lnTo>
                  <a:pt x="101" y="134"/>
                </a:lnTo>
                <a:lnTo>
                  <a:pt x="114" y="138"/>
                </a:lnTo>
                <a:lnTo>
                  <a:pt x="129" y="140"/>
                </a:lnTo>
                <a:lnTo>
                  <a:pt x="129" y="140"/>
                </a:lnTo>
                <a:lnTo>
                  <a:pt x="121" y="134"/>
                </a:lnTo>
                <a:lnTo>
                  <a:pt x="114" y="127"/>
                </a:lnTo>
                <a:lnTo>
                  <a:pt x="112" y="119"/>
                </a:lnTo>
                <a:lnTo>
                  <a:pt x="110" y="111"/>
                </a:lnTo>
                <a:lnTo>
                  <a:pt x="110" y="111"/>
                </a:lnTo>
                <a:lnTo>
                  <a:pt x="110" y="106"/>
                </a:lnTo>
                <a:lnTo>
                  <a:pt x="110" y="104"/>
                </a:lnTo>
                <a:lnTo>
                  <a:pt x="112" y="103"/>
                </a:lnTo>
                <a:lnTo>
                  <a:pt x="112" y="103"/>
                </a:lnTo>
                <a:lnTo>
                  <a:pt x="119" y="99"/>
                </a:lnTo>
                <a:lnTo>
                  <a:pt x="124" y="94"/>
                </a:lnTo>
                <a:lnTo>
                  <a:pt x="129" y="87"/>
                </a:lnTo>
                <a:lnTo>
                  <a:pt x="133" y="82"/>
                </a:lnTo>
                <a:lnTo>
                  <a:pt x="137" y="75"/>
                </a:lnTo>
                <a:lnTo>
                  <a:pt x="140" y="68"/>
                </a:lnTo>
                <a:lnTo>
                  <a:pt x="141" y="61"/>
                </a:lnTo>
                <a:lnTo>
                  <a:pt x="141" y="53"/>
                </a:lnTo>
                <a:lnTo>
                  <a:pt x="141" y="53"/>
                </a:lnTo>
                <a:lnTo>
                  <a:pt x="140" y="42"/>
                </a:lnTo>
                <a:lnTo>
                  <a:pt x="137" y="32"/>
                </a:lnTo>
                <a:lnTo>
                  <a:pt x="132" y="22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3" y="23"/>
                </a:lnTo>
                <a:lnTo>
                  <a:pt x="121" y="33"/>
                </a:lnTo>
                <a:lnTo>
                  <a:pt x="119" y="42"/>
                </a:lnTo>
                <a:lnTo>
                  <a:pt x="114" y="52"/>
                </a:lnTo>
                <a:lnTo>
                  <a:pt x="114" y="52"/>
                </a:lnTo>
                <a:lnTo>
                  <a:pt x="109" y="60"/>
                </a:lnTo>
                <a:lnTo>
                  <a:pt x="104" y="68"/>
                </a:lnTo>
                <a:lnTo>
                  <a:pt x="96" y="76"/>
                </a:lnTo>
                <a:lnTo>
                  <a:pt x="89" y="83"/>
                </a:lnTo>
                <a:lnTo>
                  <a:pt x="89" y="83"/>
                </a:lnTo>
                <a:lnTo>
                  <a:pt x="73" y="94"/>
                </a:lnTo>
                <a:lnTo>
                  <a:pt x="56" y="100"/>
                </a:lnTo>
                <a:lnTo>
                  <a:pt x="38" y="107"/>
                </a:lnTo>
                <a:lnTo>
                  <a:pt x="19" y="110"/>
                </a:lnTo>
                <a:lnTo>
                  <a:pt x="19" y="110"/>
                </a:lnTo>
                <a:lnTo>
                  <a:pt x="31" y="114"/>
                </a:lnTo>
                <a:lnTo>
                  <a:pt x="44" y="117"/>
                </a:lnTo>
                <a:lnTo>
                  <a:pt x="59" y="118"/>
                </a:lnTo>
                <a:lnTo>
                  <a:pt x="73" y="118"/>
                </a:lnTo>
                <a:lnTo>
                  <a:pt x="74" y="11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37" name="Freeform 213"/>
          <p:cNvSpPr>
            <a:spLocks noEditPoints="1"/>
          </p:cNvSpPr>
          <p:nvPr/>
        </p:nvSpPr>
        <p:spPr bwMode="auto">
          <a:xfrm>
            <a:off x="7694778" y="1693014"/>
            <a:ext cx="121959" cy="331511"/>
          </a:xfrm>
          <a:custGeom>
            <a:avLst/>
            <a:gdLst/>
            <a:ahLst/>
            <a:cxnLst>
              <a:cxn ang="0">
                <a:pos x="0" y="214"/>
              </a:cxn>
              <a:cxn ang="0">
                <a:pos x="0" y="31"/>
              </a:cxn>
              <a:cxn ang="0">
                <a:pos x="78" y="0"/>
              </a:cxn>
              <a:cxn ang="0">
                <a:pos x="78" y="181"/>
              </a:cxn>
              <a:cxn ang="0">
                <a:pos x="0" y="214"/>
              </a:cxn>
              <a:cxn ang="0">
                <a:pos x="6" y="35"/>
              </a:cxn>
              <a:cxn ang="0">
                <a:pos x="6" y="206"/>
              </a:cxn>
              <a:cxn ang="0">
                <a:pos x="73" y="179"/>
              </a:cxn>
              <a:cxn ang="0">
                <a:pos x="73" y="8"/>
              </a:cxn>
              <a:cxn ang="0">
                <a:pos x="6" y="35"/>
              </a:cxn>
            </a:cxnLst>
            <a:rect l="0" t="0" r="r" b="b"/>
            <a:pathLst>
              <a:path w="78" h="214">
                <a:moveTo>
                  <a:pt x="0" y="214"/>
                </a:moveTo>
                <a:lnTo>
                  <a:pt x="0" y="31"/>
                </a:lnTo>
                <a:lnTo>
                  <a:pt x="78" y="0"/>
                </a:lnTo>
                <a:lnTo>
                  <a:pt x="78" y="181"/>
                </a:lnTo>
                <a:lnTo>
                  <a:pt x="0" y="214"/>
                </a:lnTo>
                <a:close/>
                <a:moveTo>
                  <a:pt x="6" y="35"/>
                </a:moveTo>
                <a:lnTo>
                  <a:pt x="6" y="206"/>
                </a:lnTo>
                <a:lnTo>
                  <a:pt x="73" y="179"/>
                </a:lnTo>
                <a:lnTo>
                  <a:pt x="73" y="8"/>
                </a:lnTo>
                <a:lnTo>
                  <a:pt x="6" y="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38" name="Freeform 214"/>
          <p:cNvSpPr>
            <a:spLocks noEditPoints="1"/>
          </p:cNvSpPr>
          <p:nvPr/>
        </p:nvSpPr>
        <p:spPr bwMode="auto">
          <a:xfrm>
            <a:off x="7830807" y="1693013"/>
            <a:ext cx="131340" cy="336179"/>
          </a:xfrm>
          <a:custGeom>
            <a:avLst/>
            <a:gdLst/>
            <a:ahLst/>
            <a:cxnLst>
              <a:cxn ang="0">
                <a:pos x="84" y="214"/>
              </a:cxn>
              <a:cxn ang="0">
                <a:pos x="0" y="187"/>
              </a:cxn>
              <a:cxn ang="0">
                <a:pos x="0" y="0"/>
              </a:cxn>
              <a:cxn ang="0">
                <a:pos x="84" y="28"/>
              </a:cxn>
              <a:cxn ang="0">
                <a:pos x="84" y="214"/>
              </a:cxn>
              <a:cxn ang="0">
                <a:pos x="11" y="179"/>
              </a:cxn>
              <a:cxn ang="0">
                <a:pos x="73" y="199"/>
              </a:cxn>
              <a:cxn ang="0">
                <a:pos x="73" y="35"/>
              </a:cxn>
              <a:cxn ang="0">
                <a:pos x="11" y="14"/>
              </a:cxn>
              <a:cxn ang="0">
                <a:pos x="11" y="179"/>
              </a:cxn>
            </a:cxnLst>
            <a:rect l="0" t="0" r="r" b="b"/>
            <a:pathLst>
              <a:path w="84" h="214">
                <a:moveTo>
                  <a:pt x="84" y="214"/>
                </a:moveTo>
                <a:lnTo>
                  <a:pt x="0" y="187"/>
                </a:lnTo>
                <a:lnTo>
                  <a:pt x="0" y="0"/>
                </a:lnTo>
                <a:lnTo>
                  <a:pt x="84" y="28"/>
                </a:lnTo>
                <a:lnTo>
                  <a:pt x="84" y="214"/>
                </a:lnTo>
                <a:close/>
                <a:moveTo>
                  <a:pt x="11" y="179"/>
                </a:moveTo>
                <a:lnTo>
                  <a:pt x="73" y="199"/>
                </a:lnTo>
                <a:lnTo>
                  <a:pt x="73" y="35"/>
                </a:lnTo>
                <a:lnTo>
                  <a:pt x="11" y="14"/>
                </a:lnTo>
                <a:lnTo>
                  <a:pt x="11" y="1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39" name="Freeform 215"/>
          <p:cNvSpPr>
            <a:spLocks noEditPoints="1"/>
          </p:cNvSpPr>
          <p:nvPr/>
        </p:nvSpPr>
        <p:spPr bwMode="auto">
          <a:xfrm>
            <a:off x="7971529" y="1693012"/>
            <a:ext cx="98507" cy="322173"/>
          </a:xfrm>
          <a:custGeom>
            <a:avLst/>
            <a:gdLst/>
            <a:ahLst/>
            <a:cxnLst>
              <a:cxn ang="0">
                <a:pos x="0" y="207"/>
              </a:cxn>
              <a:cxn ang="0">
                <a:pos x="0" y="26"/>
              </a:cxn>
              <a:cxn ang="0">
                <a:pos x="64" y="0"/>
              </a:cxn>
              <a:cxn ang="0">
                <a:pos x="64" y="181"/>
              </a:cxn>
              <a:cxn ang="0">
                <a:pos x="0" y="207"/>
              </a:cxn>
              <a:cxn ang="0">
                <a:pos x="5" y="30"/>
              </a:cxn>
              <a:cxn ang="0">
                <a:pos x="5" y="200"/>
              </a:cxn>
              <a:cxn ang="0">
                <a:pos x="59" y="179"/>
              </a:cxn>
              <a:cxn ang="0">
                <a:pos x="59" y="8"/>
              </a:cxn>
              <a:cxn ang="0">
                <a:pos x="5" y="30"/>
              </a:cxn>
            </a:cxnLst>
            <a:rect l="0" t="0" r="r" b="b"/>
            <a:pathLst>
              <a:path w="64" h="207">
                <a:moveTo>
                  <a:pt x="0" y="207"/>
                </a:moveTo>
                <a:lnTo>
                  <a:pt x="0" y="26"/>
                </a:lnTo>
                <a:lnTo>
                  <a:pt x="64" y="0"/>
                </a:lnTo>
                <a:lnTo>
                  <a:pt x="64" y="181"/>
                </a:lnTo>
                <a:lnTo>
                  <a:pt x="0" y="207"/>
                </a:lnTo>
                <a:close/>
                <a:moveTo>
                  <a:pt x="5" y="30"/>
                </a:moveTo>
                <a:lnTo>
                  <a:pt x="5" y="200"/>
                </a:lnTo>
                <a:lnTo>
                  <a:pt x="59" y="179"/>
                </a:lnTo>
                <a:lnTo>
                  <a:pt x="59" y="8"/>
                </a:lnTo>
                <a:lnTo>
                  <a:pt x="5" y="3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40" name="Freeform 216"/>
          <p:cNvSpPr>
            <a:spLocks noEditPoints="1"/>
          </p:cNvSpPr>
          <p:nvPr/>
        </p:nvSpPr>
        <p:spPr bwMode="auto">
          <a:xfrm>
            <a:off x="6887971" y="1664999"/>
            <a:ext cx="379951" cy="382871"/>
          </a:xfrm>
          <a:custGeom>
            <a:avLst/>
            <a:gdLst/>
            <a:ahLst/>
            <a:cxnLst>
              <a:cxn ang="0">
                <a:pos x="92" y="240"/>
              </a:cxn>
              <a:cxn ang="0">
                <a:pos x="89" y="226"/>
              </a:cxn>
              <a:cxn ang="0">
                <a:pos x="74" y="208"/>
              </a:cxn>
              <a:cxn ang="0">
                <a:pos x="53" y="201"/>
              </a:cxn>
              <a:cxn ang="0">
                <a:pos x="34" y="207"/>
              </a:cxn>
              <a:cxn ang="0">
                <a:pos x="4" y="157"/>
              </a:cxn>
              <a:cxn ang="0">
                <a:pos x="16" y="146"/>
              </a:cxn>
              <a:cxn ang="0">
                <a:pos x="24" y="126"/>
              </a:cxn>
              <a:cxn ang="0">
                <a:pos x="19" y="103"/>
              </a:cxn>
              <a:cxn ang="0">
                <a:pos x="4" y="89"/>
              </a:cxn>
              <a:cxn ang="0">
                <a:pos x="34" y="39"/>
              </a:cxn>
              <a:cxn ang="0">
                <a:pos x="53" y="45"/>
              </a:cxn>
              <a:cxn ang="0">
                <a:pos x="73" y="39"/>
              </a:cxn>
              <a:cxn ang="0">
                <a:pos x="86" y="24"/>
              </a:cxn>
              <a:cxn ang="0">
                <a:pos x="92" y="0"/>
              </a:cxn>
              <a:cxn ang="0">
                <a:pos x="150" y="5"/>
              </a:cxn>
              <a:cxn ang="0">
                <a:pos x="157" y="27"/>
              </a:cxn>
              <a:cxn ang="0">
                <a:pos x="173" y="42"/>
              </a:cxn>
              <a:cxn ang="0">
                <a:pos x="189" y="45"/>
              </a:cxn>
              <a:cxn ang="0">
                <a:pos x="213" y="37"/>
              </a:cxn>
              <a:cxn ang="0">
                <a:pos x="238" y="89"/>
              </a:cxn>
              <a:cxn ang="0">
                <a:pos x="221" y="105"/>
              </a:cxn>
              <a:cxn ang="0">
                <a:pos x="217" y="128"/>
              </a:cxn>
              <a:cxn ang="0">
                <a:pos x="223" y="143"/>
              </a:cxn>
              <a:cxn ang="0">
                <a:pos x="242" y="159"/>
              </a:cxn>
              <a:cxn ang="0">
                <a:pos x="208" y="207"/>
              </a:cxn>
              <a:cxn ang="0">
                <a:pos x="189" y="201"/>
              </a:cxn>
              <a:cxn ang="0">
                <a:pos x="161" y="212"/>
              </a:cxn>
              <a:cxn ang="0">
                <a:pos x="151" y="230"/>
              </a:cxn>
              <a:cxn ang="0">
                <a:pos x="103" y="235"/>
              </a:cxn>
              <a:cxn ang="0">
                <a:pos x="140" y="226"/>
              </a:cxn>
              <a:cxn ang="0">
                <a:pos x="149" y="209"/>
              </a:cxn>
              <a:cxn ang="0">
                <a:pos x="163" y="197"/>
              </a:cxn>
              <a:cxn ang="0">
                <a:pos x="182" y="190"/>
              </a:cxn>
              <a:cxn ang="0">
                <a:pos x="198" y="192"/>
              </a:cxn>
              <a:cxn ang="0">
                <a:pos x="227" y="163"/>
              </a:cxn>
              <a:cxn ang="0">
                <a:pos x="213" y="149"/>
              </a:cxn>
              <a:cxn ang="0">
                <a:pos x="207" y="122"/>
              </a:cxn>
              <a:cxn ang="0">
                <a:pos x="215" y="96"/>
              </a:cxn>
              <a:cxn ang="0">
                <a:pos x="209" y="51"/>
              </a:cxn>
              <a:cxn ang="0">
                <a:pos x="189" y="55"/>
              </a:cxn>
              <a:cxn ang="0">
                <a:pos x="170" y="51"/>
              </a:cxn>
              <a:cxn ang="0">
                <a:pos x="149" y="35"/>
              </a:cxn>
              <a:cxn ang="0">
                <a:pos x="139" y="11"/>
              </a:cxn>
              <a:cxn ang="0">
                <a:pos x="101" y="20"/>
              </a:cxn>
              <a:cxn ang="0">
                <a:pos x="93" y="35"/>
              </a:cxn>
              <a:cxn ang="0">
                <a:pos x="78" y="49"/>
              </a:cxn>
              <a:cxn ang="0">
                <a:pos x="59" y="55"/>
              </a:cxn>
              <a:cxn ang="0">
                <a:pos x="42" y="54"/>
              </a:cxn>
              <a:cxn ang="0">
                <a:pos x="15" y="82"/>
              </a:cxn>
              <a:cxn ang="0">
                <a:pos x="28" y="97"/>
              </a:cxn>
              <a:cxn ang="0">
                <a:pos x="35" y="124"/>
              </a:cxn>
              <a:cxn ang="0">
                <a:pos x="27" y="150"/>
              </a:cxn>
              <a:cxn ang="0">
                <a:pos x="32" y="195"/>
              </a:cxn>
              <a:cxn ang="0">
                <a:pos x="53" y="190"/>
              </a:cxn>
              <a:cxn ang="0">
                <a:pos x="72" y="193"/>
              </a:cxn>
              <a:cxn ang="0">
                <a:pos x="92" y="209"/>
              </a:cxn>
              <a:cxn ang="0">
                <a:pos x="103" y="235"/>
              </a:cxn>
            </a:cxnLst>
            <a:rect l="0" t="0" r="r" b="b"/>
            <a:pathLst>
              <a:path w="242" h="246">
                <a:moveTo>
                  <a:pt x="150" y="246"/>
                </a:moveTo>
                <a:lnTo>
                  <a:pt x="92" y="246"/>
                </a:lnTo>
                <a:lnTo>
                  <a:pt x="92" y="240"/>
                </a:lnTo>
                <a:lnTo>
                  <a:pt x="92" y="240"/>
                </a:lnTo>
                <a:lnTo>
                  <a:pt x="92" y="232"/>
                </a:lnTo>
                <a:lnTo>
                  <a:pt x="89" y="226"/>
                </a:lnTo>
                <a:lnTo>
                  <a:pt x="85" y="219"/>
                </a:lnTo>
                <a:lnTo>
                  <a:pt x="81" y="212"/>
                </a:lnTo>
                <a:lnTo>
                  <a:pt x="74" y="208"/>
                </a:lnTo>
                <a:lnTo>
                  <a:pt x="68" y="204"/>
                </a:lnTo>
                <a:lnTo>
                  <a:pt x="61" y="201"/>
                </a:lnTo>
                <a:lnTo>
                  <a:pt x="53" y="201"/>
                </a:lnTo>
                <a:lnTo>
                  <a:pt x="53" y="201"/>
                </a:lnTo>
                <a:lnTo>
                  <a:pt x="43" y="203"/>
                </a:lnTo>
                <a:lnTo>
                  <a:pt x="34" y="207"/>
                </a:lnTo>
                <a:lnTo>
                  <a:pt x="28" y="209"/>
                </a:lnTo>
                <a:lnTo>
                  <a:pt x="0" y="159"/>
                </a:lnTo>
                <a:lnTo>
                  <a:pt x="4" y="157"/>
                </a:lnTo>
                <a:lnTo>
                  <a:pt x="4" y="157"/>
                </a:lnTo>
                <a:lnTo>
                  <a:pt x="11" y="153"/>
                </a:lnTo>
                <a:lnTo>
                  <a:pt x="16" y="146"/>
                </a:lnTo>
                <a:lnTo>
                  <a:pt x="20" y="141"/>
                </a:lnTo>
                <a:lnTo>
                  <a:pt x="23" y="132"/>
                </a:lnTo>
                <a:lnTo>
                  <a:pt x="24" y="126"/>
                </a:lnTo>
                <a:lnTo>
                  <a:pt x="24" y="118"/>
                </a:lnTo>
                <a:lnTo>
                  <a:pt x="23" y="111"/>
                </a:lnTo>
                <a:lnTo>
                  <a:pt x="19" y="103"/>
                </a:lnTo>
                <a:lnTo>
                  <a:pt x="19" y="103"/>
                </a:lnTo>
                <a:lnTo>
                  <a:pt x="12" y="95"/>
                </a:lnTo>
                <a:lnTo>
                  <a:pt x="4" y="89"/>
                </a:lnTo>
                <a:lnTo>
                  <a:pt x="0" y="86"/>
                </a:lnTo>
                <a:lnTo>
                  <a:pt x="28" y="37"/>
                </a:lnTo>
                <a:lnTo>
                  <a:pt x="34" y="39"/>
                </a:lnTo>
                <a:lnTo>
                  <a:pt x="34" y="39"/>
                </a:lnTo>
                <a:lnTo>
                  <a:pt x="43" y="43"/>
                </a:lnTo>
                <a:lnTo>
                  <a:pt x="53" y="45"/>
                </a:lnTo>
                <a:lnTo>
                  <a:pt x="53" y="45"/>
                </a:lnTo>
                <a:lnTo>
                  <a:pt x="63" y="43"/>
                </a:lnTo>
                <a:lnTo>
                  <a:pt x="73" y="39"/>
                </a:lnTo>
                <a:lnTo>
                  <a:pt x="81" y="32"/>
                </a:lnTo>
                <a:lnTo>
                  <a:pt x="86" y="24"/>
                </a:lnTo>
                <a:lnTo>
                  <a:pt x="86" y="24"/>
                </a:lnTo>
                <a:lnTo>
                  <a:pt x="90" y="15"/>
                </a:lnTo>
                <a:lnTo>
                  <a:pt x="92" y="5"/>
                </a:lnTo>
                <a:lnTo>
                  <a:pt x="92" y="0"/>
                </a:lnTo>
                <a:lnTo>
                  <a:pt x="150" y="0"/>
                </a:lnTo>
                <a:lnTo>
                  <a:pt x="150" y="5"/>
                </a:lnTo>
                <a:lnTo>
                  <a:pt x="150" y="5"/>
                </a:lnTo>
                <a:lnTo>
                  <a:pt x="150" y="14"/>
                </a:lnTo>
                <a:lnTo>
                  <a:pt x="153" y="20"/>
                </a:lnTo>
                <a:lnTo>
                  <a:pt x="157" y="27"/>
                </a:lnTo>
                <a:lnTo>
                  <a:pt x="161" y="32"/>
                </a:lnTo>
                <a:lnTo>
                  <a:pt x="167" y="38"/>
                </a:lnTo>
                <a:lnTo>
                  <a:pt x="173" y="42"/>
                </a:lnTo>
                <a:lnTo>
                  <a:pt x="181" y="43"/>
                </a:lnTo>
                <a:lnTo>
                  <a:pt x="189" y="45"/>
                </a:lnTo>
                <a:lnTo>
                  <a:pt x="189" y="45"/>
                </a:lnTo>
                <a:lnTo>
                  <a:pt x="198" y="43"/>
                </a:lnTo>
                <a:lnTo>
                  <a:pt x="208" y="39"/>
                </a:lnTo>
                <a:lnTo>
                  <a:pt x="213" y="37"/>
                </a:lnTo>
                <a:lnTo>
                  <a:pt x="242" y="86"/>
                </a:lnTo>
                <a:lnTo>
                  <a:pt x="238" y="89"/>
                </a:lnTo>
                <a:lnTo>
                  <a:pt x="238" y="89"/>
                </a:lnTo>
                <a:lnTo>
                  <a:pt x="231" y="93"/>
                </a:lnTo>
                <a:lnTo>
                  <a:pt x="225" y="99"/>
                </a:lnTo>
                <a:lnTo>
                  <a:pt x="221" y="105"/>
                </a:lnTo>
                <a:lnTo>
                  <a:pt x="219" y="112"/>
                </a:lnTo>
                <a:lnTo>
                  <a:pt x="217" y="120"/>
                </a:lnTo>
                <a:lnTo>
                  <a:pt x="217" y="128"/>
                </a:lnTo>
                <a:lnTo>
                  <a:pt x="219" y="135"/>
                </a:lnTo>
                <a:lnTo>
                  <a:pt x="223" y="143"/>
                </a:lnTo>
                <a:lnTo>
                  <a:pt x="223" y="143"/>
                </a:lnTo>
                <a:lnTo>
                  <a:pt x="228" y="151"/>
                </a:lnTo>
                <a:lnTo>
                  <a:pt x="236" y="157"/>
                </a:lnTo>
                <a:lnTo>
                  <a:pt x="242" y="159"/>
                </a:lnTo>
                <a:lnTo>
                  <a:pt x="213" y="209"/>
                </a:lnTo>
                <a:lnTo>
                  <a:pt x="208" y="207"/>
                </a:lnTo>
                <a:lnTo>
                  <a:pt x="208" y="207"/>
                </a:lnTo>
                <a:lnTo>
                  <a:pt x="198" y="203"/>
                </a:lnTo>
                <a:lnTo>
                  <a:pt x="189" y="201"/>
                </a:lnTo>
                <a:lnTo>
                  <a:pt x="189" y="201"/>
                </a:lnTo>
                <a:lnTo>
                  <a:pt x="178" y="203"/>
                </a:lnTo>
                <a:lnTo>
                  <a:pt x="169" y="207"/>
                </a:lnTo>
                <a:lnTo>
                  <a:pt x="161" y="212"/>
                </a:lnTo>
                <a:lnTo>
                  <a:pt x="154" y="220"/>
                </a:lnTo>
                <a:lnTo>
                  <a:pt x="154" y="220"/>
                </a:lnTo>
                <a:lnTo>
                  <a:pt x="151" y="230"/>
                </a:lnTo>
                <a:lnTo>
                  <a:pt x="150" y="240"/>
                </a:lnTo>
                <a:lnTo>
                  <a:pt x="150" y="246"/>
                </a:lnTo>
                <a:close/>
                <a:moveTo>
                  <a:pt x="103" y="235"/>
                </a:moveTo>
                <a:lnTo>
                  <a:pt x="139" y="235"/>
                </a:lnTo>
                <a:lnTo>
                  <a:pt x="139" y="235"/>
                </a:lnTo>
                <a:lnTo>
                  <a:pt x="140" y="226"/>
                </a:lnTo>
                <a:lnTo>
                  <a:pt x="146" y="215"/>
                </a:lnTo>
                <a:lnTo>
                  <a:pt x="146" y="215"/>
                </a:lnTo>
                <a:lnTo>
                  <a:pt x="149" y="209"/>
                </a:lnTo>
                <a:lnTo>
                  <a:pt x="153" y="205"/>
                </a:lnTo>
                <a:lnTo>
                  <a:pt x="158" y="201"/>
                </a:lnTo>
                <a:lnTo>
                  <a:pt x="163" y="197"/>
                </a:lnTo>
                <a:lnTo>
                  <a:pt x="169" y="195"/>
                </a:lnTo>
                <a:lnTo>
                  <a:pt x="176" y="192"/>
                </a:lnTo>
                <a:lnTo>
                  <a:pt x="182" y="190"/>
                </a:lnTo>
                <a:lnTo>
                  <a:pt x="189" y="190"/>
                </a:lnTo>
                <a:lnTo>
                  <a:pt x="189" y="190"/>
                </a:lnTo>
                <a:lnTo>
                  <a:pt x="198" y="192"/>
                </a:lnTo>
                <a:lnTo>
                  <a:pt x="209" y="195"/>
                </a:lnTo>
                <a:lnTo>
                  <a:pt x="227" y="163"/>
                </a:lnTo>
                <a:lnTo>
                  <a:pt x="227" y="163"/>
                </a:lnTo>
                <a:lnTo>
                  <a:pt x="219" y="157"/>
                </a:lnTo>
                <a:lnTo>
                  <a:pt x="213" y="149"/>
                </a:lnTo>
                <a:lnTo>
                  <a:pt x="213" y="149"/>
                </a:lnTo>
                <a:lnTo>
                  <a:pt x="209" y="139"/>
                </a:lnTo>
                <a:lnTo>
                  <a:pt x="207" y="131"/>
                </a:lnTo>
                <a:lnTo>
                  <a:pt x="207" y="122"/>
                </a:lnTo>
                <a:lnTo>
                  <a:pt x="208" y="112"/>
                </a:lnTo>
                <a:lnTo>
                  <a:pt x="211" y="104"/>
                </a:lnTo>
                <a:lnTo>
                  <a:pt x="215" y="96"/>
                </a:lnTo>
                <a:lnTo>
                  <a:pt x="220" y="88"/>
                </a:lnTo>
                <a:lnTo>
                  <a:pt x="227" y="82"/>
                </a:lnTo>
                <a:lnTo>
                  <a:pt x="209" y="51"/>
                </a:lnTo>
                <a:lnTo>
                  <a:pt x="209" y="51"/>
                </a:lnTo>
                <a:lnTo>
                  <a:pt x="200" y="54"/>
                </a:lnTo>
                <a:lnTo>
                  <a:pt x="189" y="55"/>
                </a:lnTo>
                <a:lnTo>
                  <a:pt x="189" y="55"/>
                </a:lnTo>
                <a:lnTo>
                  <a:pt x="180" y="54"/>
                </a:lnTo>
                <a:lnTo>
                  <a:pt x="170" y="51"/>
                </a:lnTo>
                <a:lnTo>
                  <a:pt x="162" y="47"/>
                </a:lnTo>
                <a:lnTo>
                  <a:pt x="155" y="42"/>
                </a:lnTo>
                <a:lnTo>
                  <a:pt x="149" y="35"/>
                </a:lnTo>
                <a:lnTo>
                  <a:pt x="144" y="28"/>
                </a:lnTo>
                <a:lnTo>
                  <a:pt x="140" y="19"/>
                </a:lnTo>
                <a:lnTo>
                  <a:pt x="139" y="11"/>
                </a:lnTo>
                <a:lnTo>
                  <a:pt x="103" y="11"/>
                </a:lnTo>
                <a:lnTo>
                  <a:pt x="103" y="11"/>
                </a:lnTo>
                <a:lnTo>
                  <a:pt x="101" y="20"/>
                </a:lnTo>
                <a:lnTo>
                  <a:pt x="96" y="30"/>
                </a:lnTo>
                <a:lnTo>
                  <a:pt x="96" y="30"/>
                </a:lnTo>
                <a:lnTo>
                  <a:pt x="93" y="35"/>
                </a:lnTo>
                <a:lnTo>
                  <a:pt x="88" y="41"/>
                </a:lnTo>
                <a:lnTo>
                  <a:pt x="84" y="45"/>
                </a:lnTo>
                <a:lnTo>
                  <a:pt x="78" y="49"/>
                </a:lnTo>
                <a:lnTo>
                  <a:pt x="72" y="51"/>
                </a:lnTo>
                <a:lnTo>
                  <a:pt x="66" y="54"/>
                </a:lnTo>
                <a:lnTo>
                  <a:pt x="59" y="55"/>
                </a:lnTo>
                <a:lnTo>
                  <a:pt x="53" y="55"/>
                </a:lnTo>
                <a:lnTo>
                  <a:pt x="53" y="55"/>
                </a:lnTo>
                <a:lnTo>
                  <a:pt x="42" y="54"/>
                </a:lnTo>
                <a:lnTo>
                  <a:pt x="32" y="51"/>
                </a:lnTo>
                <a:lnTo>
                  <a:pt x="15" y="82"/>
                </a:lnTo>
                <a:lnTo>
                  <a:pt x="15" y="82"/>
                </a:lnTo>
                <a:lnTo>
                  <a:pt x="22" y="89"/>
                </a:lnTo>
                <a:lnTo>
                  <a:pt x="28" y="97"/>
                </a:lnTo>
                <a:lnTo>
                  <a:pt x="28" y="97"/>
                </a:lnTo>
                <a:lnTo>
                  <a:pt x="32" y="107"/>
                </a:lnTo>
                <a:lnTo>
                  <a:pt x="35" y="115"/>
                </a:lnTo>
                <a:lnTo>
                  <a:pt x="35" y="124"/>
                </a:lnTo>
                <a:lnTo>
                  <a:pt x="34" y="134"/>
                </a:lnTo>
                <a:lnTo>
                  <a:pt x="31" y="142"/>
                </a:lnTo>
                <a:lnTo>
                  <a:pt x="27" y="150"/>
                </a:lnTo>
                <a:lnTo>
                  <a:pt x="22" y="157"/>
                </a:lnTo>
                <a:lnTo>
                  <a:pt x="15" y="163"/>
                </a:lnTo>
                <a:lnTo>
                  <a:pt x="32" y="195"/>
                </a:lnTo>
                <a:lnTo>
                  <a:pt x="32" y="195"/>
                </a:lnTo>
                <a:lnTo>
                  <a:pt x="42" y="192"/>
                </a:lnTo>
                <a:lnTo>
                  <a:pt x="53" y="190"/>
                </a:lnTo>
                <a:lnTo>
                  <a:pt x="53" y="190"/>
                </a:lnTo>
                <a:lnTo>
                  <a:pt x="62" y="190"/>
                </a:lnTo>
                <a:lnTo>
                  <a:pt x="72" y="193"/>
                </a:lnTo>
                <a:lnTo>
                  <a:pt x="80" y="197"/>
                </a:lnTo>
                <a:lnTo>
                  <a:pt x="86" y="203"/>
                </a:lnTo>
                <a:lnTo>
                  <a:pt x="92" y="209"/>
                </a:lnTo>
                <a:lnTo>
                  <a:pt x="97" y="217"/>
                </a:lnTo>
                <a:lnTo>
                  <a:pt x="101" y="226"/>
                </a:lnTo>
                <a:lnTo>
                  <a:pt x="103" y="235"/>
                </a:lnTo>
                <a:lnTo>
                  <a:pt x="103" y="2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41" name="Freeform 217"/>
          <p:cNvSpPr>
            <a:spLocks noEditPoints="1"/>
          </p:cNvSpPr>
          <p:nvPr/>
        </p:nvSpPr>
        <p:spPr bwMode="auto">
          <a:xfrm>
            <a:off x="6995856" y="1781727"/>
            <a:ext cx="159485" cy="154084"/>
          </a:xfrm>
          <a:custGeom>
            <a:avLst/>
            <a:gdLst/>
            <a:ahLst/>
            <a:cxnLst>
              <a:cxn ang="0">
                <a:pos x="50" y="100"/>
              </a:cxn>
              <a:cxn ang="0">
                <a:pos x="31" y="96"/>
              </a:cxn>
              <a:cxn ang="0">
                <a:pos x="15" y="85"/>
              </a:cxn>
              <a:cxn ang="0">
                <a:pos x="4" y="69"/>
              </a:cxn>
              <a:cxn ang="0">
                <a:pos x="0" y="50"/>
              </a:cxn>
              <a:cxn ang="0">
                <a:pos x="2" y="39"/>
              </a:cxn>
              <a:cxn ang="0">
                <a:pos x="10" y="22"/>
              </a:cxn>
              <a:cxn ang="0">
                <a:pos x="23" y="8"/>
              </a:cxn>
              <a:cxn ang="0">
                <a:pos x="41" y="0"/>
              </a:cxn>
              <a:cxn ang="0">
                <a:pos x="50" y="0"/>
              </a:cxn>
              <a:cxn ang="0">
                <a:pos x="70" y="3"/>
              </a:cxn>
              <a:cxn ang="0">
                <a:pos x="87" y="13"/>
              </a:cxn>
              <a:cxn ang="0">
                <a:pos x="97" y="30"/>
              </a:cxn>
              <a:cxn ang="0">
                <a:pos x="101" y="50"/>
              </a:cxn>
              <a:cxn ang="0">
                <a:pos x="100" y="59"/>
              </a:cxn>
              <a:cxn ang="0">
                <a:pos x="92" y="78"/>
              </a:cxn>
              <a:cxn ang="0">
                <a:pos x="79" y="92"/>
              </a:cxn>
              <a:cxn ang="0">
                <a:pos x="61" y="99"/>
              </a:cxn>
              <a:cxn ang="0">
                <a:pos x="50" y="100"/>
              </a:cxn>
              <a:cxn ang="0">
                <a:pos x="50" y="5"/>
              </a:cxn>
              <a:cxn ang="0">
                <a:pos x="34" y="8"/>
              </a:cxn>
              <a:cxn ang="0">
                <a:pos x="19" y="18"/>
              </a:cxn>
              <a:cxn ang="0">
                <a:pos x="10" y="32"/>
              </a:cxn>
              <a:cxn ang="0">
                <a:pos x="6" y="50"/>
              </a:cxn>
              <a:cxn ang="0">
                <a:pos x="7" y="59"/>
              </a:cxn>
              <a:cxn ang="0">
                <a:pos x="14" y="74"/>
              </a:cxn>
              <a:cxn ang="0">
                <a:pos x="26" y="86"/>
              </a:cxn>
              <a:cxn ang="0">
                <a:pos x="42" y="93"/>
              </a:cxn>
              <a:cxn ang="0">
                <a:pos x="50" y="95"/>
              </a:cxn>
              <a:cxn ang="0">
                <a:pos x="68" y="90"/>
              </a:cxn>
              <a:cxn ang="0">
                <a:pos x="83" y="81"/>
              </a:cxn>
              <a:cxn ang="0">
                <a:pos x="92" y="68"/>
              </a:cxn>
              <a:cxn ang="0">
                <a:pos x="96" y="50"/>
              </a:cxn>
              <a:cxn ang="0">
                <a:pos x="95" y="41"/>
              </a:cxn>
              <a:cxn ang="0">
                <a:pos x="88" y="24"/>
              </a:cxn>
              <a:cxn ang="0">
                <a:pos x="76" y="12"/>
              </a:cxn>
              <a:cxn ang="0">
                <a:pos x="60" y="5"/>
              </a:cxn>
              <a:cxn ang="0">
                <a:pos x="50" y="5"/>
              </a:cxn>
            </a:cxnLst>
            <a:rect l="0" t="0" r="r" b="b"/>
            <a:pathLst>
              <a:path w="101" h="100">
                <a:moveTo>
                  <a:pt x="50" y="100"/>
                </a:moveTo>
                <a:lnTo>
                  <a:pt x="50" y="100"/>
                </a:lnTo>
                <a:lnTo>
                  <a:pt x="41" y="99"/>
                </a:lnTo>
                <a:lnTo>
                  <a:pt x="31" y="96"/>
                </a:lnTo>
                <a:lnTo>
                  <a:pt x="23" y="92"/>
                </a:lnTo>
                <a:lnTo>
                  <a:pt x="15" y="85"/>
                </a:lnTo>
                <a:lnTo>
                  <a:pt x="10" y="78"/>
                </a:lnTo>
                <a:lnTo>
                  <a:pt x="4" y="69"/>
                </a:lnTo>
                <a:lnTo>
                  <a:pt x="2" y="59"/>
                </a:lnTo>
                <a:lnTo>
                  <a:pt x="0" y="50"/>
                </a:lnTo>
                <a:lnTo>
                  <a:pt x="0" y="50"/>
                </a:lnTo>
                <a:lnTo>
                  <a:pt x="2" y="39"/>
                </a:lnTo>
                <a:lnTo>
                  <a:pt x="4" y="30"/>
                </a:lnTo>
                <a:lnTo>
                  <a:pt x="10" y="22"/>
                </a:lnTo>
                <a:lnTo>
                  <a:pt x="15" y="13"/>
                </a:lnTo>
                <a:lnTo>
                  <a:pt x="23" y="8"/>
                </a:lnTo>
                <a:lnTo>
                  <a:pt x="31" y="3"/>
                </a:lnTo>
                <a:lnTo>
                  <a:pt x="41" y="0"/>
                </a:lnTo>
                <a:lnTo>
                  <a:pt x="50" y="0"/>
                </a:lnTo>
                <a:lnTo>
                  <a:pt x="50" y="0"/>
                </a:lnTo>
                <a:lnTo>
                  <a:pt x="61" y="0"/>
                </a:lnTo>
                <a:lnTo>
                  <a:pt x="70" y="3"/>
                </a:lnTo>
                <a:lnTo>
                  <a:pt x="79" y="8"/>
                </a:lnTo>
                <a:lnTo>
                  <a:pt x="87" y="13"/>
                </a:lnTo>
                <a:lnTo>
                  <a:pt x="92" y="22"/>
                </a:lnTo>
                <a:lnTo>
                  <a:pt x="97" y="30"/>
                </a:lnTo>
                <a:lnTo>
                  <a:pt x="100" y="39"/>
                </a:lnTo>
                <a:lnTo>
                  <a:pt x="101" y="50"/>
                </a:lnTo>
                <a:lnTo>
                  <a:pt x="101" y="50"/>
                </a:lnTo>
                <a:lnTo>
                  <a:pt x="100" y="59"/>
                </a:lnTo>
                <a:lnTo>
                  <a:pt x="97" y="69"/>
                </a:lnTo>
                <a:lnTo>
                  <a:pt x="92" y="78"/>
                </a:lnTo>
                <a:lnTo>
                  <a:pt x="87" y="85"/>
                </a:lnTo>
                <a:lnTo>
                  <a:pt x="79" y="92"/>
                </a:lnTo>
                <a:lnTo>
                  <a:pt x="70" y="96"/>
                </a:lnTo>
                <a:lnTo>
                  <a:pt x="61" y="99"/>
                </a:lnTo>
                <a:lnTo>
                  <a:pt x="50" y="100"/>
                </a:lnTo>
                <a:lnTo>
                  <a:pt x="50" y="100"/>
                </a:lnTo>
                <a:close/>
                <a:moveTo>
                  <a:pt x="50" y="5"/>
                </a:moveTo>
                <a:lnTo>
                  <a:pt x="50" y="5"/>
                </a:lnTo>
                <a:lnTo>
                  <a:pt x="42" y="5"/>
                </a:lnTo>
                <a:lnTo>
                  <a:pt x="34" y="8"/>
                </a:lnTo>
                <a:lnTo>
                  <a:pt x="26" y="12"/>
                </a:lnTo>
                <a:lnTo>
                  <a:pt x="19" y="18"/>
                </a:lnTo>
                <a:lnTo>
                  <a:pt x="14" y="24"/>
                </a:lnTo>
                <a:lnTo>
                  <a:pt x="10" y="32"/>
                </a:lnTo>
                <a:lnTo>
                  <a:pt x="7" y="41"/>
                </a:lnTo>
                <a:lnTo>
                  <a:pt x="6" y="50"/>
                </a:lnTo>
                <a:lnTo>
                  <a:pt x="6" y="50"/>
                </a:lnTo>
                <a:lnTo>
                  <a:pt x="7" y="59"/>
                </a:lnTo>
                <a:lnTo>
                  <a:pt x="10" y="68"/>
                </a:lnTo>
                <a:lnTo>
                  <a:pt x="14" y="74"/>
                </a:lnTo>
                <a:lnTo>
                  <a:pt x="19" y="81"/>
                </a:lnTo>
                <a:lnTo>
                  <a:pt x="26" y="86"/>
                </a:lnTo>
                <a:lnTo>
                  <a:pt x="34" y="90"/>
                </a:lnTo>
                <a:lnTo>
                  <a:pt x="42" y="93"/>
                </a:lnTo>
                <a:lnTo>
                  <a:pt x="50" y="95"/>
                </a:lnTo>
                <a:lnTo>
                  <a:pt x="50" y="95"/>
                </a:lnTo>
                <a:lnTo>
                  <a:pt x="60" y="93"/>
                </a:lnTo>
                <a:lnTo>
                  <a:pt x="68" y="90"/>
                </a:lnTo>
                <a:lnTo>
                  <a:pt x="76" y="86"/>
                </a:lnTo>
                <a:lnTo>
                  <a:pt x="83" y="81"/>
                </a:lnTo>
                <a:lnTo>
                  <a:pt x="88" y="74"/>
                </a:lnTo>
                <a:lnTo>
                  <a:pt x="92" y="68"/>
                </a:lnTo>
                <a:lnTo>
                  <a:pt x="95" y="59"/>
                </a:lnTo>
                <a:lnTo>
                  <a:pt x="96" y="50"/>
                </a:lnTo>
                <a:lnTo>
                  <a:pt x="96" y="50"/>
                </a:lnTo>
                <a:lnTo>
                  <a:pt x="95" y="41"/>
                </a:lnTo>
                <a:lnTo>
                  <a:pt x="92" y="32"/>
                </a:lnTo>
                <a:lnTo>
                  <a:pt x="88" y="24"/>
                </a:lnTo>
                <a:lnTo>
                  <a:pt x="83" y="18"/>
                </a:lnTo>
                <a:lnTo>
                  <a:pt x="76" y="12"/>
                </a:lnTo>
                <a:lnTo>
                  <a:pt x="68" y="8"/>
                </a:lnTo>
                <a:lnTo>
                  <a:pt x="60" y="5"/>
                </a:lnTo>
                <a:lnTo>
                  <a:pt x="50" y="5"/>
                </a:lnTo>
                <a:lnTo>
                  <a:pt x="5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42" name="Freeform 218"/>
          <p:cNvSpPr>
            <a:spLocks noEditPoints="1"/>
          </p:cNvSpPr>
          <p:nvPr/>
        </p:nvSpPr>
        <p:spPr bwMode="auto">
          <a:xfrm>
            <a:off x="10936075" y="2748242"/>
            <a:ext cx="394021" cy="88716"/>
          </a:xfrm>
          <a:custGeom>
            <a:avLst/>
            <a:gdLst/>
            <a:ahLst/>
            <a:cxnLst>
              <a:cxn ang="0">
                <a:pos x="203" y="57"/>
              </a:cxn>
              <a:cxn ang="0">
                <a:pos x="52" y="57"/>
              </a:cxn>
              <a:cxn ang="0">
                <a:pos x="52" y="57"/>
              </a:cxn>
              <a:cxn ang="0">
                <a:pos x="41" y="56"/>
              </a:cxn>
              <a:cxn ang="0">
                <a:pos x="31" y="53"/>
              </a:cxn>
              <a:cxn ang="0">
                <a:pos x="22" y="49"/>
              </a:cxn>
              <a:cxn ang="0">
                <a:pos x="15" y="42"/>
              </a:cxn>
              <a:cxn ang="0">
                <a:pos x="8" y="34"/>
              </a:cxn>
              <a:cxn ang="0">
                <a:pos x="4" y="26"/>
              </a:cxn>
              <a:cxn ang="0">
                <a:pos x="2" y="16"/>
              </a:cxn>
              <a:cxn ang="0">
                <a:pos x="0" y="6"/>
              </a:cxn>
              <a:cxn ang="0">
                <a:pos x="0" y="0"/>
              </a:cxn>
              <a:cxn ang="0">
                <a:pos x="254" y="0"/>
              </a:cxn>
              <a:cxn ang="0">
                <a:pos x="254" y="6"/>
              </a:cxn>
              <a:cxn ang="0">
                <a:pos x="254" y="6"/>
              </a:cxn>
              <a:cxn ang="0">
                <a:pos x="253" y="16"/>
              </a:cxn>
              <a:cxn ang="0">
                <a:pos x="250" y="26"/>
              </a:cxn>
              <a:cxn ang="0">
                <a:pos x="245" y="34"/>
              </a:cxn>
              <a:cxn ang="0">
                <a:pos x="239" y="42"/>
              </a:cxn>
              <a:cxn ang="0">
                <a:pos x="231" y="49"/>
              </a:cxn>
              <a:cxn ang="0">
                <a:pos x="223" y="53"/>
              </a:cxn>
              <a:cxn ang="0">
                <a:pos x="214" y="56"/>
              </a:cxn>
              <a:cxn ang="0">
                <a:pos x="203" y="57"/>
              </a:cxn>
              <a:cxn ang="0">
                <a:pos x="203" y="57"/>
              </a:cxn>
              <a:cxn ang="0">
                <a:pos x="11" y="11"/>
              </a:cxn>
              <a:cxn ang="0">
                <a:pos x="11" y="11"/>
              </a:cxn>
              <a:cxn ang="0">
                <a:pos x="12" y="19"/>
              </a:cxn>
              <a:cxn ang="0">
                <a:pos x="15" y="24"/>
              </a:cxn>
              <a:cxn ang="0">
                <a:pos x="19" y="31"/>
              </a:cxn>
              <a:cxn ang="0">
                <a:pos x="25" y="37"/>
              </a:cxn>
              <a:cxn ang="0">
                <a:pos x="30" y="41"/>
              </a:cxn>
              <a:cxn ang="0">
                <a:pos x="37" y="43"/>
              </a:cxn>
              <a:cxn ang="0">
                <a:pos x="44" y="45"/>
              </a:cxn>
              <a:cxn ang="0">
                <a:pos x="52" y="46"/>
              </a:cxn>
              <a:cxn ang="0">
                <a:pos x="203" y="46"/>
              </a:cxn>
              <a:cxn ang="0">
                <a:pos x="203" y="46"/>
              </a:cxn>
              <a:cxn ang="0">
                <a:pos x="210" y="45"/>
              </a:cxn>
              <a:cxn ang="0">
                <a:pos x="218" y="43"/>
              </a:cxn>
              <a:cxn ang="0">
                <a:pos x="223" y="41"/>
              </a:cxn>
              <a:cxn ang="0">
                <a:pos x="230" y="37"/>
              </a:cxn>
              <a:cxn ang="0">
                <a:pos x="234" y="31"/>
              </a:cxn>
              <a:cxn ang="0">
                <a:pos x="238" y="24"/>
              </a:cxn>
              <a:cxn ang="0">
                <a:pos x="241" y="19"/>
              </a:cxn>
              <a:cxn ang="0">
                <a:pos x="242" y="11"/>
              </a:cxn>
              <a:cxn ang="0">
                <a:pos x="11" y="11"/>
              </a:cxn>
            </a:cxnLst>
            <a:rect l="0" t="0" r="r" b="b"/>
            <a:pathLst>
              <a:path w="254" h="57">
                <a:moveTo>
                  <a:pt x="203" y="57"/>
                </a:moveTo>
                <a:lnTo>
                  <a:pt x="52" y="57"/>
                </a:lnTo>
                <a:lnTo>
                  <a:pt x="52" y="57"/>
                </a:lnTo>
                <a:lnTo>
                  <a:pt x="41" y="56"/>
                </a:lnTo>
                <a:lnTo>
                  <a:pt x="31" y="53"/>
                </a:lnTo>
                <a:lnTo>
                  <a:pt x="22" y="49"/>
                </a:lnTo>
                <a:lnTo>
                  <a:pt x="15" y="42"/>
                </a:lnTo>
                <a:lnTo>
                  <a:pt x="8" y="34"/>
                </a:lnTo>
                <a:lnTo>
                  <a:pt x="4" y="26"/>
                </a:lnTo>
                <a:lnTo>
                  <a:pt x="2" y="16"/>
                </a:lnTo>
                <a:lnTo>
                  <a:pt x="0" y="6"/>
                </a:lnTo>
                <a:lnTo>
                  <a:pt x="0" y="0"/>
                </a:lnTo>
                <a:lnTo>
                  <a:pt x="254" y="0"/>
                </a:lnTo>
                <a:lnTo>
                  <a:pt x="254" y="6"/>
                </a:lnTo>
                <a:lnTo>
                  <a:pt x="254" y="6"/>
                </a:lnTo>
                <a:lnTo>
                  <a:pt x="253" y="16"/>
                </a:lnTo>
                <a:lnTo>
                  <a:pt x="250" y="26"/>
                </a:lnTo>
                <a:lnTo>
                  <a:pt x="245" y="34"/>
                </a:lnTo>
                <a:lnTo>
                  <a:pt x="239" y="42"/>
                </a:lnTo>
                <a:lnTo>
                  <a:pt x="231" y="49"/>
                </a:lnTo>
                <a:lnTo>
                  <a:pt x="223" y="53"/>
                </a:lnTo>
                <a:lnTo>
                  <a:pt x="214" y="56"/>
                </a:lnTo>
                <a:lnTo>
                  <a:pt x="203" y="57"/>
                </a:lnTo>
                <a:lnTo>
                  <a:pt x="203" y="57"/>
                </a:lnTo>
                <a:close/>
                <a:moveTo>
                  <a:pt x="11" y="11"/>
                </a:moveTo>
                <a:lnTo>
                  <a:pt x="11" y="11"/>
                </a:lnTo>
                <a:lnTo>
                  <a:pt x="12" y="19"/>
                </a:lnTo>
                <a:lnTo>
                  <a:pt x="15" y="24"/>
                </a:lnTo>
                <a:lnTo>
                  <a:pt x="19" y="31"/>
                </a:lnTo>
                <a:lnTo>
                  <a:pt x="25" y="37"/>
                </a:lnTo>
                <a:lnTo>
                  <a:pt x="30" y="41"/>
                </a:lnTo>
                <a:lnTo>
                  <a:pt x="37" y="43"/>
                </a:lnTo>
                <a:lnTo>
                  <a:pt x="44" y="45"/>
                </a:lnTo>
                <a:lnTo>
                  <a:pt x="52" y="46"/>
                </a:lnTo>
                <a:lnTo>
                  <a:pt x="203" y="46"/>
                </a:lnTo>
                <a:lnTo>
                  <a:pt x="203" y="46"/>
                </a:lnTo>
                <a:lnTo>
                  <a:pt x="210" y="45"/>
                </a:lnTo>
                <a:lnTo>
                  <a:pt x="218" y="43"/>
                </a:lnTo>
                <a:lnTo>
                  <a:pt x="223" y="41"/>
                </a:lnTo>
                <a:lnTo>
                  <a:pt x="230" y="37"/>
                </a:lnTo>
                <a:lnTo>
                  <a:pt x="234" y="31"/>
                </a:lnTo>
                <a:lnTo>
                  <a:pt x="238" y="24"/>
                </a:lnTo>
                <a:lnTo>
                  <a:pt x="241" y="19"/>
                </a:lnTo>
                <a:lnTo>
                  <a:pt x="242" y="11"/>
                </a:lnTo>
                <a:lnTo>
                  <a:pt x="11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43" name="Rectangle 219"/>
          <p:cNvSpPr>
            <a:spLocks noChangeArrowheads="1"/>
          </p:cNvSpPr>
          <p:nvPr/>
        </p:nvSpPr>
        <p:spPr bwMode="auto">
          <a:xfrm>
            <a:off x="11255045" y="2780927"/>
            <a:ext cx="14073" cy="1867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44" name="Freeform 220"/>
          <p:cNvSpPr>
            <a:spLocks noEditPoints="1"/>
          </p:cNvSpPr>
          <p:nvPr/>
        </p:nvSpPr>
        <p:spPr bwMode="auto">
          <a:xfrm>
            <a:off x="10931386" y="2524124"/>
            <a:ext cx="398713" cy="210113"/>
          </a:xfrm>
          <a:custGeom>
            <a:avLst/>
            <a:gdLst/>
            <a:ahLst/>
            <a:cxnLst>
              <a:cxn ang="0">
                <a:pos x="255" y="133"/>
              </a:cxn>
              <a:cxn ang="0">
                <a:pos x="0" y="133"/>
              </a:cxn>
              <a:cxn ang="0">
                <a:pos x="18" y="0"/>
              </a:cxn>
              <a:cxn ang="0">
                <a:pos x="239" y="0"/>
              </a:cxn>
              <a:cxn ang="0">
                <a:pos x="255" y="133"/>
              </a:cxn>
              <a:cxn ang="0">
                <a:pos x="12" y="122"/>
              </a:cxn>
              <a:cxn ang="0">
                <a:pos x="243" y="122"/>
              </a:cxn>
              <a:cxn ang="0">
                <a:pos x="230" y="11"/>
              </a:cxn>
              <a:cxn ang="0">
                <a:pos x="27" y="11"/>
              </a:cxn>
              <a:cxn ang="0">
                <a:pos x="12" y="122"/>
              </a:cxn>
            </a:cxnLst>
            <a:rect l="0" t="0" r="r" b="b"/>
            <a:pathLst>
              <a:path w="255" h="133">
                <a:moveTo>
                  <a:pt x="255" y="133"/>
                </a:moveTo>
                <a:lnTo>
                  <a:pt x="0" y="133"/>
                </a:lnTo>
                <a:lnTo>
                  <a:pt x="18" y="0"/>
                </a:lnTo>
                <a:lnTo>
                  <a:pt x="239" y="0"/>
                </a:lnTo>
                <a:lnTo>
                  <a:pt x="255" y="133"/>
                </a:lnTo>
                <a:close/>
                <a:moveTo>
                  <a:pt x="12" y="122"/>
                </a:moveTo>
                <a:lnTo>
                  <a:pt x="243" y="122"/>
                </a:lnTo>
                <a:lnTo>
                  <a:pt x="230" y="11"/>
                </a:lnTo>
                <a:lnTo>
                  <a:pt x="27" y="11"/>
                </a:lnTo>
                <a:lnTo>
                  <a:pt x="12" y="1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45" name="Rectangle 221"/>
          <p:cNvSpPr>
            <a:spLocks noChangeArrowheads="1"/>
          </p:cNvSpPr>
          <p:nvPr/>
        </p:nvSpPr>
        <p:spPr bwMode="auto">
          <a:xfrm>
            <a:off x="4580127" y="1851764"/>
            <a:ext cx="131340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46" name="Rectangle 222"/>
          <p:cNvSpPr>
            <a:spLocks noChangeArrowheads="1"/>
          </p:cNvSpPr>
          <p:nvPr/>
        </p:nvSpPr>
        <p:spPr bwMode="auto">
          <a:xfrm>
            <a:off x="4641107" y="1791067"/>
            <a:ext cx="9381" cy="1354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47" name="Freeform 223"/>
          <p:cNvSpPr>
            <a:spLocks noEditPoints="1"/>
          </p:cNvSpPr>
          <p:nvPr/>
        </p:nvSpPr>
        <p:spPr bwMode="auto">
          <a:xfrm>
            <a:off x="2830483" y="1664999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6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4" y="65"/>
              </a:cxn>
              <a:cxn ang="0">
                <a:pos x="36" y="36"/>
              </a:cxn>
              <a:cxn ang="0">
                <a:pos x="66" y="15"/>
              </a:cxn>
              <a:cxn ang="0">
                <a:pos x="100" y="2"/>
              </a:cxn>
              <a:cxn ang="0">
                <a:pos x="125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9" y="112"/>
              </a:cxn>
              <a:cxn ang="0">
                <a:pos x="249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1" y="16"/>
              </a:cxn>
              <a:cxn ang="0">
                <a:pos x="60" y="29"/>
              </a:cxn>
              <a:cxn ang="0">
                <a:pos x="36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6" y="197"/>
              </a:cxn>
              <a:cxn ang="0">
                <a:pos x="60" y="218"/>
              </a:cxn>
              <a:cxn ang="0">
                <a:pos x="91" y="233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0"/>
              </a:cxn>
              <a:cxn ang="0">
                <a:pos x="197" y="36"/>
              </a:cxn>
              <a:cxn ang="0">
                <a:pos x="168" y="20"/>
              </a:cxn>
              <a:cxn ang="0">
                <a:pos x="136" y="11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100" y="247"/>
                </a:lnTo>
                <a:lnTo>
                  <a:pt x="87" y="244"/>
                </a:lnTo>
                <a:lnTo>
                  <a:pt x="77" y="240"/>
                </a:lnTo>
                <a:lnTo>
                  <a:pt x="66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4" y="183"/>
                </a:lnTo>
                <a:lnTo>
                  <a:pt x="9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9" y="75"/>
                </a:lnTo>
                <a:lnTo>
                  <a:pt x="14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1"/>
                </a:lnTo>
                <a:lnTo>
                  <a:pt x="66" y="15"/>
                </a:lnTo>
                <a:lnTo>
                  <a:pt x="77" y="9"/>
                </a:lnTo>
                <a:lnTo>
                  <a:pt x="87" y="5"/>
                </a:lnTo>
                <a:lnTo>
                  <a:pt x="100" y="2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7" y="0"/>
                </a:lnTo>
                <a:lnTo>
                  <a:pt x="149" y="2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1"/>
                </a:lnTo>
                <a:lnTo>
                  <a:pt x="203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9" y="112"/>
                </a:lnTo>
                <a:lnTo>
                  <a:pt x="249" y="124"/>
                </a:lnTo>
                <a:lnTo>
                  <a:pt x="249" y="124"/>
                </a:lnTo>
                <a:lnTo>
                  <a:pt x="249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3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40"/>
                </a:lnTo>
                <a:lnTo>
                  <a:pt x="162" y="244"/>
                </a:lnTo>
                <a:lnTo>
                  <a:pt x="149" y="247"/>
                </a:lnTo>
                <a:lnTo>
                  <a:pt x="137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2" y="13"/>
                </a:lnTo>
                <a:lnTo>
                  <a:pt x="91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6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0" y="124"/>
                </a:lnTo>
                <a:lnTo>
                  <a:pt x="10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1" y="233"/>
                </a:lnTo>
                <a:lnTo>
                  <a:pt x="102" y="236"/>
                </a:lnTo>
                <a:lnTo>
                  <a:pt x="113" y="237"/>
                </a:lnTo>
                <a:lnTo>
                  <a:pt x="125" y="239"/>
                </a:lnTo>
                <a:lnTo>
                  <a:pt x="125" y="239"/>
                </a:lnTo>
                <a:lnTo>
                  <a:pt x="136" y="237"/>
                </a:lnTo>
                <a:lnTo>
                  <a:pt x="148" y="236"/>
                </a:lnTo>
                <a:lnTo>
                  <a:pt x="159" y="233"/>
                </a:lnTo>
                <a:lnTo>
                  <a:pt x="168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8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48" name="Freeform 224"/>
          <p:cNvSpPr>
            <a:spLocks noEditPoints="1"/>
          </p:cNvSpPr>
          <p:nvPr/>
        </p:nvSpPr>
        <p:spPr bwMode="auto">
          <a:xfrm>
            <a:off x="2868008" y="1702352"/>
            <a:ext cx="314280" cy="312835"/>
          </a:xfrm>
          <a:custGeom>
            <a:avLst/>
            <a:gdLst/>
            <a:ahLst/>
            <a:cxnLst>
              <a:cxn ang="0">
                <a:pos x="90" y="202"/>
              </a:cxn>
              <a:cxn ang="0">
                <a:pos x="61" y="195"/>
              </a:cxn>
              <a:cxn ang="0">
                <a:pos x="36" y="179"/>
              </a:cxn>
              <a:cxn ang="0">
                <a:pos x="16" y="158"/>
              </a:cxn>
              <a:cxn ang="0">
                <a:pos x="4" y="132"/>
              </a:cxn>
              <a:cxn ang="0">
                <a:pos x="0" y="101"/>
              </a:cxn>
              <a:cxn ang="0">
                <a:pos x="1" y="81"/>
              </a:cxn>
              <a:cxn ang="0">
                <a:pos x="12" y="54"/>
              </a:cxn>
              <a:cxn ang="0">
                <a:pos x="30" y="29"/>
              </a:cxn>
              <a:cxn ang="0">
                <a:pos x="53" y="12"/>
              </a:cxn>
              <a:cxn ang="0">
                <a:pos x="80" y="2"/>
              </a:cxn>
              <a:cxn ang="0">
                <a:pos x="101" y="0"/>
              </a:cxn>
              <a:cxn ang="0">
                <a:pos x="131" y="5"/>
              </a:cxn>
              <a:cxn ang="0">
                <a:pos x="158" y="17"/>
              </a:cxn>
              <a:cxn ang="0">
                <a:pos x="178" y="37"/>
              </a:cxn>
              <a:cxn ang="0">
                <a:pos x="194" y="62"/>
              </a:cxn>
              <a:cxn ang="0">
                <a:pos x="201" y="92"/>
              </a:cxn>
              <a:cxn ang="0">
                <a:pos x="201" y="112"/>
              </a:cxn>
              <a:cxn ang="0">
                <a:pos x="194" y="141"/>
              </a:cxn>
              <a:cxn ang="0">
                <a:pos x="178" y="166"/>
              </a:cxn>
              <a:cxn ang="0">
                <a:pos x="158" y="186"/>
              </a:cxn>
              <a:cxn ang="0">
                <a:pos x="131" y="198"/>
              </a:cxn>
              <a:cxn ang="0">
                <a:pos x="101" y="202"/>
              </a:cxn>
              <a:cxn ang="0">
                <a:pos x="101" y="5"/>
              </a:cxn>
              <a:cxn ang="0">
                <a:pos x="71" y="10"/>
              </a:cxn>
              <a:cxn ang="0">
                <a:pos x="47" y="21"/>
              </a:cxn>
              <a:cxn ang="0">
                <a:pos x="27" y="40"/>
              </a:cxn>
              <a:cxn ang="0">
                <a:pos x="12" y="64"/>
              </a:cxn>
              <a:cxn ang="0">
                <a:pos x="5" y="92"/>
              </a:cxn>
              <a:cxn ang="0">
                <a:pos x="5" y="112"/>
              </a:cxn>
              <a:cxn ang="0">
                <a:pos x="12" y="139"/>
              </a:cxn>
              <a:cxn ang="0">
                <a:pos x="27" y="163"/>
              </a:cxn>
              <a:cxn ang="0">
                <a:pos x="47" y="181"/>
              </a:cxn>
              <a:cxn ang="0">
                <a:pos x="71" y="193"/>
              </a:cxn>
              <a:cxn ang="0">
                <a:pos x="101" y="197"/>
              </a:cxn>
              <a:cxn ang="0">
                <a:pos x="120" y="195"/>
              </a:cxn>
              <a:cxn ang="0">
                <a:pos x="146" y="186"/>
              </a:cxn>
              <a:cxn ang="0">
                <a:pos x="169" y="170"/>
              </a:cxn>
              <a:cxn ang="0">
                <a:pos x="185" y="147"/>
              </a:cxn>
              <a:cxn ang="0">
                <a:pos x="194" y="121"/>
              </a:cxn>
              <a:cxn ang="0">
                <a:pos x="197" y="101"/>
              </a:cxn>
              <a:cxn ang="0">
                <a:pos x="192" y="73"/>
              </a:cxn>
              <a:cxn ang="0">
                <a:pos x="179" y="48"/>
              </a:cxn>
              <a:cxn ang="0">
                <a:pos x="162" y="28"/>
              </a:cxn>
              <a:cxn ang="0">
                <a:pos x="138" y="13"/>
              </a:cxn>
              <a:cxn ang="0">
                <a:pos x="111" y="6"/>
              </a:cxn>
            </a:cxnLst>
            <a:rect l="0" t="0" r="r" b="b"/>
            <a:pathLst>
              <a:path w="202" h="202">
                <a:moveTo>
                  <a:pt x="101" y="202"/>
                </a:moveTo>
                <a:lnTo>
                  <a:pt x="101" y="202"/>
                </a:lnTo>
                <a:lnTo>
                  <a:pt x="90" y="202"/>
                </a:lnTo>
                <a:lnTo>
                  <a:pt x="80" y="201"/>
                </a:lnTo>
                <a:lnTo>
                  <a:pt x="70" y="198"/>
                </a:lnTo>
                <a:lnTo>
                  <a:pt x="61" y="195"/>
                </a:lnTo>
                <a:lnTo>
                  <a:pt x="53" y="190"/>
                </a:lnTo>
                <a:lnTo>
                  <a:pt x="44" y="186"/>
                </a:lnTo>
                <a:lnTo>
                  <a:pt x="36" y="179"/>
                </a:lnTo>
                <a:lnTo>
                  <a:pt x="30" y="173"/>
                </a:lnTo>
                <a:lnTo>
                  <a:pt x="23" y="166"/>
                </a:lnTo>
                <a:lnTo>
                  <a:pt x="16" y="158"/>
                </a:lnTo>
                <a:lnTo>
                  <a:pt x="12" y="150"/>
                </a:lnTo>
                <a:lnTo>
                  <a:pt x="7" y="141"/>
                </a:lnTo>
                <a:lnTo>
                  <a:pt x="4" y="132"/>
                </a:lnTo>
                <a:lnTo>
                  <a:pt x="1" y="121"/>
                </a:lnTo>
                <a:lnTo>
                  <a:pt x="0" y="112"/>
                </a:lnTo>
                <a:lnTo>
                  <a:pt x="0" y="101"/>
                </a:lnTo>
                <a:lnTo>
                  <a:pt x="0" y="101"/>
                </a:lnTo>
                <a:lnTo>
                  <a:pt x="0" y="92"/>
                </a:lnTo>
                <a:lnTo>
                  <a:pt x="1" y="81"/>
                </a:lnTo>
                <a:lnTo>
                  <a:pt x="4" y="71"/>
                </a:lnTo>
                <a:lnTo>
                  <a:pt x="7" y="62"/>
                </a:lnTo>
                <a:lnTo>
                  <a:pt x="12" y="54"/>
                </a:lnTo>
                <a:lnTo>
                  <a:pt x="16" y="44"/>
                </a:lnTo>
                <a:lnTo>
                  <a:pt x="23" y="37"/>
                </a:lnTo>
                <a:lnTo>
                  <a:pt x="30" y="29"/>
                </a:lnTo>
                <a:lnTo>
                  <a:pt x="36" y="23"/>
                </a:lnTo>
                <a:lnTo>
                  <a:pt x="44" y="17"/>
                </a:lnTo>
                <a:lnTo>
                  <a:pt x="53" y="12"/>
                </a:lnTo>
                <a:lnTo>
                  <a:pt x="61" y="8"/>
                </a:lnTo>
                <a:lnTo>
                  <a:pt x="70" y="5"/>
                </a:lnTo>
                <a:lnTo>
                  <a:pt x="80" y="2"/>
                </a:lnTo>
                <a:lnTo>
                  <a:pt x="90" y="1"/>
                </a:lnTo>
                <a:lnTo>
                  <a:pt x="101" y="0"/>
                </a:lnTo>
                <a:lnTo>
                  <a:pt x="101" y="0"/>
                </a:lnTo>
                <a:lnTo>
                  <a:pt x="111" y="1"/>
                </a:lnTo>
                <a:lnTo>
                  <a:pt x="121" y="2"/>
                </a:lnTo>
                <a:lnTo>
                  <a:pt x="131" y="5"/>
                </a:lnTo>
                <a:lnTo>
                  <a:pt x="140" y="8"/>
                </a:lnTo>
                <a:lnTo>
                  <a:pt x="148" y="12"/>
                </a:lnTo>
                <a:lnTo>
                  <a:pt x="158" y="17"/>
                </a:lnTo>
                <a:lnTo>
                  <a:pt x="165" y="23"/>
                </a:lnTo>
                <a:lnTo>
                  <a:pt x="173" y="29"/>
                </a:lnTo>
                <a:lnTo>
                  <a:pt x="178" y="37"/>
                </a:lnTo>
                <a:lnTo>
                  <a:pt x="185" y="44"/>
                </a:lnTo>
                <a:lnTo>
                  <a:pt x="190" y="54"/>
                </a:lnTo>
                <a:lnTo>
                  <a:pt x="194" y="62"/>
                </a:lnTo>
                <a:lnTo>
                  <a:pt x="197" y="71"/>
                </a:lnTo>
                <a:lnTo>
                  <a:pt x="200" y="81"/>
                </a:lnTo>
                <a:lnTo>
                  <a:pt x="201" y="92"/>
                </a:lnTo>
                <a:lnTo>
                  <a:pt x="202" y="101"/>
                </a:lnTo>
                <a:lnTo>
                  <a:pt x="202" y="101"/>
                </a:lnTo>
                <a:lnTo>
                  <a:pt x="201" y="112"/>
                </a:lnTo>
                <a:lnTo>
                  <a:pt x="200" y="121"/>
                </a:lnTo>
                <a:lnTo>
                  <a:pt x="197" y="132"/>
                </a:lnTo>
                <a:lnTo>
                  <a:pt x="194" y="141"/>
                </a:lnTo>
                <a:lnTo>
                  <a:pt x="190" y="150"/>
                </a:lnTo>
                <a:lnTo>
                  <a:pt x="185" y="158"/>
                </a:lnTo>
                <a:lnTo>
                  <a:pt x="178" y="166"/>
                </a:lnTo>
                <a:lnTo>
                  <a:pt x="173" y="173"/>
                </a:lnTo>
                <a:lnTo>
                  <a:pt x="165" y="179"/>
                </a:lnTo>
                <a:lnTo>
                  <a:pt x="158" y="186"/>
                </a:lnTo>
                <a:lnTo>
                  <a:pt x="148" y="190"/>
                </a:lnTo>
                <a:lnTo>
                  <a:pt x="140" y="195"/>
                </a:lnTo>
                <a:lnTo>
                  <a:pt x="131" y="198"/>
                </a:lnTo>
                <a:lnTo>
                  <a:pt x="121" y="201"/>
                </a:lnTo>
                <a:lnTo>
                  <a:pt x="111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0" y="6"/>
                </a:lnTo>
                <a:lnTo>
                  <a:pt x="81" y="8"/>
                </a:lnTo>
                <a:lnTo>
                  <a:pt x="71" y="10"/>
                </a:lnTo>
                <a:lnTo>
                  <a:pt x="63" y="13"/>
                </a:lnTo>
                <a:lnTo>
                  <a:pt x="55" y="17"/>
                </a:lnTo>
                <a:lnTo>
                  <a:pt x="47" y="21"/>
                </a:lnTo>
                <a:lnTo>
                  <a:pt x="39" y="28"/>
                </a:lnTo>
                <a:lnTo>
                  <a:pt x="32" y="33"/>
                </a:lnTo>
                <a:lnTo>
                  <a:pt x="27" y="40"/>
                </a:lnTo>
                <a:lnTo>
                  <a:pt x="22" y="48"/>
                </a:lnTo>
                <a:lnTo>
                  <a:pt x="16" y="56"/>
                </a:lnTo>
                <a:lnTo>
                  <a:pt x="12" y="64"/>
                </a:lnTo>
                <a:lnTo>
                  <a:pt x="9" y="73"/>
                </a:lnTo>
                <a:lnTo>
                  <a:pt x="7" y="82"/>
                </a:lnTo>
                <a:lnTo>
                  <a:pt x="5" y="92"/>
                </a:lnTo>
                <a:lnTo>
                  <a:pt x="5" y="101"/>
                </a:lnTo>
                <a:lnTo>
                  <a:pt x="5" y="101"/>
                </a:lnTo>
                <a:lnTo>
                  <a:pt x="5" y="112"/>
                </a:lnTo>
                <a:lnTo>
                  <a:pt x="7" y="121"/>
                </a:lnTo>
                <a:lnTo>
                  <a:pt x="9" y="129"/>
                </a:lnTo>
                <a:lnTo>
                  <a:pt x="12" y="139"/>
                </a:lnTo>
                <a:lnTo>
                  <a:pt x="16" y="147"/>
                </a:lnTo>
                <a:lnTo>
                  <a:pt x="22" y="155"/>
                </a:lnTo>
                <a:lnTo>
                  <a:pt x="27" y="163"/>
                </a:lnTo>
                <a:lnTo>
                  <a:pt x="32" y="170"/>
                </a:lnTo>
                <a:lnTo>
                  <a:pt x="39" y="175"/>
                </a:lnTo>
                <a:lnTo>
                  <a:pt x="47" y="181"/>
                </a:lnTo>
                <a:lnTo>
                  <a:pt x="55" y="186"/>
                </a:lnTo>
                <a:lnTo>
                  <a:pt x="63" y="190"/>
                </a:lnTo>
                <a:lnTo>
                  <a:pt x="71" y="193"/>
                </a:lnTo>
                <a:lnTo>
                  <a:pt x="81" y="195"/>
                </a:lnTo>
                <a:lnTo>
                  <a:pt x="90" y="197"/>
                </a:lnTo>
                <a:lnTo>
                  <a:pt x="101" y="197"/>
                </a:lnTo>
                <a:lnTo>
                  <a:pt x="101" y="197"/>
                </a:lnTo>
                <a:lnTo>
                  <a:pt x="111" y="197"/>
                </a:lnTo>
                <a:lnTo>
                  <a:pt x="120" y="195"/>
                </a:lnTo>
                <a:lnTo>
                  <a:pt x="130" y="193"/>
                </a:lnTo>
                <a:lnTo>
                  <a:pt x="138" y="190"/>
                </a:lnTo>
                <a:lnTo>
                  <a:pt x="146" y="186"/>
                </a:lnTo>
                <a:lnTo>
                  <a:pt x="154" y="181"/>
                </a:lnTo>
                <a:lnTo>
                  <a:pt x="162" y="175"/>
                </a:lnTo>
                <a:lnTo>
                  <a:pt x="169" y="170"/>
                </a:lnTo>
                <a:lnTo>
                  <a:pt x="174" y="163"/>
                </a:lnTo>
                <a:lnTo>
                  <a:pt x="179" y="155"/>
                </a:lnTo>
                <a:lnTo>
                  <a:pt x="185" y="147"/>
                </a:lnTo>
                <a:lnTo>
                  <a:pt x="189" y="139"/>
                </a:lnTo>
                <a:lnTo>
                  <a:pt x="192" y="129"/>
                </a:lnTo>
                <a:lnTo>
                  <a:pt x="194" y="121"/>
                </a:lnTo>
                <a:lnTo>
                  <a:pt x="196" y="112"/>
                </a:lnTo>
                <a:lnTo>
                  <a:pt x="197" y="101"/>
                </a:lnTo>
                <a:lnTo>
                  <a:pt x="197" y="101"/>
                </a:lnTo>
                <a:lnTo>
                  <a:pt x="196" y="92"/>
                </a:lnTo>
                <a:lnTo>
                  <a:pt x="194" y="82"/>
                </a:lnTo>
                <a:lnTo>
                  <a:pt x="192" y="73"/>
                </a:lnTo>
                <a:lnTo>
                  <a:pt x="189" y="64"/>
                </a:lnTo>
                <a:lnTo>
                  <a:pt x="185" y="56"/>
                </a:lnTo>
                <a:lnTo>
                  <a:pt x="179" y="48"/>
                </a:lnTo>
                <a:lnTo>
                  <a:pt x="174" y="40"/>
                </a:lnTo>
                <a:lnTo>
                  <a:pt x="169" y="33"/>
                </a:lnTo>
                <a:lnTo>
                  <a:pt x="162" y="28"/>
                </a:lnTo>
                <a:lnTo>
                  <a:pt x="154" y="21"/>
                </a:lnTo>
                <a:lnTo>
                  <a:pt x="146" y="17"/>
                </a:lnTo>
                <a:lnTo>
                  <a:pt x="138" y="13"/>
                </a:lnTo>
                <a:lnTo>
                  <a:pt x="130" y="10"/>
                </a:lnTo>
                <a:lnTo>
                  <a:pt x="120" y="8"/>
                </a:lnTo>
                <a:lnTo>
                  <a:pt x="111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49" name="Freeform 225"/>
          <p:cNvSpPr/>
          <p:nvPr/>
        </p:nvSpPr>
        <p:spPr bwMode="auto">
          <a:xfrm>
            <a:off x="2975893" y="1809744"/>
            <a:ext cx="98507" cy="98053"/>
          </a:xfrm>
          <a:custGeom>
            <a:avLst/>
            <a:gdLst/>
            <a:ahLst/>
            <a:cxnLst>
              <a:cxn ang="0">
                <a:pos x="61" y="64"/>
              </a:cxn>
              <a:cxn ang="0">
                <a:pos x="0" y="4"/>
              </a:cxn>
              <a:cxn ang="0">
                <a:pos x="2" y="0"/>
              </a:cxn>
              <a:cxn ang="0">
                <a:pos x="65" y="62"/>
              </a:cxn>
              <a:cxn ang="0">
                <a:pos x="61" y="64"/>
              </a:cxn>
            </a:cxnLst>
            <a:rect l="0" t="0" r="r" b="b"/>
            <a:pathLst>
              <a:path w="65" h="64">
                <a:moveTo>
                  <a:pt x="61" y="64"/>
                </a:moveTo>
                <a:lnTo>
                  <a:pt x="0" y="4"/>
                </a:lnTo>
                <a:lnTo>
                  <a:pt x="2" y="0"/>
                </a:lnTo>
                <a:lnTo>
                  <a:pt x="65" y="62"/>
                </a:lnTo>
                <a:lnTo>
                  <a:pt x="61" y="6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50" name="Freeform 226"/>
          <p:cNvSpPr/>
          <p:nvPr/>
        </p:nvSpPr>
        <p:spPr bwMode="auto">
          <a:xfrm>
            <a:off x="2975893" y="1809744"/>
            <a:ext cx="98507" cy="98053"/>
          </a:xfrm>
          <a:custGeom>
            <a:avLst/>
            <a:gdLst/>
            <a:ahLst/>
            <a:cxnLst>
              <a:cxn ang="0">
                <a:pos x="2" y="64"/>
              </a:cxn>
              <a:cxn ang="0">
                <a:pos x="0" y="62"/>
              </a:cxn>
              <a:cxn ang="0">
                <a:pos x="61" y="0"/>
              </a:cxn>
              <a:cxn ang="0">
                <a:pos x="65" y="4"/>
              </a:cxn>
              <a:cxn ang="0">
                <a:pos x="2" y="64"/>
              </a:cxn>
            </a:cxnLst>
            <a:rect l="0" t="0" r="r" b="b"/>
            <a:pathLst>
              <a:path w="65" h="64">
                <a:moveTo>
                  <a:pt x="2" y="64"/>
                </a:moveTo>
                <a:lnTo>
                  <a:pt x="0" y="62"/>
                </a:lnTo>
                <a:lnTo>
                  <a:pt x="61" y="0"/>
                </a:lnTo>
                <a:lnTo>
                  <a:pt x="65" y="4"/>
                </a:lnTo>
                <a:lnTo>
                  <a:pt x="2" y="6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51" name="Freeform 227"/>
          <p:cNvSpPr>
            <a:spLocks noEditPoints="1"/>
          </p:cNvSpPr>
          <p:nvPr/>
        </p:nvSpPr>
        <p:spPr bwMode="auto">
          <a:xfrm>
            <a:off x="3637290" y="1664999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6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5" y="65"/>
              </a:cxn>
              <a:cxn ang="0">
                <a:pos x="36" y="36"/>
              </a:cxn>
              <a:cxn ang="0">
                <a:pos x="65" y="15"/>
              </a:cxn>
              <a:cxn ang="0">
                <a:pos x="100" y="2"/>
              </a:cxn>
              <a:cxn ang="0">
                <a:pos x="124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8" y="112"/>
              </a:cxn>
              <a:cxn ang="0">
                <a:pos x="248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0" y="29"/>
              </a:cxn>
              <a:cxn ang="0">
                <a:pos x="36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6" y="197"/>
              </a:cxn>
              <a:cxn ang="0">
                <a:pos x="60" y="218"/>
              </a:cxn>
              <a:cxn ang="0">
                <a:pos x="90" y="233"/>
              </a:cxn>
              <a:cxn ang="0">
                <a:pos x="124" y="239"/>
              </a:cxn>
              <a:cxn ang="0">
                <a:pos x="147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18" y="60"/>
              </a:cxn>
              <a:cxn ang="0">
                <a:pos x="197" y="36"/>
              </a:cxn>
              <a:cxn ang="0">
                <a:pos x="169" y="20"/>
              </a:cxn>
              <a:cxn ang="0">
                <a:pos x="136" y="11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48"/>
                </a:lnTo>
                <a:lnTo>
                  <a:pt x="100" y="247"/>
                </a:lnTo>
                <a:lnTo>
                  <a:pt x="87" y="244"/>
                </a:lnTo>
                <a:lnTo>
                  <a:pt x="77" y="240"/>
                </a:lnTo>
                <a:lnTo>
                  <a:pt x="65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5" y="183"/>
                </a:lnTo>
                <a:lnTo>
                  <a:pt x="9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9" y="75"/>
                </a:lnTo>
                <a:lnTo>
                  <a:pt x="15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1"/>
                </a:lnTo>
                <a:lnTo>
                  <a:pt x="65" y="15"/>
                </a:lnTo>
                <a:lnTo>
                  <a:pt x="77" y="9"/>
                </a:lnTo>
                <a:lnTo>
                  <a:pt x="87" y="5"/>
                </a:lnTo>
                <a:lnTo>
                  <a:pt x="100" y="2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7" y="0"/>
                </a:lnTo>
                <a:lnTo>
                  <a:pt x="150" y="2"/>
                </a:lnTo>
                <a:lnTo>
                  <a:pt x="162" y="5"/>
                </a:lnTo>
                <a:lnTo>
                  <a:pt x="173" y="9"/>
                </a:lnTo>
                <a:lnTo>
                  <a:pt x="183" y="15"/>
                </a:lnTo>
                <a:lnTo>
                  <a:pt x="194" y="21"/>
                </a:lnTo>
                <a:lnTo>
                  <a:pt x="204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8" y="112"/>
                </a:lnTo>
                <a:lnTo>
                  <a:pt x="250" y="124"/>
                </a:lnTo>
                <a:lnTo>
                  <a:pt x="250" y="124"/>
                </a:lnTo>
                <a:lnTo>
                  <a:pt x="248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7" y="248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1"/>
                </a:lnTo>
                <a:lnTo>
                  <a:pt x="101" y="13"/>
                </a:lnTo>
                <a:lnTo>
                  <a:pt x="90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6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1" y="124"/>
                </a:lnTo>
                <a:lnTo>
                  <a:pt x="11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0" y="233"/>
                </a:lnTo>
                <a:lnTo>
                  <a:pt x="101" y="236"/>
                </a:lnTo>
                <a:lnTo>
                  <a:pt x="113" y="237"/>
                </a:lnTo>
                <a:lnTo>
                  <a:pt x="124" y="239"/>
                </a:lnTo>
                <a:lnTo>
                  <a:pt x="124" y="239"/>
                </a:lnTo>
                <a:lnTo>
                  <a:pt x="136" y="237"/>
                </a:lnTo>
                <a:lnTo>
                  <a:pt x="147" y="236"/>
                </a:lnTo>
                <a:lnTo>
                  <a:pt x="159" y="233"/>
                </a:lnTo>
                <a:lnTo>
                  <a:pt x="169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18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7" y="136"/>
                </a:lnTo>
                <a:lnTo>
                  <a:pt x="239" y="124"/>
                </a:lnTo>
                <a:lnTo>
                  <a:pt x="239" y="124"/>
                </a:lnTo>
                <a:lnTo>
                  <a:pt x="237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18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9" y="20"/>
                </a:lnTo>
                <a:lnTo>
                  <a:pt x="159" y="16"/>
                </a:lnTo>
                <a:lnTo>
                  <a:pt x="147" y="13"/>
                </a:lnTo>
                <a:lnTo>
                  <a:pt x="136" y="11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52" name="Freeform 228"/>
          <p:cNvSpPr>
            <a:spLocks noEditPoints="1"/>
          </p:cNvSpPr>
          <p:nvPr/>
        </p:nvSpPr>
        <p:spPr bwMode="auto">
          <a:xfrm>
            <a:off x="3674817" y="1702352"/>
            <a:ext cx="318969" cy="312835"/>
          </a:xfrm>
          <a:custGeom>
            <a:avLst/>
            <a:gdLst/>
            <a:ahLst/>
            <a:cxnLst>
              <a:cxn ang="0">
                <a:pos x="91" y="202"/>
              </a:cxn>
              <a:cxn ang="0">
                <a:pos x="62" y="195"/>
              </a:cxn>
              <a:cxn ang="0">
                <a:pos x="37" y="179"/>
              </a:cxn>
              <a:cxn ang="0">
                <a:pos x="17" y="158"/>
              </a:cxn>
              <a:cxn ang="0">
                <a:pos x="5" y="132"/>
              </a:cxn>
              <a:cxn ang="0">
                <a:pos x="0" y="101"/>
              </a:cxn>
              <a:cxn ang="0">
                <a:pos x="2" y="81"/>
              </a:cxn>
              <a:cxn ang="0">
                <a:pos x="12" y="54"/>
              </a:cxn>
              <a:cxn ang="0">
                <a:pos x="29" y="29"/>
              </a:cxn>
              <a:cxn ang="0">
                <a:pos x="54" y="12"/>
              </a:cxn>
              <a:cxn ang="0">
                <a:pos x="81" y="2"/>
              </a:cxn>
              <a:cxn ang="0">
                <a:pos x="101" y="0"/>
              </a:cxn>
              <a:cxn ang="0">
                <a:pos x="132" y="5"/>
              </a:cxn>
              <a:cxn ang="0">
                <a:pos x="158" y="17"/>
              </a:cxn>
              <a:cxn ang="0">
                <a:pos x="179" y="37"/>
              </a:cxn>
              <a:cxn ang="0">
                <a:pos x="195" y="62"/>
              </a:cxn>
              <a:cxn ang="0">
                <a:pos x="202" y="92"/>
              </a:cxn>
              <a:cxn ang="0">
                <a:pos x="202" y="112"/>
              </a:cxn>
              <a:cxn ang="0">
                <a:pos x="195" y="141"/>
              </a:cxn>
              <a:cxn ang="0">
                <a:pos x="179" y="166"/>
              </a:cxn>
              <a:cxn ang="0">
                <a:pos x="158" y="186"/>
              </a:cxn>
              <a:cxn ang="0">
                <a:pos x="132" y="198"/>
              </a:cxn>
              <a:cxn ang="0">
                <a:pos x="101" y="202"/>
              </a:cxn>
              <a:cxn ang="0">
                <a:pos x="101" y="5"/>
              </a:cxn>
              <a:cxn ang="0">
                <a:pos x="73" y="10"/>
              </a:cxn>
              <a:cxn ang="0">
                <a:pos x="48" y="21"/>
              </a:cxn>
              <a:cxn ang="0">
                <a:pos x="28" y="40"/>
              </a:cxn>
              <a:cxn ang="0">
                <a:pos x="13" y="64"/>
              </a:cxn>
              <a:cxn ang="0">
                <a:pos x="6" y="92"/>
              </a:cxn>
              <a:cxn ang="0">
                <a:pos x="6" y="112"/>
              </a:cxn>
              <a:cxn ang="0">
                <a:pos x="13" y="139"/>
              </a:cxn>
              <a:cxn ang="0">
                <a:pos x="28" y="163"/>
              </a:cxn>
              <a:cxn ang="0">
                <a:pos x="48" y="181"/>
              </a:cxn>
              <a:cxn ang="0">
                <a:pos x="73" y="193"/>
              </a:cxn>
              <a:cxn ang="0">
                <a:pos x="101" y="197"/>
              </a:cxn>
              <a:cxn ang="0">
                <a:pos x="121" y="195"/>
              </a:cxn>
              <a:cxn ang="0">
                <a:pos x="147" y="186"/>
              </a:cxn>
              <a:cxn ang="0">
                <a:pos x="170" y="170"/>
              </a:cxn>
              <a:cxn ang="0">
                <a:pos x="186" y="147"/>
              </a:cxn>
              <a:cxn ang="0">
                <a:pos x="195" y="121"/>
              </a:cxn>
              <a:cxn ang="0">
                <a:pos x="198" y="101"/>
              </a:cxn>
              <a:cxn ang="0">
                <a:pos x="193" y="73"/>
              </a:cxn>
              <a:cxn ang="0">
                <a:pos x="181" y="48"/>
              </a:cxn>
              <a:cxn ang="0">
                <a:pos x="163" y="28"/>
              </a:cxn>
              <a:cxn ang="0">
                <a:pos x="139" y="13"/>
              </a:cxn>
              <a:cxn ang="0">
                <a:pos x="112" y="6"/>
              </a:cxn>
            </a:cxnLst>
            <a:rect l="0" t="0" r="r" b="b"/>
            <a:pathLst>
              <a:path w="204" h="202">
                <a:moveTo>
                  <a:pt x="101" y="202"/>
                </a:moveTo>
                <a:lnTo>
                  <a:pt x="101" y="202"/>
                </a:lnTo>
                <a:lnTo>
                  <a:pt x="91" y="202"/>
                </a:lnTo>
                <a:lnTo>
                  <a:pt x="81" y="201"/>
                </a:lnTo>
                <a:lnTo>
                  <a:pt x="71" y="198"/>
                </a:lnTo>
                <a:lnTo>
                  <a:pt x="62" y="195"/>
                </a:lnTo>
                <a:lnTo>
                  <a:pt x="54" y="190"/>
                </a:lnTo>
                <a:lnTo>
                  <a:pt x="46" y="186"/>
                </a:lnTo>
                <a:lnTo>
                  <a:pt x="37" y="179"/>
                </a:lnTo>
                <a:lnTo>
                  <a:pt x="29" y="173"/>
                </a:lnTo>
                <a:lnTo>
                  <a:pt x="24" y="166"/>
                </a:lnTo>
                <a:lnTo>
                  <a:pt x="17" y="158"/>
                </a:lnTo>
                <a:lnTo>
                  <a:pt x="12" y="150"/>
                </a:lnTo>
                <a:lnTo>
                  <a:pt x="8" y="141"/>
                </a:lnTo>
                <a:lnTo>
                  <a:pt x="5" y="132"/>
                </a:lnTo>
                <a:lnTo>
                  <a:pt x="2" y="121"/>
                </a:lnTo>
                <a:lnTo>
                  <a:pt x="1" y="112"/>
                </a:lnTo>
                <a:lnTo>
                  <a:pt x="0" y="101"/>
                </a:lnTo>
                <a:lnTo>
                  <a:pt x="0" y="101"/>
                </a:lnTo>
                <a:lnTo>
                  <a:pt x="1" y="92"/>
                </a:lnTo>
                <a:lnTo>
                  <a:pt x="2" y="81"/>
                </a:lnTo>
                <a:lnTo>
                  <a:pt x="5" y="71"/>
                </a:lnTo>
                <a:lnTo>
                  <a:pt x="8" y="62"/>
                </a:lnTo>
                <a:lnTo>
                  <a:pt x="12" y="54"/>
                </a:lnTo>
                <a:lnTo>
                  <a:pt x="17" y="44"/>
                </a:lnTo>
                <a:lnTo>
                  <a:pt x="24" y="37"/>
                </a:lnTo>
                <a:lnTo>
                  <a:pt x="29" y="29"/>
                </a:lnTo>
                <a:lnTo>
                  <a:pt x="37" y="23"/>
                </a:lnTo>
                <a:lnTo>
                  <a:pt x="46" y="17"/>
                </a:lnTo>
                <a:lnTo>
                  <a:pt x="54" y="12"/>
                </a:lnTo>
                <a:lnTo>
                  <a:pt x="62" y="8"/>
                </a:lnTo>
                <a:lnTo>
                  <a:pt x="71" y="5"/>
                </a:lnTo>
                <a:lnTo>
                  <a:pt x="81" y="2"/>
                </a:lnTo>
                <a:lnTo>
                  <a:pt x="91" y="1"/>
                </a:lnTo>
                <a:lnTo>
                  <a:pt x="101" y="0"/>
                </a:lnTo>
                <a:lnTo>
                  <a:pt x="101" y="0"/>
                </a:lnTo>
                <a:lnTo>
                  <a:pt x="112" y="1"/>
                </a:lnTo>
                <a:lnTo>
                  <a:pt x="123" y="2"/>
                </a:lnTo>
                <a:lnTo>
                  <a:pt x="132" y="5"/>
                </a:lnTo>
                <a:lnTo>
                  <a:pt x="141" y="8"/>
                </a:lnTo>
                <a:lnTo>
                  <a:pt x="150" y="12"/>
                </a:lnTo>
                <a:lnTo>
                  <a:pt x="158" y="17"/>
                </a:lnTo>
                <a:lnTo>
                  <a:pt x="166" y="23"/>
                </a:lnTo>
                <a:lnTo>
                  <a:pt x="174" y="29"/>
                </a:lnTo>
                <a:lnTo>
                  <a:pt x="179" y="37"/>
                </a:lnTo>
                <a:lnTo>
                  <a:pt x="186" y="44"/>
                </a:lnTo>
                <a:lnTo>
                  <a:pt x="190" y="54"/>
                </a:lnTo>
                <a:lnTo>
                  <a:pt x="195" y="62"/>
                </a:lnTo>
                <a:lnTo>
                  <a:pt x="198" y="71"/>
                </a:lnTo>
                <a:lnTo>
                  <a:pt x="201" y="81"/>
                </a:lnTo>
                <a:lnTo>
                  <a:pt x="202" y="92"/>
                </a:lnTo>
                <a:lnTo>
                  <a:pt x="204" y="101"/>
                </a:lnTo>
                <a:lnTo>
                  <a:pt x="204" y="101"/>
                </a:lnTo>
                <a:lnTo>
                  <a:pt x="202" y="112"/>
                </a:lnTo>
                <a:lnTo>
                  <a:pt x="201" y="121"/>
                </a:lnTo>
                <a:lnTo>
                  <a:pt x="198" y="132"/>
                </a:lnTo>
                <a:lnTo>
                  <a:pt x="195" y="141"/>
                </a:lnTo>
                <a:lnTo>
                  <a:pt x="190" y="150"/>
                </a:lnTo>
                <a:lnTo>
                  <a:pt x="186" y="158"/>
                </a:lnTo>
                <a:lnTo>
                  <a:pt x="179" y="166"/>
                </a:lnTo>
                <a:lnTo>
                  <a:pt x="174" y="173"/>
                </a:lnTo>
                <a:lnTo>
                  <a:pt x="166" y="179"/>
                </a:lnTo>
                <a:lnTo>
                  <a:pt x="158" y="186"/>
                </a:lnTo>
                <a:lnTo>
                  <a:pt x="150" y="190"/>
                </a:lnTo>
                <a:lnTo>
                  <a:pt x="141" y="195"/>
                </a:lnTo>
                <a:lnTo>
                  <a:pt x="132" y="198"/>
                </a:lnTo>
                <a:lnTo>
                  <a:pt x="123" y="201"/>
                </a:lnTo>
                <a:lnTo>
                  <a:pt x="112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1" y="6"/>
                </a:lnTo>
                <a:lnTo>
                  <a:pt x="82" y="8"/>
                </a:lnTo>
                <a:lnTo>
                  <a:pt x="73" y="10"/>
                </a:lnTo>
                <a:lnTo>
                  <a:pt x="64" y="13"/>
                </a:lnTo>
                <a:lnTo>
                  <a:pt x="56" y="17"/>
                </a:lnTo>
                <a:lnTo>
                  <a:pt x="48" y="21"/>
                </a:lnTo>
                <a:lnTo>
                  <a:pt x="40" y="28"/>
                </a:lnTo>
                <a:lnTo>
                  <a:pt x="33" y="33"/>
                </a:lnTo>
                <a:lnTo>
                  <a:pt x="28" y="40"/>
                </a:lnTo>
                <a:lnTo>
                  <a:pt x="23" y="48"/>
                </a:lnTo>
                <a:lnTo>
                  <a:pt x="17" y="56"/>
                </a:lnTo>
                <a:lnTo>
                  <a:pt x="13" y="64"/>
                </a:lnTo>
                <a:lnTo>
                  <a:pt x="10" y="73"/>
                </a:lnTo>
                <a:lnTo>
                  <a:pt x="8" y="82"/>
                </a:lnTo>
                <a:lnTo>
                  <a:pt x="6" y="92"/>
                </a:lnTo>
                <a:lnTo>
                  <a:pt x="5" y="101"/>
                </a:lnTo>
                <a:lnTo>
                  <a:pt x="5" y="101"/>
                </a:lnTo>
                <a:lnTo>
                  <a:pt x="6" y="112"/>
                </a:lnTo>
                <a:lnTo>
                  <a:pt x="8" y="121"/>
                </a:lnTo>
                <a:lnTo>
                  <a:pt x="10" y="129"/>
                </a:lnTo>
                <a:lnTo>
                  <a:pt x="13" y="139"/>
                </a:lnTo>
                <a:lnTo>
                  <a:pt x="17" y="147"/>
                </a:lnTo>
                <a:lnTo>
                  <a:pt x="23" y="155"/>
                </a:lnTo>
                <a:lnTo>
                  <a:pt x="28" y="163"/>
                </a:lnTo>
                <a:lnTo>
                  <a:pt x="33" y="170"/>
                </a:lnTo>
                <a:lnTo>
                  <a:pt x="40" y="175"/>
                </a:lnTo>
                <a:lnTo>
                  <a:pt x="48" y="181"/>
                </a:lnTo>
                <a:lnTo>
                  <a:pt x="56" y="186"/>
                </a:lnTo>
                <a:lnTo>
                  <a:pt x="64" y="190"/>
                </a:lnTo>
                <a:lnTo>
                  <a:pt x="73" y="193"/>
                </a:lnTo>
                <a:lnTo>
                  <a:pt x="82" y="195"/>
                </a:lnTo>
                <a:lnTo>
                  <a:pt x="91" y="197"/>
                </a:lnTo>
                <a:lnTo>
                  <a:pt x="101" y="197"/>
                </a:lnTo>
                <a:lnTo>
                  <a:pt x="101" y="197"/>
                </a:lnTo>
                <a:lnTo>
                  <a:pt x="112" y="197"/>
                </a:lnTo>
                <a:lnTo>
                  <a:pt x="121" y="195"/>
                </a:lnTo>
                <a:lnTo>
                  <a:pt x="131" y="193"/>
                </a:lnTo>
                <a:lnTo>
                  <a:pt x="139" y="190"/>
                </a:lnTo>
                <a:lnTo>
                  <a:pt x="147" y="186"/>
                </a:lnTo>
                <a:lnTo>
                  <a:pt x="155" y="181"/>
                </a:lnTo>
                <a:lnTo>
                  <a:pt x="163" y="175"/>
                </a:lnTo>
                <a:lnTo>
                  <a:pt x="170" y="170"/>
                </a:lnTo>
                <a:lnTo>
                  <a:pt x="175" y="163"/>
                </a:lnTo>
                <a:lnTo>
                  <a:pt x="181" y="155"/>
                </a:lnTo>
                <a:lnTo>
                  <a:pt x="186" y="147"/>
                </a:lnTo>
                <a:lnTo>
                  <a:pt x="190" y="139"/>
                </a:lnTo>
                <a:lnTo>
                  <a:pt x="193" y="129"/>
                </a:lnTo>
                <a:lnTo>
                  <a:pt x="195" y="121"/>
                </a:lnTo>
                <a:lnTo>
                  <a:pt x="197" y="112"/>
                </a:lnTo>
                <a:lnTo>
                  <a:pt x="198" y="101"/>
                </a:lnTo>
                <a:lnTo>
                  <a:pt x="198" y="101"/>
                </a:lnTo>
                <a:lnTo>
                  <a:pt x="197" y="92"/>
                </a:lnTo>
                <a:lnTo>
                  <a:pt x="195" y="82"/>
                </a:lnTo>
                <a:lnTo>
                  <a:pt x="193" y="73"/>
                </a:lnTo>
                <a:lnTo>
                  <a:pt x="190" y="64"/>
                </a:lnTo>
                <a:lnTo>
                  <a:pt x="186" y="56"/>
                </a:lnTo>
                <a:lnTo>
                  <a:pt x="181" y="48"/>
                </a:lnTo>
                <a:lnTo>
                  <a:pt x="175" y="40"/>
                </a:lnTo>
                <a:lnTo>
                  <a:pt x="170" y="33"/>
                </a:lnTo>
                <a:lnTo>
                  <a:pt x="163" y="28"/>
                </a:lnTo>
                <a:lnTo>
                  <a:pt x="155" y="21"/>
                </a:lnTo>
                <a:lnTo>
                  <a:pt x="147" y="17"/>
                </a:lnTo>
                <a:lnTo>
                  <a:pt x="139" y="13"/>
                </a:lnTo>
                <a:lnTo>
                  <a:pt x="131" y="10"/>
                </a:lnTo>
                <a:lnTo>
                  <a:pt x="121" y="8"/>
                </a:lnTo>
                <a:lnTo>
                  <a:pt x="112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53" name="Rectangle 229"/>
          <p:cNvSpPr>
            <a:spLocks noChangeArrowheads="1"/>
          </p:cNvSpPr>
          <p:nvPr/>
        </p:nvSpPr>
        <p:spPr bwMode="auto">
          <a:xfrm>
            <a:off x="3763942" y="1851764"/>
            <a:ext cx="136033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54" name="Freeform 230"/>
          <p:cNvSpPr>
            <a:spLocks noEditPoints="1"/>
          </p:cNvSpPr>
          <p:nvPr/>
        </p:nvSpPr>
        <p:spPr bwMode="auto">
          <a:xfrm>
            <a:off x="10945455" y="4891385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5" y="240"/>
              </a:cxn>
              <a:cxn ang="0">
                <a:pos x="44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5"/>
              </a:cxn>
              <a:cxn ang="0">
                <a:pos x="2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100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1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1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0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0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9" y="125"/>
              </a:cxn>
              <a:cxn ang="0">
                <a:pos x="233" y="92"/>
              </a:cxn>
              <a:cxn ang="0">
                <a:pos x="218" y="62"/>
              </a:cxn>
              <a:cxn ang="0">
                <a:pos x="197" y="38"/>
              </a:cxn>
              <a:cxn ang="0">
                <a:pos x="168" y="20"/>
              </a:cxn>
              <a:cxn ang="0">
                <a:pos x="136" y="12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100" y="247"/>
                </a:lnTo>
                <a:lnTo>
                  <a:pt x="87" y="244"/>
                </a:lnTo>
                <a:lnTo>
                  <a:pt x="75" y="240"/>
                </a:lnTo>
                <a:lnTo>
                  <a:pt x="65" y="235"/>
                </a:lnTo>
                <a:lnTo>
                  <a:pt x="55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1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2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2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1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5" y="22"/>
                </a:lnTo>
                <a:lnTo>
                  <a:pt x="65" y="16"/>
                </a:lnTo>
                <a:lnTo>
                  <a:pt x="75" y="11"/>
                </a:lnTo>
                <a:lnTo>
                  <a:pt x="87" y="7"/>
                </a:lnTo>
                <a:lnTo>
                  <a:pt x="100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7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3" y="16"/>
                </a:lnTo>
                <a:lnTo>
                  <a:pt x="194" y="22"/>
                </a:lnTo>
                <a:lnTo>
                  <a:pt x="204" y="30"/>
                </a:lnTo>
                <a:lnTo>
                  <a:pt x="213" y="38"/>
                </a:lnTo>
                <a:lnTo>
                  <a:pt x="221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50" y="125"/>
                </a:lnTo>
                <a:lnTo>
                  <a:pt x="250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1" y="205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7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2"/>
                </a:lnTo>
                <a:lnTo>
                  <a:pt x="101" y="13"/>
                </a:lnTo>
                <a:lnTo>
                  <a:pt x="90" y="16"/>
                </a:lnTo>
                <a:lnTo>
                  <a:pt x="79" y="20"/>
                </a:lnTo>
                <a:lnTo>
                  <a:pt x="70" y="26"/>
                </a:lnTo>
                <a:lnTo>
                  <a:pt x="60" y="31"/>
                </a:lnTo>
                <a:lnTo>
                  <a:pt x="52" y="38"/>
                </a:lnTo>
                <a:lnTo>
                  <a:pt x="44" y="44"/>
                </a:lnTo>
                <a:lnTo>
                  <a:pt x="36" y="53"/>
                </a:lnTo>
                <a:lnTo>
                  <a:pt x="29" y="62"/>
                </a:lnTo>
                <a:lnTo>
                  <a:pt x="24" y="71"/>
                </a:lnTo>
                <a:lnTo>
                  <a:pt x="19" y="81"/>
                </a:lnTo>
                <a:lnTo>
                  <a:pt x="16" y="92"/>
                </a:lnTo>
                <a:lnTo>
                  <a:pt x="13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3" y="148"/>
                </a:lnTo>
                <a:lnTo>
                  <a:pt x="16" y="159"/>
                </a:lnTo>
                <a:lnTo>
                  <a:pt x="19" y="170"/>
                </a:lnTo>
                <a:lnTo>
                  <a:pt x="24" y="179"/>
                </a:lnTo>
                <a:lnTo>
                  <a:pt x="29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3"/>
                </a:lnTo>
                <a:lnTo>
                  <a:pt x="60" y="220"/>
                </a:lnTo>
                <a:lnTo>
                  <a:pt x="70" y="225"/>
                </a:lnTo>
                <a:lnTo>
                  <a:pt x="79" y="231"/>
                </a:lnTo>
                <a:lnTo>
                  <a:pt x="90" y="234"/>
                </a:lnTo>
                <a:lnTo>
                  <a:pt x="101" y="238"/>
                </a:lnTo>
                <a:lnTo>
                  <a:pt x="113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8" y="231"/>
                </a:lnTo>
                <a:lnTo>
                  <a:pt x="178" y="225"/>
                </a:lnTo>
                <a:lnTo>
                  <a:pt x="187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8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7" y="136"/>
                </a:lnTo>
                <a:lnTo>
                  <a:pt x="239" y="125"/>
                </a:lnTo>
                <a:lnTo>
                  <a:pt x="239" y="125"/>
                </a:lnTo>
                <a:lnTo>
                  <a:pt x="237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8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7" y="31"/>
                </a:lnTo>
                <a:lnTo>
                  <a:pt x="178" y="26"/>
                </a:lnTo>
                <a:lnTo>
                  <a:pt x="168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55" name="Rectangle 231"/>
          <p:cNvSpPr>
            <a:spLocks noChangeArrowheads="1"/>
          </p:cNvSpPr>
          <p:nvPr/>
        </p:nvSpPr>
        <p:spPr bwMode="auto">
          <a:xfrm>
            <a:off x="11072107" y="5082821"/>
            <a:ext cx="131340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56" name="Rectangle 232"/>
          <p:cNvSpPr>
            <a:spLocks noChangeArrowheads="1"/>
          </p:cNvSpPr>
          <p:nvPr/>
        </p:nvSpPr>
        <p:spPr bwMode="auto">
          <a:xfrm>
            <a:off x="11133084" y="5022122"/>
            <a:ext cx="9381" cy="1354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57" name="Freeform 233"/>
          <p:cNvSpPr>
            <a:spLocks noEditPoints="1"/>
          </p:cNvSpPr>
          <p:nvPr/>
        </p:nvSpPr>
        <p:spPr bwMode="auto">
          <a:xfrm>
            <a:off x="9322463" y="4891385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5" y="240"/>
              </a:cxn>
              <a:cxn ang="0">
                <a:pos x="44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5"/>
              </a:cxn>
              <a:cxn ang="0">
                <a:pos x="2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100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0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0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1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1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9" y="125"/>
              </a:cxn>
              <a:cxn ang="0">
                <a:pos x="233" y="92"/>
              </a:cxn>
              <a:cxn ang="0">
                <a:pos x="219" y="62"/>
              </a:cxn>
              <a:cxn ang="0">
                <a:pos x="197" y="38"/>
              </a:cxn>
              <a:cxn ang="0">
                <a:pos x="169" y="20"/>
              </a:cxn>
              <a:cxn ang="0">
                <a:pos x="136" y="12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100" y="247"/>
                </a:lnTo>
                <a:lnTo>
                  <a:pt x="88" y="244"/>
                </a:lnTo>
                <a:lnTo>
                  <a:pt x="75" y="240"/>
                </a:lnTo>
                <a:lnTo>
                  <a:pt x="65" y="235"/>
                </a:lnTo>
                <a:lnTo>
                  <a:pt x="55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1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2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2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1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5" y="22"/>
                </a:lnTo>
                <a:lnTo>
                  <a:pt x="65" y="16"/>
                </a:lnTo>
                <a:lnTo>
                  <a:pt x="75" y="11"/>
                </a:lnTo>
                <a:lnTo>
                  <a:pt x="88" y="7"/>
                </a:lnTo>
                <a:lnTo>
                  <a:pt x="100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8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3" y="16"/>
                </a:lnTo>
                <a:lnTo>
                  <a:pt x="194" y="22"/>
                </a:lnTo>
                <a:lnTo>
                  <a:pt x="204" y="30"/>
                </a:lnTo>
                <a:lnTo>
                  <a:pt x="212" y="38"/>
                </a:lnTo>
                <a:lnTo>
                  <a:pt x="220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50" y="125"/>
                </a:lnTo>
                <a:lnTo>
                  <a:pt x="250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0" y="205"/>
                </a:lnTo>
                <a:lnTo>
                  <a:pt x="212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8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2"/>
                </a:lnTo>
                <a:lnTo>
                  <a:pt x="101" y="13"/>
                </a:lnTo>
                <a:lnTo>
                  <a:pt x="90" y="16"/>
                </a:lnTo>
                <a:lnTo>
                  <a:pt x="79" y="20"/>
                </a:lnTo>
                <a:lnTo>
                  <a:pt x="70" y="26"/>
                </a:lnTo>
                <a:lnTo>
                  <a:pt x="61" y="31"/>
                </a:lnTo>
                <a:lnTo>
                  <a:pt x="52" y="38"/>
                </a:lnTo>
                <a:lnTo>
                  <a:pt x="44" y="44"/>
                </a:lnTo>
                <a:lnTo>
                  <a:pt x="36" y="53"/>
                </a:lnTo>
                <a:lnTo>
                  <a:pt x="29" y="62"/>
                </a:lnTo>
                <a:lnTo>
                  <a:pt x="24" y="71"/>
                </a:lnTo>
                <a:lnTo>
                  <a:pt x="19" y="81"/>
                </a:lnTo>
                <a:lnTo>
                  <a:pt x="16" y="92"/>
                </a:lnTo>
                <a:lnTo>
                  <a:pt x="12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2" y="148"/>
                </a:lnTo>
                <a:lnTo>
                  <a:pt x="16" y="159"/>
                </a:lnTo>
                <a:lnTo>
                  <a:pt x="19" y="170"/>
                </a:lnTo>
                <a:lnTo>
                  <a:pt x="24" y="179"/>
                </a:lnTo>
                <a:lnTo>
                  <a:pt x="29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3"/>
                </a:lnTo>
                <a:lnTo>
                  <a:pt x="61" y="220"/>
                </a:lnTo>
                <a:lnTo>
                  <a:pt x="70" y="225"/>
                </a:lnTo>
                <a:lnTo>
                  <a:pt x="79" y="231"/>
                </a:lnTo>
                <a:lnTo>
                  <a:pt x="90" y="234"/>
                </a:lnTo>
                <a:lnTo>
                  <a:pt x="101" y="238"/>
                </a:lnTo>
                <a:lnTo>
                  <a:pt x="113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9" y="231"/>
                </a:lnTo>
                <a:lnTo>
                  <a:pt x="178" y="225"/>
                </a:lnTo>
                <a:lnTo>
                  <a:pt x="187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9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7" y="136"/>
                </a:lnTo>
                <a:lnTo>
                  <a:pt x="239" y="125"/>
                </a:lnTo>
                <a:lnTo>
                  <a:pt x="239" y="125"/>
                </a:lnTo>
                <a:lnTo>
                  <a:pt x="237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9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7" y="31"/>
                </a:lnTo>
                <a:lnTo>
                  <a:pt x="178" y="26"/>
                </a:lnTo>
                <a:lnTo>
                  <a:pt x="169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58" name="Freeform 234"/>
          <p:cNvSpPr/>
          <p:nvPr/>
        </p:nvSpPr>
        <p:spPr bwMode="auto">
          <a:xfrm>
            <a:off x="9467873" y="5036130"/>
            <a:ext cx="98507" cy="102721"/>
          </a:xfrm>
          <a:custGeom>
            <a:avLst/>
            <a:gdLst/>
            <a:ahLst/>
            <a:cxnLst>
              <a:cxn ang="0">
                <a:pos x="60" y="65"/>
              </a:cxn>
              <a:cxn ang="0">
                <a:pos x="0" y="4"/>
              </a:cxn>
              <a:cxn ang="0">
                <a:pos x="4" y="0"/>
              </a:cxn>
              <a:cxn ang="0">
                <a:pos x="64" y="61"/>
              </a:cxn>
              <a:cxn ang="0">
                <a:pos x="60" y="65"/>
              </a:cxn>
            </a:cxnLst>
            <a:rect l="0" t="0" r="r" b="b"/>
            <a:pathLst>
              <a:path w="64" h="65">
                <a:moveTo>
                  <a:pt x="60" y="65"/>
                </a:moveTo>
                <a:lnTo>
                  <a:pt x="0" y="4"/>
                </a:lnTo>
                <a:lnTo>
                  <a:pt x="4" y="0"/>
                </a:lnTo>
                <a:lnTo>
                  <a:pt x="64" y="61"/>
                </a:lnTo>
                <a:lnTo>
                  <a:pt x="60" y="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59" name="Freeform 235"/>
          <p:cNvSpPr/>
          <p:nvPr/>
        </p:nvSpPr>
        <p:spPr bwMode="auto">
          <a:xfrm>
            <a:off x="9467873" y="5036130"/>
            <a:ext cx="98507" cy="102721"/>
          </a:xfrm>
          <a:custGeom>
            <a:avLst/>
            <a:gdLst/>
            <a:ahLst/>
            <a:cxnLst>
              <a:cxn ang="0">
                <a:pos x="4" y="65"/>
              </a:cxn>
              <a:cxn ang="0">
                <a:pos x="0" y="61"/>
              </a:cxn>
              <a:cxn ang="0">
                <a:pos x="60" y="0"/>
              </a:cxn>
              <a:cxn ang="0">
                <a:pos x="64" y="4"/>
              </a:cxn>
              <a:cxn ang="0">
                <a:pos x="4" y="65"/>
              </a:cxn>
            </a:cxnLst>
            <a:rect l="0" t="0" r="r" b="b"/>
            <a:pathLst>
              <a:path w="64" h="65">
                <a:moveTo>
                  <a:pt x="4" y="65"/>
                </a:moveTo>
                <a:lnTo>
                  <a:pt x="0" y="61"/>
                </a:lnTo>
                <a:lnTo>
                  <a:pt x="60" y="0"/>
                </a:lnTo>
                <a:lnTo>
                  <a:pt x="64" y="4"/>
                </a:lnTo>
                <a:lnTo>
                  <a:pt x="4" y="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60" name="Freeform 236"/>
          <p:cNvSpPr>
            <a:spLocks noEditPoints="1"/>
          </p:cNvSpPr>
          <p:nvPr/>
        </p:nvSpPr>
        <p:spPr bwMode="auto">
          <a:xfrm>
            <a:off x="10129267" y="4891385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6" y="240"/>
              </a:cxn>
              <a:cxn ang="0">
                <a:pos x="44" y="221"/>
              </a:cxn>
              <a:cxn ang="0">
                <a:pos x="20" y="194"/>
              </a:cxn>
              <a:cxn ang="0">
                <a:pos x="5" y="162"/>
              </a:cxn>
              <a:cxn ang="0">
                <a:pos x="0" y="125"/>
              </a:cxn>
              <a:cxn ang="0">
                <a:pos x="3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98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0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0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1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1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8" y="125"/>
              </a:cxn>
              <a:cxn ang="0">
                <a:pos x="233" y="92"/>
              </a:cxn>
              <a:cxn ang="0">
                <a:pos x="219" y="62"/>
              </a:cxn>
              <a:cxn ang="0">
                <a:pos x="197" y="38"/>
              </a:cxn>
              <a:cxn ang="0">
                <a:pos x="169" y="20"/>
              </a:cxn>
              <a:cxn ang="0">
                <a:pos x="136" y="12"/>
              </a:cxn>
            </a:cxnLst>
            <a:rect l="0" t="0" r="r" b="b"/>
            <a:pathLst>
              <a:path w="248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98" y="247"/>
                </a:lnTo>
                <a:lnTo>
                  <a:pt x="88" y="244"/>
                </a:lnTo>
                <a:lnTo>
                  <a:pt x="76" y="240"/>
                </a:lnTo>
                <a:lnTo>
                  <a:pt x="65" y="235"/>
                </a:lnTo>
                <a:lnTo>
                  <a:pt x="54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0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3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3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0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4" y="22"/>
                </a:lnTo>
                <a:lnTo>
                  <a:pt x="65" y="16"/>
                </a:lnTo>
                <a:lnTo>
                  <a:pt x="76" y="11"/>
                </a:lnTo>
                <a:lnTo>
                  <a:pt x="88" y="7"/>
                </a:lnTo>
                <a:lnTo>
                  <a:pt x="98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8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4" y="16"/>
                </a:lnTo>
                <a:lnTo>
                  <a:pt x="194" y="22"/>
                </a:lnTo>
                <a:lnTo>
                  <a:pt x="204" y="30"/>
                </a:lnTo>
                <a:lnTo>
                  <a:pt x="212" y="38"/>
                </a:lnTo>
                <a:lnTo>
                  <a:pt x="220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48" y="125"/>
                </a:lnTo>
                <a:lnTo>
                  <a:pt x="248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0" y="205"/>
                </a:lnTo>
                <a:lnTo>
                  <a:pt x="212" y="213"/>
                </a:lnTo>
                <a:lnTo>
                  <a:pt x="204" y="221"/>
                </a:lnTo>
                <a:lnTo>
                  <a:pt x="194" y="228"/>
                </a:lnTo>
                <a:lnTo>
                  <a:pt x="184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8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2" y="12"/>
                </a:lnTo>
                <a:lnTo>
                  <a:pt x="101" y="13"/>
                </a:lnTo>
                <a:lnTo>
                  <a:pt x="90" y="16"/>
                </a:lnTo>
                <a:lnTo>
                  <a:pt x="80" y="20"/>
                </a:lnTo>
                <a:lnTo>
                  <a:pt x="70" y="26"/>
                </a:lnTo>
                <a:lnTo>
                  <a:pt x="61" y="31"/>
                </a:lnTo>
                <a:lnTo>
                  <a:pt x="51" y="38"/>
                </a:lnTo>
                <a:lnTo>
                  <a:pt x="43" y="44"/>
                </a:lnTo>
                <a:lnTo>
                  <a:pt x="36" y="53"/>
                </a:lnTo>
                <a:lnTo>
                  <a:pt x="30" y="62"/>
                </a:lnTo>
                <a:lnTo>
                  <a:pt x="24" y="71"/>
                </a:lnTo>
                <a:lnTo>
                  <a:pt x="19" y="81"/>
                </a:lnTo>
                <a:lnTo>
                  <a:pt x="15" y="92"/>
                </a:lnTo>
                <a:lnTo>
                  <a:pt x="12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2" y="148"/>
                </a:lnTo>
                <a:lnTo>
                  <a:pt x="15" y="159"/>
                </a:lnTo>
                <a:lnTo>
                  <a:pt x="19" y="170"/>
                </a:lnTo>
                <a:lnTo>
                  <a:pt x="24" y="179"/>
                </a:lnTo>
                <a:lnTo>
                  <a:pt x="30" y="189"/>
                </a:lnTo>
                <a:lnTo>
                  <a:pt x="36" y="197"/>
                </a:lnTo>
                <a:lnTo>
                  <a:pt x="43" y="205"/>
                </a:lnTo>
                <a:lnTo>
                  <a:pt x="51" y="213"/>
                </a:lnTo>
                <a:lnTo>
                  <a:pt x="61" y="220"/>
                </a:lnTo>
                <a:lnTo>
                  <a:pt x="70" y="225"/>
                </a:lnTo>
                <a:lnTo>
                  <a:pt x="80" y="231"/>
                </a:lnTo>
                <a:lnTo>
                  <a:pt x="90" y="234"/>
                </a:lnTo>
                <a:lnTo>
                  <a:pt x="101" y="238"/>
                </a:lnTo>
                <a:lnTo>
                  <a:pt x="112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9" y="231"/>
                </a:lnTo>
                <a:lnTo>
                  <a:pt x="178" y="225"/>
                </a:lnTo>
                <a:lnTo>
                  <a:pt x="188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9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8" y="136"/>
                </a:lnTo>
                <a:lnTo>
                  <a:pt x="238" y="125"/>
                </a:lnTo>
                <a:lnTo>
                  <a:pt x="238" y="125"/>
                </a:lnTo>
                <a:lnTo>
                  <a:pt x="238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9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8" y="31"/>
                </a:lnTo>
                <a:lnTo>
                  <a:pt x="178" y="26"/>
                </a:lnTo>
                <a:lnTo>
                  <a:pt x="169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61" name="Rectangle 237"/>
          <p:cNvSpPr>
            <a:spLocks noChangeArrowheads="1"/>
          </p:cNvSpPr>
          <p:nvPr/>
        </p:nvSpPr>
        <p:spPr bwMode="auto">
          <a:xfrm>
            <a:off x="10255921" y="5082821"/>
            <a:ext cx="136033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62" name="Freeform 238"/>
          <p:cNvSpPr>
            <a:spLocks noEditPoints="1"/>
          </p:cNvSpPr>
          <p:nvPr/>
        </p:nvSpPr>
        <p:spPr bwMode="auto">
          <a:xfrm>
            <a:off x="2056512" y="1697684"/>
            <a:ext cx="323661" cy="322173"/>
          </a:xfrm>
          <a:custGeom>
            <a:avLst/>
            <a:gdLst/>
            <a:ahLst/>
            <a:cxnLst>
              <a:cxn ang="0">
                <a:pos x="18" y="207"/>
              </a:cxn>
              <a:cxn ang="0">
                <a:pos x="11" y="206"/>
              </a:cxn>
              <a:cxn ang="0">
                <a:pos x="2" y="196"/>
              </a:cxn>
              <a:cxn ang="0">
                <a:pos x="0" y="150"/>
              </a:cxn>
              <a:cxn ang="0">
                <a:pos x="75" y="76"/>
              </a:cxn>
              <a:cxn ang="0">
                <a:pos x="73" y="66"/>
              </a:cxn>
              <a:cxn ang="0">
                <a:pos x="79" y="41"/>
              </a:cxn>
              <a:cxn ang="0">
                <a:pos x="94" y="19"/>
              </a:cxn>
              <a:cxn ang="0">
                <a:pos x="115" y="6"/>
              </a:cxn>
              <a:cxn ang="0">
                <a:pos x="141" y="0"/>
              </a:cxn>
              <a:cxn ang="0">
                <a:pos x="154" y="2"/>
              </a:cxn>
              <a:cxn ang="0">
                <a:pos x="177" y="11"/>
              </a:cxn>
              <a:cxn ang="0">
                <a:pos x="196" y="30"/>
              </a:cxn>
              <a:cxn ang="0">
                <a:pos x="206" y="53"/>
              </a:cxn>
              <a:cxn ang="0">
                <a:pos x="207" y="66"/>
              </a:cxn>
              <a:cxn ang="0">
                <a:pos x="202" y="92"/>
              </a:cxn>
              <a:cxn ang="0">
                <a:pos x="188" y="114"/>
              </a:cxn>
              <a:cxn ang="0">
                <a:pos x="167" y="129"/>
              </a:cxn>
              <a:cxn ang="0">
                <a:pos x="141" y="134"/>
              </a:cxn>
              <a:cxn ang="0">
                <a:pos x="131" y="133"/>
              </a:cxn>
              <a:cxn ang="0">
                <a:pos x="106" y="146"/>
              </a:cxn>
              <a:cxn ang="0">
                <a:pos x="84" y="170"/>
              </a:cxn>
              <a:cxn ang="0">
                <a:pos x="60" y="195"/>
              </a:cxn>
              <a:cxn ang="0">
                <a:pos x="36" y="207"/>
              </a:cxn>
              <a:cxn ang="0">
                <a:pos x="11" y="189"/>
              </a:cxn>
              <a:cxn ang="0">
                <a:pos x="11" y="192"/>
              </a:cxn>
              <a:cxn ang="0">
                <a:pos x="15" y="196"/>
              </a:cxn>
              <a:cxn ang="0">
                <a:pos x="25" y="196"/>
              </a:cxn>
              <a:cxn ang="0">
                <a:pos x="49" y="184"/>
              </a:cxn>
              <a:cxn ang="0">
                <a:pos x="73" y="160"/>
              </a:cxn>
              <a:cxn ang="0">
                <a:pos x="102" y="135"/>
              </a:cxn>
              <a:cxn ang="0">
                <a:pos x="122" y="119"/>
              </a:cxn>
              <a:cxn ang="0">
                <a:pos x="131" y="122"/>
              </a:cxn>
              <a:cxn ang="0">
                <a:pos x="141" y="123"/>
              </a:cxn>
              <a:cxn ang="0">
                <a:pos x="162" y="118"/>
              </a:cxn>
              <a:cxn ang="0">
                <a:pos x="180" y="106"/>
              </a:cxn>
              <a:cxn ang="0">
                <a:pos x="192" y="88"/>
              </a:cxn>
              <a:cxn ang="0">
                <a:pos x="196" y="66"/>
              </a:cxn>
              <a:cxn ang="0">
                <a:pos x="195" y="56"/>
              </a:cxn>
              <a:cxn ang="0">
                <a:pos x="187" y="35"/>
              </a:cxn>
              <a:cxn ang="0">
                <a:pos x="172" y="21"/>
              </a:cxn>
              <a:cxn ang="0">
                <a:pos x="152" y="12"/>
              </a:cxn>
              <a:cxn ang="0">
                <a:pos x="141" y="11"/>
              </a:cxn>
              <a:cxn ang="0">
                <a:pos x="119" y="15"/>
              </a:cxn>
              <a:cxn ang="0">
                <a:pos x="102" y="27"/>
              </a:cxn>
              <a:cxn ang="0">
                <a:pos x="90" y="45"/>
              </a:cxn>
              <a:cxn ang="0">
                <a:pos x="84" y="66"/>
              </a:cxn>
              <a:cxn ang="0">
                <a:pos x="86" y="77"/>
              </a:cxn>
              <a:cxn ang="0">
                <a:pos x="11" y="154"/>
              </a:cxn>
            </a:cxnLst>
            <a:rect l="0" t="0" r="r" b="b"/>
            <a:pathLst>
              <a:path w="207" h="207">
                <a:moveTo>
                  <a:pt x="36" y="207"/>
                </a:moveTo>
                <a:lnTo>
                  <a:pt x="18" y="207"/>
                </a:lnTo>
                <a:lnTo>
                  <a:pt x="18" y="207"/>
                </a:lnTo>
                <a:lnTo>
                  <a:pt x="11" y="206"/>
                </a:lnTo>
                <a:lnTo>
                  <a:pt x="6" y="202"/>
                </a:lnTo>
                <a:lnTo>
                  <a:pt x="2" y="196"/>
                </a:lnTo>
                <a:lnTo>
                  <a:pt x="0" y="189"/>
                </a:lnTo>
                <a:lnTo>
                  <a:pt x="0" y="150"/>
                </a:lnTo>
                <a:lnTo>
                  <a:pt x="75" y="76"/>
                </a:lnTo>
                <a:lnTo>
                  <a:pt x="75" y="76"/>
                </a:lnTo>
                <a:lnTo>
                  <a:pt x="73" y="66"/>
                </a:lnTo>
                <a:lnTo>
                  <a:pt x="73" y="66"/>
                </a:lnTo>
                <a:lnTo>
                  <a:pt x="75" y="53"/>
                </a:lnTo>
                <a:lnTo>
                  <a:pt x="79" y="41"/>
                </a:lnTo>
                <a:lnTo>
                  <a:pt x="86" y="30"/>
                </a:lnTo>
                <a:lnTo>
                  <a:pt x="94" y="19"/>
                </a:lnTo>
                <a:lnTo>
                  <a:pt x="103" y="11"/>
                </a:lnTo>
                <a:lnTo>
                  <a:pt x="115" y="6"/>
                </a:lnTo>
                <a:lnTo>
                  <a:pt x="127" y="2"/>
                </a:lnTo>
                <a:lnTo>
                  <a:pt x="141" y="0"/>
                </a:lnTo>
                <a:lnTo>
                  <a:pt x="141" y="0"/>
                </a:lnTo>
                <a:lnTo>
                  <a:pt x="154" y="2"/>
                </a:lnTo>
                <a:lnTo>
                  <a:pt x="167" y="6"/>
                </a:lnTo>
                <a:lnTo>
                  <a:pt x="177" y="11"/>
                </a:lnTo>
                <a:lnTo>
                  <a:pt x="188" y="19"/>
                </a:lnTo>
                <a:lnTo>
                  <a:pt x="196" y="30"/>
                </a:lnTo>
                <a:lnTo>
                  <a:pt x="202" y="41"/>
                </a:lnTo>
                <a:lnTo>
                  <a:pt x="206" y="53"/>
                </a:lnTo>
                <a:lnTo>
                  <a:pt x="207" y="66"/>
                </a:lnTo>
                <a:lnTo>
                  <a:pt x="207" y="66"/>
                </a:lnTo>
                <a:lnTo>
                  <a:pt x="206" y="80"/>
                </a:lnTo>
                <a:lnTo>
                  <a:pt x="202" y="92"/>
                </a:lnTo>
                <a:lnTo>
                  <a:pt x="196" y="104"/>
                </a:lnTo>
                <a:lnTo>
                  <a:pt x="188" y="114"/>
                </a:lnTo>
                <a:lnTo>
                  <a:pt x="177" y="122"/>
                </a:lnTo>
                <a:lnTo>
                  <a:pt x="167" y="129"/>
                </a:lnTo>
                <a:lnTo>
                  <a:pt x="154" y="133"/>
                </a:lnTo>
                <a:lnTo>
                  <a:pt x="141" y="134"/>
                </a:lnTo>
                <a:lnTo>
                  <a:pt x="141" y="134"/>
                </a:lnTo>
                <a:lnTo>
                  <a:pt x="131" y="133"/>
                </a:lnTo>
                <a:lnTo>
                  <a:pt x="121" y="130"/>
                </a:lnTo>
                <a:lnTo>
                  <a:pt x="106" y="146"/>
                </a:lnTo>
                <a:lnTo>
                  <a:pt x="84" y="146"/>
                </a:lnTo>
                <a:lnTo>
                  <a:pt x="84" y="170"/>
                </a:lnTo>
                <a:lnTo>
                  <a:pt x="60" y="170"/>
                </a:lnTo>
                <a:lnTo>
                  <a:pt x="60" y="195"/>
                </a:lnTo>
                <a:lnTo>
                  <a:pt x="36" y="195"/>
                </a:lnTo>
                <a:lnTo>
                  <a:pt x="36" y="207"/>
                </a:lnTo>
                <a:close/>
                <a:moveTo>
                  <a:pt x="11" y="154"/>
                </a:moveTo>
                <a:lnTo>
                  <a:pt x="11" y="189"/>
                </a:lnTo>
                <a:lnTo>
                  <a:pt x="11" y="189"/>
                </a:lnTo>
                <a:lnTo>
                  <a:pt x="11" y="192"/>
                </a:lnTo>
                <a:lnTo>
                  <a:pt x="13" y="193"/>
                </a:lnTo>
                <a:lnTo>
                  <a:pt x="15" y="196"/>
                </a:lnTo>
                <a:lnTo>
                  <a:pt x="18" y="196"/>
                </a:lnTo>
                <a:lnTo>
                  <a:pt x="25" y="196"/>
                </a:lnTo>
                <a:lnTo>
                  <a:pt x="25" y="184"/>
                </a:lnTo>
                <a:lnTo>
                  <a:pt x="49" y="184"/>
                </a:lnTo>
                <a:lnTo>
                  <a:pt x="49" y="160"/>
                </a:lnTo>
                <a:lnTo>
                  <a:pt x="73" y="160"/>
                </a:lnTo>
                <a:lnTo>
                  <a:pt x="73" y="135"/>
                </a:lnTo>
                <a:lnTo>
                  <a:pt x="102" y="135"/>
                </a:lnTo>
                <a:lnTo>
                  <a:pt x="118" y="118"/>
                </a:lnTo>
                <a:lnTo>
                  <a:pt x="122" y="119"/>
                </a:lnTo>
                <a:lnTo>
                  <a:pt x="122" y="119"/>
                </a:lnTo>
                <a:lnTo>
                  <a:pt x="131" y="122"/>
                </a:lnTo>
                <a:lnTo>
                  <a:pt x="141" y="123"/>
                </a:lnTo>
                <a:lnTo>
                  <a:pt x="141" y="123"/>
                </a:lnTo>
                <a:lnTo>
                  <a:pt x="152" y="122"/>
                </a:lnTo>
                <a:lnTo>
                  <a:pt x="162" y="118"/>
                </a:lnTo>
                <a:lnTo>
                  <a:pt x="172" y="112"/>
                </a:lnTo>
                <a:lnTo>
                  <a:pt x="180" y="106"/>
                </a:lnTo>
                <a:lnTo>
                  <a:pt x="187" y="98"/>
                </a:lnTo>
                <a:lnTo>
                  <a:pt x="192" y="88"/>
                </a:lnTo>
                <a:lnTo>
                  <a:pt x="195" y="77"/>
                </a:lnTo>
                <a:lnTo>
                  <a:pt x="196" y="66"/>
                </a:lnTo>
                <a:lnTo>
                  <a:pt x="196" y="66"/>
                </a:lnTo>
                <a:lnTo>
                  <a:pt x="195" y="56"/>
                </a:lnTo>
                <a:lnTo>
                  <a:pt x="192" y="45"/>
                </a:lnTo>
                <a:lnTo>
                  <a:pt x="187" y="35"/>
                </a:lnTo>
                <a:lnTo>
                  <a:pt x="180" y="27"/>
                </a:lnTo>
                <a:lnTo>
                  <a:pt x="172" y="21"/>
                </a:lnTo>
                <a:lnTo>
                  <a:pt x="162" y="15"/>
                </a:lnTo>
                <a:lnTo>
                  <a:pt x="152" y="12"/>
                </a:lnTo>
                <a:lnTo>
                  <a:pt x="141" y="11"/>
                </a:lnTo>
                <a:lnTo>
                  <a:pt x="141" y="11"/>
                </a:lnTo>
                <a:lnTo>
                  <a:pt x="129" y="12"/>
                </a:lnTo>
                <a:lnTo>
                  <a:pt x="119" y="15"/>
                </a:lnTo>
                <a:lnTo>
                  <a:pt x="110" y="21"/>
                </a:lnTo>
                <a:lnTo>
                  <a:pt x="102" y="27"/>
                </a:lnTo>
                <a:lnTo>
                  <a:pt x="95" y="35"/>
                </a:lnTo>
                <a:lnTo>
                  <a:pt x="90" y="45"/>
                </a:lnTo>
                <a:lnTo>
                  <a:pt x="86" y="56"/>
                </a:lnTo>
                <a:lnTo>
                  <a:pt x="84" y="66"/>
                </a:lnTo>
                <a:lnTo>
                  <a:pt x="84" y="66"/>
                </a:lnTo>
                <a:lnTo>
                  <a:pt x="86" y="77"/>
                </a:lnTo>
                <a:lnTo>
                  <a:pt x="87" y="80"/>
                </a:lnTo>
                <a:lnTo>
                  <a:pt x="11" y="15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63" name="Freeform 239"/>
          <p:cNvSpPr>
            <a:spLocks noEditPoints="1"/>
          </p:cNvSpPr>
          <p:nvPr/>
        </p:nvSpPr>
        <p:spPr bwMode="auto">
          <a:xfrm>
            <a:off x="2258215" y="1749041"/>
            <a:ext cx="65671" cy="65368"/>
          </a:xfrm>
          <a:custGeom>
            <a:avLst/>
            <a:gdLst/>
            <a:ahLst/>
            <a:cxnLst>
              <a:cxn ang="0">
                <a:pos x="22" y="42"/>
              </a:cxn>
              <a:cxn ang="0">
                <a:pos x="22" y="42"/>
              </a:cxn>
              <a:cxn ang="0">
                <a:pos x="18" y="41"/>
              </a:cxn>
              <a:cxn ang="0">
                <a:pos x="14" y="39"/>
              </a:cxn>
              <a:cxn ang="0">
                <a:pos x="7" y="35"/>
              </a:cxn>
              <a:cxn ang="0">
                <a:pos x="2" y="28"/>
              </a:cxn>
              <a:cxn ang="0">
                <a:pos x="2" y="24"/>
              </a:cxn>
              <a:cxn ang="0">
                <a:pos x="0" y="20"/>
              </a:cxn>
              <a:cxn ang="0">
                <a:pos x="0" y="20"/>
              </a:cxn>
              <a:cxn ang="0">
                <a:pos x="2" y="16"/>
              </a:cxn>
              <a:cxn ang="0">
                <a:pos x="2" y="12"/>
              </a:cxn>
              <a:cxn ang="0">
                <a:pos x="7" y="5"/>
              </a:cxn>
              <a:cxn ang="0">
                <a:pos x="14" y="1"/>
              </a:cxn>
              <a:cxn ang="0">
                <a:pos x="18" y="0"/>
              </a:cxn>
              <a:cxn ang="0">
                <a:pos x="22" y="0"/>
              </a:cxn>
              <a:cxn ang="0">
                <a:pos x="22" y="0"/>
              </a:cxn>
              <a:cxn ang="0">
                <a:pos x="26" y="0"/>
              </a:cxn>
              <a:cxn ang="0">
                <a:pos x="30" y="1"/>
              </a:cxn>
              <a:cxn ang="0">
                <a:pos x="37" y="5"/>
              </a:cxn>
              <a:cxn ang="0">
                <a:pos x="41" y="12"/>
              </a:cxn>
              <a:cxn ang="0">
                <a:pos x="42" y="16"/>
              </a:cxn>
              <a:cxn ang="0">
                <a:pos x="42" y="20"/>
              </a:cxn>
              <a:cxn ang="0">
                <a:pos x="42" y="20"/>
              </a:cxn>
              <a:cxn ang="0">
                <a:pos x="42" y="24"/>
              </a:cxn>
              <a:cxn ang="0">
                <a:pos x="41" y="28"/>
              </a:cxn>
              <a:cxn ang="0">
                <a:pos x="37" y="35"/>
              </a:cxn>
              <a:cxn ang="0">
                <a:pos x="30" y="39"/>
              </a:cxn>
              <a:cxn ang="0">
                <a:pos x="26" y="41"/>
              </a:cxn>
              <a:cxn ang="0">
                <a:pos x="22" y="42"/>
              </a:cxn>
              <a:cxn ang="0">
                <a:pos x="22" y="42"/>
              </a:cxn>
              <a:cxn ang="0">
                <a:pos x="22" y="5"/>
              </a:cxn>
              <a:cxn ang="0">
                <a:pos x="22" y="5"/>
              </a:cxn>
              <a:cxn ang="0">
                <a:pos x="15" y="5"/>
              </a:cxn>
              <a:cxn ang="0">
                <a:pos x="11" y="10"/>
              </a:cxn>
              <a:cxn ang="0">
                <a:pos x="7" y="15"/>
              </a:cxn>
              <a:cxn ang="0">
                <a:pos x="6" y="20"/>
              </a:cxn>
              <a:cxn ang="0">
                <a:pos x="6" y="20"/>
              </a:cxn>
              <a:cxn ang="0">
                <a:pos x="7" y="27"/>
              </a:cxn>
              <a:cxn ang="0">
                <a:pos x="11" y="31"/>
              </a:cxn>
              <a:cxn ang="0">
                <a:pos x="15" y="35"/>
              </a:cxn>
              <a:cxn ang="0">
                <a:pos x="22" y="37"/>
              </a:cxn>
              <a:cxn ang="0">
                <a:pos x="22" y="37"/>
              </a:cxn>
              <a:cxn ang="0">
                <a:pos x="27" y="35"/>
              </a:cxn>
              <a:cxn ang="0">
                <a:pos x="33" y="31"/>
              </a:cxn>
              <a:cxn ang="0">
                <a:pos x="37" y="27"/>
              </a:cxn>
              <a:cxn ang="0">
                <a:pos x="37" y="20"/>
              </a:cxn>
              <a:cxn ang="0">
                <a:pos x="37" y="20"/>
              </a:cxn>
              <a:cxn ang="0">
                <a:pos x="37" y="15"/>
              </a:cxn>
              <a:cxn ang="0">
                <a:pos x="33" y="10"/>
              </a:cxn>
              <a:cxn ang="0">
                <a:pos x="27" y="5"/>
              </a:cxn>
              <a:cxn ang="0">
                <a:pos x="22" y="5"/>
              </a:cxn>
              <a:cxn ang="0">
                <a:pos x="22" y="5"/>
              </a:cxn>
            </a:cxnLst>
            <a:rect l="0" t="0" r="r" b="b"/>
            <a:pathLst>
              <a:path w="42" h="42">
                <a:moveTo>
                  <a:pt x="22" y="42"/>
                </a:moveTo>
                <a:lnTo>
                  <a:pt x="22" y="42"/>
                </a:lnTo>
                <a:lnTo>
                  <a:pt x="18" y="41"/>
                </a:lnTo>
                <a:lnTo>
                  <a:pt x="14" y="39"/>
                </a:lnTo>
                <a:lnTo>
                  <a:pt x="7" y="35"/>
                </a:lnTo>
                <a:lnTo>
                  <a:pt x="2" y="28"/>
                </a:lnTo>
                <a:lnTo>
                  <a:pt x="2" y="24"/>
                </a:lnTo>
                <a:lnTo>
                  <a:pt x="0" y="20"/>
                </a:lnTo>
                <a:lnTo>
                  <a:pt x="0" y="20"/>
                </a:lnTo>
                <a:lnTo>
                  <a:pt x="2" y="16"/>
                </a:lnTo>
                <a:lnTo>
                  <a:pt x="2" y="12"/>
                </a:lnTo>
                <a:lnTo>
                  <a:pt x="7" y="5"/>
                </a:lnTo>
                <a:lnTo>
                  <a:pt x="14" y="1"/>
                </a:lnTo>
                <a:lnTo>
                  <a:pt x="18" y="0"/>
                </a:lnTo>
                <a:lnTo>
                  <a:pt x="22" y="0"/>
                </a:lnTo>
                <a:lnTo>
                  <a:pt x="22" y="0"/>
                </a:lnTo>
                <a:lnTo>
                  <a:pt x="26" y="0"/>
                </a:lnTo>
                <a:lnTo>
                  <a:pt x="30" y="1"/>
                </a:lnTo>
                <a:lnTo>
                  <a:pt x="37" y="5"/>
                </a:lnTo>
                <a:lnTo>
                  <a:pt x="41" y="12"/>
                </a:lnTo>
                <a:lnTo>
                  <a:pt x="42" y="16"/>
                </a:lnTo>
                <a:lnTo>
                  <a:pt x="42" y="20"/>
                </a:lnTo>
                <a:lnTo>
                  <a:pt x="42" y="20"/>
                </a:lnTo>
                <a:lnTo>
                  <a:pt x="42" y="24"/>
                </a:lnTo>
                <a:lnTo>
                  <a:pt x="41" y="28"/>
                </a:lnTo>
                <a:lnTo>
                  <a:pt x="37" y="35"/>
                </a:lnTo>
                <a:lnTo>
                  <a:pt x="30" y="39"/>
                </a:lnTo>
                <a:lnTo>
                  <a:pt x="26" y="41"/>
                </a:lnTo>
                <a:lnTo>
                  <a:pt x="22" y="42"/>
                </a:lnTo>
                <a:lnTo>
                  <a:pt x="22" y="42"/>
                </a:lnTo>
                <a:close/>
                <a:moveTo>
                  <a:pt x="22" y="5"/>
                </a:moveTo>
                <a:lnTo>
                  <a:pt x="22" y="5"/>
                </a:lnTo>
                <a:lnTo>
                  <a:pt x="15" y="5"/>
                </a:lnTo>
                <a:lnTo>
                  <a:pt x="11" y="10"/>
                </a:lnTo>
                <a:lnTo>
                  <a:pt x="7" y="15"/>
                </a:lnTo>
                <a:lnTo>
                  <a:pt x="6" y="20"/>
                </a:lnTo>
                <a:lnTo>
                  <a:pt x="6" y="20"/>
                </a:lnTo>
                <a:lnTo>
                  <a:pt x="7" y="27"/>
                </a:lnTo>
                <a:lnTo>
                  <a:pt x="11" y="31"/>
                </a:lnTo>
                <a:lnTo>
                  <a:pt x="15" y="35"/>
                </a:lnTo>
                <a:lnTo>
                  <a:pt x="22" y="37"/>
                </a:lnTo>
                <a:lnTo>
                  <a:pt x="22" y="37"/>
                </a:lnTo>
                <a:lnTo>
                  <a:pt x="27" y="35"/>
                </a:lnTo>
                <a:lnTo>
                  <a:pt x="33" y="31"/>
                </a:lnTo>
                <a:lnTo>
                  <a:pt x="37" y="27"/>
                </a:lnTo>
                <a:lnTo>
                  <a:pt x="37" y="20"/>
                </a:lnTo>
                <a:lnTo>
                  <a:pt x="37" y="20"/>
                </a:lnTo>
                <a:lnTo>
                  <a:pt x="37" y="15"/>
                </a:lnTo>
                <a:lnTo>
                  <a:pt x="33" y="10"/>
                </a:lnTo>
                <a:lnTo>
                  <a:pt x="27" y="5"/>
                </a:lnTo>
                <a:lnTo>
                  <a:pt x="22" y="5"/>
                </a:lnTo>
                <a:lnTo>
                  <a:pt x="22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64" name="Freeform 240"/>
          <p:cNvSpPr>
            <a:spLocks noEditPoints="1"/>
          </p:cNvSpPr>
          <p:nvPr/>
        </p:nvSpPr>
        <p:spPr bwMode="auto">
          <a:xfrm>
            <a:off x="5255593" y="1669668"/>
            <a:ext cx="403403" cy="396880"/>
          </a:xfrm>
          <a:custGeom>
            <a:avLst/>
            <a:gdLst/>
            <a:ahLst/>
            <a:cxnLst>
              <a:cxn ang="0">
                <a:pos x="106" y="257"/>
              </a:cxn>
              <a:cxn ang="0">
                <a:pos x="100" y="216"/>
              </a:cxn>
              <a:cxn ang="0">
                <a:pos x="53" y="234"/>
              </a:cxn>
              <a:cxn ang="0">
                <a:pos x="45" y="171"/>
              </a:cxn>
              <a:cxn ang="0">
                <a:pos x="39" y="157"/>
              </a:cxn>
              <a:cxn ang="0">
                <a:pos x="0" y="106"/>
              </a:cxn>
              <a:cxn ang="0">
                <a:pos x="39" y="99"/>
              </a:cxn>
              <a:cxn ang="0">
                <a:pos x="22" y="53"/>
              </a:cxn>
              <a:cxn ang="0">
                <a:pos x="85" y="45"/>
              </a:cxn>
              <a:cxn ang="0">
                <a:pos x="100" y="40"/>
              </a:cxn>
              <a:cxn ang="0">
                <a:pos x="150" y="0"/>
              </a:cxn>
              <a:cxn ang="0">
                <a:pos x="157" y="40"/>
              </a:cxn>
              <a:cxn ang="0">
                <a:pos x="203" y="22"/>
              </a:cxn>
              <a:cxn ang="0">
                <a:pos x="211" y="85"/>
              </a:cxn>
              <a:cxn ang="0">
                <a:pos x="216" y="99"/>
              </a:cxn>
              <a:cxn ang="0">
                <a:pos x="257" y="150"/>
              </a:cxn>
              <a:cxn ang="0">
                <a:pos x="216" y="157"/>
              </a:cxn>
              <a:cxn ang="0">
                <a:pos x="235" y="203"/>
              </a:cxn>
              <a:cxn ang="0">
                <a:pos x="170" y="211"/>
              </a:cxn>
              <a:cxn ang="0">
                <a:pos x="157" y="216"/>
              </a:cxn>
              <a:cxn ang="0">
                <a:pos x="115" y="246"/>
              </a:cxn>
              <a:cxn ang="0">
                <a:pos x="147" y="208"/>
              </a:cxn>
              <a:cxn ang="0">
                <a:pos x="150" y="207"/>
              </a:cxn>
              <a:cxn ang="0">
                <a:pos x="169" y="200"/>
              </a:cxn>
              <a:cxn ang="0">
                <a:pos x="203" y="221"/>
              </a:cxn>
              <a:cxn ang="0">
                <a:pos x="199" y="172"/>
              </a:cxn>
              <a:cxn ang="0">
                <a:pos x="200" y="168"/>
              </a:cxn>
              <a:cxn ang="0">
                <a:pos x="207" y="150"/>
              </a:cxn>
              <a:cxn ang="0">
                <a:pos x="246" y="141"/>
              </a:cxn>
              <a:cxn ang="0">
                <a:pos x="208" y="108"/>
              </a:cxn>
              <a:cxn ang="0">
                <a:pos x="207" y="106"/>
              </a:cxn>
              <a:cxn ang="0">
                <a:pos x="200" y="88"/>
              </a:cxn>
              <a:cxn ang="0">
                <a:pos x="220" y="54"/>
              </a:cxn>
              <a:cxn ang="0">
                <a:pos x="172" y="58"/>
              </a:cxn>
              <a:cxn ang="0">
                <a:pos x="169" y="56"/>
              </a:cxn>
              <a:cxn ang="0">
                <a:pos x="150" y="49"/>
              </a:cxn>
              <a:cxn ang="0">
                <a:pos x="141" y="11"/>
              </a:cxn>
              <a:cxn ang="0">
                <a:pos x="110" y="48"/>
              </a:cxn>
              <a:cxn ang="0">
                <a:pos x="106" y="49"/>
              </a:cxn>
              <a:cxn ang="0">
                <a:pos x="88" y="56"/>
              </a:cxn>
              <a:cxn ang="0">
                <a:pos x="54" y="36"/>
              </a:cxn>
              <a:cxn ang="0">
                <a:pos x="58" y="85"/>
              </a:cxn>
              <a:cxn ang="0">
                <a:pos x="57" y="88"/>
              </a:cxn>
              <a:cxn ang="0">
                <a:pos x="49" y="106"/>
              </a:cxn>
              <a:cxn ang="0">
                <a:pos x="11" y="115"/>
              </a:cxn>
              <a:cxn ang="0">
                <a:pos x="48" y="148"/>
              </a:cxn>
              <a:cxn ang="0">
                <a:pos x="49" y="150"/>
              </a:cxn>
              <a:cxn ang="0">
                <a:pos x="57" y="168"/>
              </a:cxn>
              <a:cxn ang="0">
                <a:pos x="37" y="202"/>
              </a:cxn>
              <a:cxn ang="0">
                <a:pos x="85" y="199"/>
              </a:cxn>
              <a:cxn ang="0">
                <a:pos x="88" y="200"/>
              </a:cxn>
              <a:cxn ang="0">
                <a:pos x="106" y="207"/>
              </a:cxn>
              <a:cxn ang="0">
                <a:pos x="115" y="246"/>
              </a:cxn>
            </a:cxnLst>
            <a:rect l="0" t="0" r="r" b="b"/>
            <a:pathLst>
              <a:path w="257" h="257">
                <a:moveTo>
                  <a:pt x="150" y="257"/>
                </a:moveTo>
                <a:lnTo>
                  <a:pt x="106" y="257"/>
                </a:lnTo>
                <a:lnTo>
                  <a:pt x="100" y="216"/>
                </a:lnTo>
                <a:lnTo>
                  <a:pt x="100" y="216"/>
                </a:lnTo>
                <a:lnTo>
                  <a:pt x="85" y="211"/>
                </a:lnTo>
                <a:lnTo>
                  <a:pt x="53" y="234"/>
                </a:lnTo>
                <a:lnTo>
                  <a:pt x="22" y="203"/>
                </a:lnTo>
                <a:lnTo>
                  <a:pt x="45" y="171"/>
                </a:lnTo>
                <a:lnTo>
                  <a:pt x="45" y="171"/>
                </a:lnTo>
                <a:lnTo>
                  <a:pt x="39" y="157"/>
                </a:lnTo>
                <a:lnTo>
                  <a:pt x="0" y="150"/>
                </a:lnTo>
                <a:lnTo>
                  <a:pt x="0" y="106"/>
                </a:lnTo>
                <a:lnTo>
                  <a:pt x="39" y="99"/>
                </a:lnTo>
                <a:lnTo>
                  <a:pt x="39" y="99"/>
                </a:lnTo>
                <a:lnTo>
                  <a:pt x="45" y="85"/>
                </a:lnTo>
                <a:lnTo>
                  <a:pt x="22" y="53"/>
                </a:lnTo>
                <a:lnTo>
                  <a:pt x="53" y="22"/>
                </a:lnTo>
                <a:lnTo>
                  <a:pt x="85" y="45"/>
                </a:lnTo>
                <a:lnTo>
                  <a:pt x="85" y="45"/>
                </a:lnTo>
                <a:lnTo>
                  <a:pt x="100" y="40"/>
                </a:lnTo>
                <a:lnTo>
                  <a:pt x="106" y="0"/>
                </a:lnTo>
                <a:lnTo>
                  <a:pt x="150" y="0"/>
                </a:lnTo>
                <a:lnTo>
                  <a:pt x="157" y="40"/>
                </a:lnTo>
                <a:lnTo>
                  <a:pt x="157" y="40"/>
                </a:lnTo>
                <a:lnTo>
                  <a:pt x="170" y="45"/>
                </a:lnTo>
                <a:lnTo>
                  <a:pt x="203" y="22"/>
                </a:lnTo>
                <a:lnTo>
                  <a:pt x="235" y="53"/>
                </a:lnTo>
                <a:lnTo>
                  <a:pt x="211" y="85"/>
                </a:lnTo>
                <a:lnTo>
                  <a:pt x="211" y="85"/>
                </a:lnTo>
                <a:lnTo>
                  <a:pt x="216" y="99"/>
                </a:lnTo>
                <a:lnTo>
                  <a:pt x="257" y="106"/>
                </a:lnTo>
                <a:lnTo>
                  <a:pt x="257" y="150"/>
                </a:lnTo>
                <a:lnTo>
                  <a:pt x="216" y="157"/>
                </a:lnTo>
                <a:lnTo>
                  <a:pt x="216" y="157"/>
                </a:lnTo>
                <a:lnTo>
                  <a:pt x="211" y="171"/>
                </a:lnTo>
                <a:lnTo>
                  <a:pt x="235" y="203"/>
                </a:lnTo>
                <a:lnTo>
                  <a:pt x="203" y="234"/>
                </a:lnTo>
                <a:lnTo>
                  <a:pt x="170" y="211"/>
                </a:lnTo>
                <a:lnTo>
                  <a:pt x="170" y="211"/>
                </a:lnTo>
                <a:lnTo>
                  <a:pt x="157" y="216"/>
                </a:lnTo>
                <a:lnTo>
                  <a:pt x="150" y="257"/>
                </a:lnTo>
                <a:close/>
                <a:moveTo>
                  <a:pt x="115" y="246"/>
                </a:moveTo>
                <a:lnTo>
                  <a:pt x="141" y="246"/>
                </a:lnTo>
                <a:lnTo>
                  <a:pt x="147" y="208"/>
                </a:lnTo>
                <a:lnTo>
                  <a:pt x="150" y="207"/>
                </a:lnTo>
                <a:lnTo>
                  <a:pt x="150" y="207"/>
                </a:lnTo>
                <a:lnTo>
                  <a:pt x="160" y="204"/>
                </a:lnTo>
                <a:lnTo>
                  <a:pt x="169" y="200"/>
                </a:lnTo>
                <a:lnTo>
                  <a:pt x="172" y="199"/>
                </a:lnTo>
                <a:lnTo>
                  <a:pt x="203" y="221"/>
                </a:lnTo>
                <a:lnTo>
                  <a:pt x="220" y="202"/>
                </a:lnTo>
                <a:lnTo>
                  <a:pt x="199" y="172"/>
                </a:lnTo>
                <a:lnTo>
                  <a:pt x="200" y="168"/>
                </a:lnTo>
                <a:lnTo>
                  <a:pt x="200" y="168"/>
                </a:lnTo>
                <a:lnTo>
                  <a:pt x="204" y="160"/>
                </a:lnTo>
                <a:lnTo>
                  <a:pt x="207" y="150"/>
                </a:lnTo>
                <a:lnTo>
                  <a:pt x="208" y="148"/>
                </a:lnTo>
                <a:lnTo>
                  <a:pt x="246" y="141"/>
                </a:lnTo>
                <a:lnTo>
                  <a:pt x="246" y="115"/>
                </a:lnTo>
                <a:lnTo>
                  <a:pt x="208" y="108"/>
                </a:lnTo>
                <a:lnTo>
                  <a:pt x="207" y="106"/>
                </a:lnTo>
                <a:lnTo>
                  <a:pt x="207" y="106"/>
                </a:lnTo>
                <a:lnTo>
                  <a:pt x="204" y="96"/>
                </a:lnTo>
                <a:lnTo>
                  <a:pt x="200" y="88"/>
                </a:lnTo>
                <a:lnTo>
                  <a:pt x="199" y="85"/>
                </a:lnTo>
                <a:lnTo>
                  <a:pt x="220" y="54"/>
                </a:lnTo>
                <a:lnTo>
                  <a:pt x="203" y="36"/>
                </a:lnTo>
                <a:lnTo>
                  <a:pt x="172" y="58"/>
                </a:lnTo>
                <a:lnTo>
                  <a:pt x="169" y="56"/>
                </a:lnTo>
                <a:lnTo>
                  <a:pt x="169" y="56"/>
                </a:lnTo>
                <a:lnTo>
                  <a:pt x="160" y="52"/>
                </a:lnTo>
                <a:lnTo>
                  <a:pt x="150" y="49"/>
                </a:lnTo>
                <a:lnTo>
                  <a:pt x="147" y="48"/>
                </a:lnTo>
                <a:lnTo>
                  <a:pt x="141" y="11"/>
                </a:lnTo>
                <a:lnTo>
                  <a:pt x="115" y="11"/>
                </a:lnTo>
                <a:lnTo>
                  <a:pt x="110" y="48"/>
                </a:lnTo>
                <a:lnTo>
                  <a:pt x="106" y="49"/>
                </a:lnTo>
                <a:lnTo>
                  <a:pt x="106" y="49"/>
                </a:lnTo>
                <a:lnTo>
                  <a:pt x="96" y="52"/>
                </a:lnTo>
                <a:lnTo>
                  <a:pt x="88" y="56"/>
                </a:lnTo>
                <a:lnTo>
                  <a:pt x="85" y="58"/>
                </a:lnTo>
                <a:lnTo>
                  <a:pt x="54" y="36"/>
                </a:lnTo>
                <a:lnTo>
                  <a:pt x="37" y="54"/>
                </a:lnTo>
                <a:lnTo>
                  <a:pt x="58" y="85"/>
                </a:lnTo>
                <a:lnTo>
                  <a:pt x="57" y="88"/>
                </a:lnTo>
                <a:lnTo>
                  <a:pt x="57" y="88"/>
                </a:lnTo>
                <a:lnTo>
                  <a:pt x="52" y="96"/>
                </a:lnTo>
                <a:lnTo>
                  <a:pt x="49" y="106"/>
                </a:lnTo>
                <a:lnTo>
                  <a:pt x="48" y="108"/>
                </a:lnTo>
                <a:lnTo>
                  <a:pt x="11" y="115"/>
                </a:lnTo>
                <a:lnTo>
                  <a:pt x="11" y="141"/>
                </a:lnTo>
                <a:lnTo>
                  <a:pt x="48" y="148"/>
                </a:lnTo>
                <a:lnTo>
                  <a:pt x="49" y="150"/>
                </a:lnTo>
                <a:lnTo>
                  <a:pt x="49" y="150"/>
                </a:lnTo>
                <a:lnTo>
                  <a:pt x="52" y="160"/>
                </a:lnTo>
                <a:lnTo>
                  <a:pt x="57" y="168"/>
                </a:lnTo>
                <a:lnTo>
                  <a:pt x="58" y="172"/>
                </a:lnTo>
                <a:lnTo>
                  <a:pt x="37" y="202"/>
                </a:lnTo>
                <a:lnTo>
                  <a:pt x="54" y="221"/>
                </a:lnTo>
                <a:lnTo>
                  <a:pt x="85" y="199"/>
                </a:lnTo>
                <a:lnTo>
                  <a:pt x="88" y="200"/>
                </a:lnTo>
                <a:lnTo>
                  <a:pt x="88" y="200"/>
                </a:lnTo>
                <a:lnTo>
                  <a:pt x="98" y="204"/>
                </a:lnTo>
                <a:lnTo>
                  <a:pt x="106" y="207"/>
                </a:lnTo>
                <a:lnTo>
                  <a:pt x="110" y="208"/>
                </a:lnTo>
                <a:lnTo>
                  <a:pt x="115" y="24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65" name="Freeform 241"/>
          <p:cNvSpPr>
            <a:spLocks noEditPoints="1"/>
          </p:cNvSpPr>
          <p:nvPr/>
        </p:nvSpPr>
        <p:spPr bwMode="auto">
          <a:xfrm>
            <a:off x="5396316" y="1809744"/>
            <a:ext cx="117269" cy="116731"/>
          </a:xfrm>
          <a:custGeom>
            <a:avLst/>
            <a:gdLst/>
            <a:ahLst/>
            <a:cxnLst>
              <a:cxn ang="0">
                <a:pos x="38" y="76"/>
              </a:cxn>
              <a:cxn ang="0">
                <a:pos x="23" y="71"/>
              </a:cxn>
              <a:cxn ang="0">
                <a:pos x="11" y="63"/>
              </a:cxn>
              <a:cxn ang="0">
                <a:pos x="2" y="53"/>
              </a:cxn>
              <a:cxn ang="0">
                <a:pos x="0" y="38"/>
              </a:cxn>
              <a:cxn ang="0">
                <a:pos x="0" y="30"/>
              </a:cxn>
              <a:cxn ang="0">
                <a:pos x="7" y="16"/>
              </a:cxn>
              <a:cxn ang="0">
                <a:pos x="16" y="5"/>
              </a:cxn>
              <a:cxn ang="0">
                <a:pos x="29" y="0"/>
              </a:cxn>
              <a:cxn ang="0">
                <a:pos x="38" y="0"/>
              </a:cxn>
              <a:cxn ang="0">
                <a:pos x="52" y="3"/>
              </a:cxn>
              <a:cxn ang="0">
                <a:pos x="65" y="11"/>
              </a:cxn>
              <a:cxn ang="0">
                <a:pos x="73" y="23"/>
              </a:cxn>
              <a:cxn ang="0">
                <a:pos x="75" y="38"/>
              </a:cxn>
              <a:cxn ang="0">
                <a:pos x="74" y="44"/>
              </a:cxn>
              <a:cxn ang="0">
                <a:pos x="69" y="58"/>
              </a:cxn>
              <a:cxn ang="0">
                <a:pos x="58" y="69"/>
              </a:cxn>
              <a:cxn ang="0">
                <a:pos x="44" y="74"/>
              </a:cxn>
              <a:cxn ang="0">
                <a:pos x="38" y="76"/>
              </a:cxn>
              <a:cxn ang="0">
                <a:pos x="38" y="5"/>
              </a:cxn>
              <a:cxn ang="0">
                <a:pos x="24" y="8"/>
              </a:cxn>
              <a:cxn ang="0">
                <a:pos x="15" y="15"/>
              </a:cxn>
              <a:cxn ang="0">
                <a:pos x="8" y="24"/>
              </a:cxn>
              <a:cxn ang="0">
                <a:pos x="5" y="38"/>
              </a:cxn>
              <a:cxn ang="0">
                <a:pos x="5" y="44"/>
              </a:cxn>
              <a:cxn ang="0">
                <a:pos x="11" y="55"/>
              </a:cxn>
              <a:cxn ang="0">
                <a:pos x="19" y="65"/>
              </a:cxn>
              <a:cxn ang="0">
                <a:pos x="31" y="69"/>
              </a:cxn>
              <a:cxn ang="0">
                <a:pos x="38" y="70"/>
              </a:cxn>
              <a:cxn ang="0">
                <a:pos x="50" y="67"/>
              </a:cxn>
              <a:cxn ang="0">
                <a:pos x="61" y="61"/>
              </a:cxn>
              <a:cxn ang="0">
                <a:pos x="67" y="50"/>
              </a:cxn>
              <a:cxn ang="0">
                <a:pos x="70" y="38"/>
              </a:cxn>
              <a:cxn ang="0">
                <a:pos x="69" y="31"/>
              </a:cxn>
              <a:cxn ang="0">
                <a:pos x="65" y="19"/>
              </a:cxn>
              <a:cxn ang="0">
                <a:pos x="55" y="11"/>
              </a:cxn>
              <a:cxn ang="0">
                <a:pos x="44" y="5"/>
              </a:cxn>
              <a:cxn ang="0">
                <a:pos x="38" y="5"/>
              </a:cxn>
            </a:cxnLst>
            <a:rect l="0" t="0" r="r" b="b"/>
            <a:pathLst>
              <a:path w="75" h="76">
                <a:moveTo>
                  <a:pt x="38" y="76"/>
                </a:moveTo>
                <a:lnTo>
                  <a:pt x="38" y="76"/>
                </a:lnTo>
                <a:lnTo>
                  <a:pt x="29" y="74"/>
                </a:lnTo>
                <a:lnTo>
                  <a:pt x="23" y="71"/>
                </a:lnTo>
                <a:lnTo>
                  <a:pt x="16" y="69"/>
                </a:lnTo>
                <a:lnTo>
                  <a:pt x="11" y="63"/>
                </a:lnTo>
                <a:lnTo>
                  <a:pt x="7" y="58"/>
                </a:lnTo>
                <a:lnTo>
                  <a:pt x="2" y="53"/>
                </a:lnTo>
                <a:lnTo>
                  <a:pt x="0" y="44"/>
                </a:lnTo>
                <a:lnTo>
                  <a:pt x="0" y="38"/>
                </a:lnTo>
                <a:lnTo>
                  <a:pt x="0" y="38"/>
                </a:lnTo>
                <a:lnTo>
                  <a:pt x="0" y="30"/>
                </a:lnTo>
                <a:lnTo>
                  <a:pt x="2" y="23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3" y="3"/>
                </a:lnTo>
                <a:lnTo>
                  <a:pt x="29" y="0"/>
                </a:lnTo>
                <a:lnTo>
                  <a:pt x="38" y="0"/>
                </a:lnTo>
                <a:lnTo>
                  <a:pt x="38" y="0"/>
                </a:lnTo>
                <a:lnTo>
                  <a:pt x="44" y="0"/>
                </a:lnTo>
                <a:lnTo>
                  <a:pt x="52" y="3"/>
                </a:lnTo>
                <a:lnTo>
                  <a:pt x="58" y="5"/>
                </a:lnTo>
                <a:lnTo>
                  <a:pt x="65" y="11"/>
                </a:lnTo>
                <a:lnTo>
                  <a:pt x="69" y="16"/>
                </a:lnTo>
                <a:lnTo>
                  <a:pt x="73" y="23"/>
                </a:lnTo>
                <a:lnTo>
                  <a:pt x="74" y="30"/>
                </a:lnTo>
                <a:lnTo>
                  <a:pt x="75" y="38"/>
                </a:lnTo>
                <a:lnTo>
                  <a:pt x="75" y="38"/>
                </a:lnTo>
                <a:lnTo>
                  <a:pt x="74" y="44"/>
                </a:lnTo>
                <a:lnTo>
                  <a:pt x="73" y="53"/>
                </a:lnTo>
                <a:lnTo>
                  <a:pt x="69" y="58"/>
                </a:lnTo>
                <a:lnTo>
                  <a:pt x="65" y="63"/>
                </a:lnTo>
                <a:lnTo>
                  <a:pt x="58" y="69"/>
                </a:lnTo>
                <a:lnTo>
                  <a:pt x="52" y="71"/>
                </a:lnTo>
                <a:lnTo>
                  <a:pt x="44" y="74"/>
                </a:lnTo>
                <a:lnTo>
                  <a:pt x="38" y="76"/>
                </a:lnTo>
                <a:lnTo>
                  <a:pt x="38" y="76"/>
                </a:lnTo>
                <a:close/>
                <a:moveTo>
                  <a:pt x="38" y="5"/>
                </a:moveTo>
                <a:lnTo>
                  <a:pt x="38" y="5"/>
                </a:lnTo>
                <a:lnTo>
                  <a:pt x="31" y="5"/>
                </a:lnTo>
                <a:lnTo>
                  <a:pt x="24" y="8"/>
                </a:lnTo>
                <a:lnTo>
                  <a:pt x="19" y="11"/>
                </a:lnTo>
                <a:lnTo>
                  <a:pt x="15" y="15"/>
                </a:lnTo>
                <a:lnTo>
                  <a:pt x="11" y="19"/>
                </a:lnTo>
                <a:lnTo>
                  <a:pt x="8" y="24"/>
                </a:lnTo>
                <a:lnTo>
                  <a:pt x="5" y="31"/>
                </a:lnTo>
                <a:lnTo>
                  <a:pt x="5" y="38"/>
                </a:lnTo>
                <a:lnTo>
                  <a:pt x="5" y="38"/>
                </a:lnTo>
                <a:lnTo>
                  <a:pt x="5" y="44"/>
                </a:lnTo>
                <a:lnTo>
                  <a:pt x="8" y="50"/>
                </a:lnTo>
                <a:lnTo>
                  <a:pt x="11" y="55"/>
                </a:lnTo>
                <a:lnTo>
                  <a:pt x="15" y="61"/>
                </a:lnTo>
                <a:lnTo>
                  <a:pt x="19" y="65"/>
                </a:lnTo>
                <a:lnTo>
                  <a:pt x="24" y="67"/>
                </a:lnTo>
                <a:lnTo>
                  <a:pt x="31" y="69"/>
                </a:lnTo>
                <a:lnTo>
                  <a:pt x="38" y="70"/>
                </a:lnTo>
                <a:lnTo>
                  <a:pt x="38" y="70"/>
                </a:lnTo>
                <a:lnTo>
                  <a:pt x="44" y="69"/>
                </a:lnTo>
                <a:lnTo>
                  <a:pt x="50" y="67"/>
                </a:lnTo>
                <a:lnTo>
                  <a:pt x="55" y="65"/>
                </a:lnTo>
                <a:lnTo>
                  <a:pt x="61" y="61"/>
                </a:lnTo>
                <a:lnTo>
                  <a:pt x="65" y="55"/>
                </a:lnTo>
                <a:lnTo>
                  <a:pt x="67" y="50"/>
                </a:lnTo>
                <a:lnTo>
                  <a:pt x="69" y="44"/>
                </a:lnTo>
                <a:lnTo>
                  <a:pt x="70" y="38"/>
                </a:lnTo>
                <a:lnTo>
                  <a:pt x="70" y="38"/>
                </a:lnTo>
                <a:lnTo>
                  <a:pt x="69" y="31"/>
                </a:lnTo>
                <a:lnTo>
                  <a:pt x="67" y="24"/>
                </a:lnTo>
                <a:lnTo>
                  <a:pt x="65" y="19"/>
                </a:lnTo>
                <a:lnTo>
                  <a:pt x="61" y="15"/>
                </a:lnTo>
                <a:lnTo>
                  <a:pt x="55" y="11"/>
                </a:lnTo>
                <a:lnTo>
                  <a:pt x="50" y="8"/>
                </a:lnTo>
                <a:lnTo>
                  <a:pt x="44" y="5"/>
                </a:lnTo>
                <a:lnTo>
                  <a:pt x="38" y="5"/>
                </a:lnTo>
                <a:lnTo>
                  <a:pt x="38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66" name="Freeform 242"/>
          <p:cNvSpPr>
            <a:spLocks noEditPoints="1"/>
          </p:cNvSpPr>
          <p:nvPr/>
        </p:nvSpPr>
        <p:spPr bwMode="auto">
          <a:xfrm>
            <a:off x="6067091" y="1664999"/>
            <a:ext cx="389332" cy="382871"/>
          </a:xfrm>
          <a:custGeom>
            <a:avLst/>
            <a:gdLst/>
            <a:ahLst/>
            <a:cxnLst>
              <a:cxn ang="0">
                <a:pos x="104" y="223"/>
              </a:cxn>
              <a:cxn ang="0">
                <a:pos x="68" y="208"/>
              </a:cxn>
              <a:cxn ang="0">
                <a:pos x="26" y="200"/>
              </a:cxn>
              <a:cxn ang="0">
                <a:pos x="16" y="183"/>
              </a:cxn>
              <a:cxn ang="0">
                <a:pos x="24" y="143"/>
              </a:cxn>
              <a:cxn ang="0">
                <a:pos x="24" y="104"/>
              </a:cxn>
              <a:cxn ang="0">
                <a:pos x="39" y="67"/>
              </a:cxn>
              <a:cxn ang="0">
                <a:pos x="47" y="25"/>
              </a:cxn>
              <a:cxn ang="0">
                <a:pos x="62" y="15"/>
              </a:cxn>
              <a:cxn ang="0">
                <a:pos x="104" y="23"/>
              </a:cxn>
              <a:cxn ang="0">
                <a:pos x="143" y="23"/>
              </a:cxn>
              <a:cxn ang="0">
                <a:pos x="180" y="38"/>
              </a:cxn>
              <a:cxn ang="0">
                <a:pos x="222" y="47"/>
              </a:cxn>
              <a:cxn ang="0">
                <a:pos x="231" y="62"/>
              </a:cxn>
              <a:cxn ang="0">
                <a:pos x="223" y="104"/>
              </a:cxn>
              <a:cxn ang="0">
                <a:pos x="223" y="143"/>
              </a:cxn>
              <a:cxn ang="0">
                <a:pos x="208" y="179"/>
              </a:cxn>
              <a:cxn ang="0">
                <a:pos x="200" y="221"/>
              </a:cxn>
              <a:cxn ang="0">
                <a:pos x="185" y="231"/>
              </a:cxn>
              <a:cxn ang="0">
                <a:pos x="143" y="223"/>
              </a:cxn>
              <a:cxn ang="0">
                <a:pos x="134" y="213"/>
              </a:cxn>
              <a:cxn ang="0">
                <a:pos x="149" y="210"/>
              </a:cxn>
              <a:cxn ang="0">
                <a:pos x="172" y="201"/>
              </a:cxn>
              <a:cxn ang="0">
                <a:pos x="199" y="206"/>
              </a:cxn>
              <a:cxn ang="0">
                <a:pos x="197" y="177"/>
              </a:cxn>
              <a:cxn ang="0">
                <a:pos x="230" y="160"/>
              </a:cxn>
              <a:cxn ang="0">
                <a:pos x="213" y="137"/>
              </a:cxn>
              <a:cxn ang="0">
                <a:pos x="213" y="113"/>
              </a:cxn>
              <a:cxn ang="0">
                <a:pos x="211" y="97"/>
              </a:cxn>
              <a:cxn ang="0">
                <a:pos x="201" y="75"/>
              </a:cxn>
              <a:cxn ang="0">
                <a:pos x="208" y="48"/>
              </a:cxn>
              <a:cxn ang="0">
                <a:pos x="177" y="50"/>
              </a:cxn>
              <a:cxn ang="0">
                <a:pos x="161" y="17"/>
              </a:cxn>
              <a:cxn ang="0">
                <a:pos x="138" y="33"/>
              </a:cxn>
              <a:cxn ang="0">
                <a:pos x="114" y="32"/>
              </a:cxn>
              <a:cxn ang="0">
                <a:pos x="99" y="35"/>
              </a:cxn>
              <a:cxn ang="0">
                <a:pos x="77" y="46"/>
              </a:cxn>
              <a:cxn ang="0">
                <a:pos x="49" y="39"/>
              </a:cxn>
              <a:cxn ang="0">
                <a:pos x="50" y="69"/>
              </a:cxn>
              <a:cxn ang="0">
                <a:pos x="18" y="86"/>
              </a:cxn>
              <a:cxn ang="0">
                <a:pos x="34" y="109"/>
              </a:cxn>
              <a:cxn ang="0">
                <a:pos x="34" y="133"/>
              </a:cxn>
              <a:cxn ang="0">
                <a:pos x="37" y="148"/>
              </a:cxn>
              <a:cxn ang="0">
                <a:pos x="46" y="170"/>
              </a:cxn>
              <a:cxn ang="0">
                <a:pos x="39" y="198"/>
              </a:cxn>
              <a:cxn ang="0">
                <a:pos x="70" y="197"/>
              </a:cxn>
              <a:cxn ang="0">
                <a:pos x="87" y="229"/>
              </a:cxn>
              <a:cxn ang="0">
                <a:pos x="110" y="213"/>
              </a:cxn>
            </a:cxnLst>
            <a:rect l="0" t="0" r="r" b="b"/>
            <a:pathLst>
              <a:path w="247" h="245">
                <a:moveTo>
                  <a:pt x="139" y="245"/>
                </a:moveTo>
                <a:lnTo>
                  <a:pt x="108" y="245"/>
                </a:lnTo>
                <a:lnTo>
                  <a:pt x="104" y="223"/>
                </a:lnTo>
                <a:lnTo>
                  <a:pt x="104" y="223"/>
                </a:lnTo>
                <a:lnTo>
                  <a:pt x="104" y="223"/>
                </a:lnTo>
                <a:lnTo>
                  <a:pt x="91" y="243"/>
                </a:lnTo>
                <a:lnTo>
                  <a:pt x="62" y="231"/>
                </a:lnTo>
                <a:lnTo>
                  <a:pt x="68" y="208"/>
                </a:lnTo>
                <a:lnTo>
                  <a:pt x="68" y="208"/>
                </a:lnTo>
                <a:lnTo>
                  <a:pt x="66" y="208"/>
                </a:lnTo>
                <a:lnTo>
                  <a:pt x="47" y="221"/>
                </a:lnTo>
                <a:lnTo>
                  <a:pt x="26" y="200"/>
                </a:lnTo>
                <a:lnTo>
                  <a:pt x="39" y="179"/>
                </a:lnTo>
                <a:lnTo>
                  <a:pt x="39" y="179"/>
                </a:lnTo>
                <a:lnTo>
                  <a:pt x="39" y="179"/>
                </a:lnTo>
                <a:lnTo>
                  <a:pt x="16" y="183"/>
                </a:lnTo>
                <a:lnTo>
                  <a:pt x="4" y="156"/>
                </a:lnTo>
                <a:lnTo>
                  <a:pt x="24" y="143"/>
                </a:lnTo>
                <a:lnTo>
                  <a:pt x="24" y="143"/>
                </a:lnTo>
                <a:lnTo>
                  <a:pt x="24" y="143"/>
                </a:lnTo>
                <a:lnTo>
                  <a:pt x="0" y="137"/>
                </a:lnTo>
                <a:lnTo>
                  <a:pt x="0" y="108"/>
                </a:lnTo>
                <a:lnTo>
                  <a:pt x="24" y="104"/>
                </a:lnTo>
                <a:lnTo>
                  <a:pt x="24" y="104"/>
                </a:lnTo>
                <a:lnTo>
                  <a:pt x="24" y="102"/>
                </a:lnTo>
                <a:lnTo>
                  <a:pt x="4" y="90"/>
                </a:lnTo>
                <a:lnTo>
                  <a:pt x="16" y="62"/>
                </a:lnTo>
                <a:lnTo>
                  <a:pt x="39" y="67"/>
                </a:lnTo>
                <a:lnTo>
                  <a:pt x="39" y="67"/>
                </a:lnTo>
                <a:lnTo>
                  <a:pt x="39" y="66"/>
                </a:lnTo>
                <a:lnTo>
                  <a:pt x="26" y="47"/>
                </a:lnTo>
                <a:lnTo>
                  <a:pt x="47" y="25"/>
                </a:lnTo>
                <a:lnTo>
                  <a:pt x="66" y="39"/>
                </a:lnTo>
                <a:lnTo>
                  <a:pt x="66" y="39"/>
                </a:lnTo>
                <a:lnTo>
                  <a:pt x="68" y="38"/>
                </a:lnTo>
                <a:lnTo>
                  <a:pt x="62" y="15"/>
                </a:lnTo>
                <a:lnTo>
                  <a:pt x="91" y="4"/>
                </a:lnTo>
                <a:lnTo>
                  <a:pt x="104" y="23"/>
                </a:lnTo>
                <a:lnTo>
                  <a:pt x="104" y="23"/>
                </a:lnTo>
                <a:lnTo>
                  <a:pt x="104" y="23"/>
                </a:lnTo>
                <a:lnTo>
                  <a:pt x="108" y="0"/>
                </a:lnTo>
                <a:lnTo>
                  <a:pt x="139" y="0"/>
                </a:lnTo>
                <a:lnTo>
                  <a:pt x="143" y="23"/>
                </a:lnTo>
                <a:lnTo>
                  <a:pt x="143" y="23"/>
                </a:lnTo>
                <a:lnTo>
                  <a:pt x="145" y="23"/>
                </a:lnTo>
                <a:lnTo>
                  <a:pt x="157" y="4"/>
                </a:lnTo>
                <a:lnTo>
                  <a:pt x="185" y="15"/>
                </a:lnTo>
                <a:lnTo>
                  <a:pt x="180" y="38"/>
                </a:lnTo>
                <a:lnTo>
                  <a:pt x="180" y="38"/>
                </a:lnTo>
                <a:lnTo>
                  <a:pt x="181" y="39"/>
                </a:lnTo>
                <a:lnTo>
                  <a:pt x="200" y="25"/>
                </a:lnTo>
                <a:lnTo>
                  <a:pt x="222" y="47"/>
                </a:lnTo>
                <a:lnTo>
                  <a:pt x="208" y="66"/>
                </a:lnTo>
                <a:lnTo>
                  <a:pt x="208" y="66"/>
                </a:lnTo>
                <a:lnTo>
                  <a:pt x="208" y="67"/>
                </a:lnTo>
                <a:lnTo>
                  <a:pt x="231" y="62"/>
                </a:lnTo>
                <a:lnTo>
                  <a:pt x="243" y="90"/>
                </a:lnTo>
                <a:lnTo>
                  <a:pt x="223" y="102"/>
                </a:lnTo>
                <a:lnTo>
                  <a:pt x="223" y="102"/>
                </a:lnTo>
                <a:lnTo>
                  <a:pt x="223" y="104"/>
                </a:lnTo>
                <a:lnTo>
                  <a:pt x="247" y="108"/>
                </a:lnTo>
                <a:lnTo>
                  <a:pt x="247" y="137"/>
                </a:lnTo>
                <a:lnTo>
                  <a:pt x="223" y="143"/>
                </a:lnTo>
                <a:lnTo>
                  <a:pt x="223" y="143"/>
                </a:lnTo>
                <a:lnTo>
                  <a:pt x="223" y="143"/>
                </a:lnTo>
                <a:lnTo>
                  <a:pt x="243" y="156"/>
                </a:lnTo>
                <a:lnTo>
                  <a:pt x="231" y="183"/>
                </a:lnTo>
                <a:lnTo>
                  <a:pt x="208" y="179"/>
                </a:lnTo>
                <a:lnTo>
                  <a:pt x="208" y="179"/>
                </a:lnTo>
                <a:lnTo>
                  <a:pt x="208" y="179"/>
                </a:lnTo>
                <a:lnTo>
                  <a:pt x="222" y="200"/>
                </a:lnTo>
                <a:lnTo>
                  <a:pt x="200" y="221"/>
                </a:lnTo>
                <a:lnTo>
                  <a:pt x="181" y="208"/>
                </a:lnTo>
                <a:lnTo>
                  <a:pt x="181" y="208"/>
                </a:lnTo>
                <a:lnTo>
                  <a:pt x="180" y="208"/>
                </a:lnTo>
                <a:lnTo>
                  <a:pt x="185" y="231"/>
                </a:lnTo>
                <a:lnTo>
                  <a:pt x="157" y="243"/>
                </a:lnTo>
                <a:lnTo>
                  <a:pt x="145" y="223"/>
                </a:lnTo>
                <a:lnTo>
                  <a:pt x="145" y="223"/>
                </a:lnTo>
                <a:lnTo>
                  <a:pt x="143" y="223"/>
                </a:lnTo>
                <a:lnTo>
                  <a:pt x="139" y="245"/>
                </a:lnTo>
                <a:close/>
                <a:moveTo>
                  <a:pt x="118" y="235"/>
                </a:moveTo>
                <a:lnTo>
                  <a:pt x="130" y="235"/>
                </a:lnTo>
                <a:lnTo>
                  <a:pt x="134" y="213"/>
                </a:lnTo>
                <a:lnTo>
                  <a:pt x="138" y="213"/>
                </a:lnTo>
                <a:lnTo>
                  <a:pt x="138" y="213"/>
                </a:lnTo>
                <a:lnTo>
                  <a:pt x="145" y="212"/>
                </a:lnTo>
                <a:lnTo>
                  <a:pt x="149" y="210"/>
                </a:lnTo>
                <a:lnTo>
                  <a:pt x="161" y="229"/>
                </a:lnTo>
                <a:lnTo>
                  <a:pt x="173" y="224"/>
                </a:lnTo>
                <a:lnTo>
                  <a:pt x="168" y="202"/>
                </a:lnTo>
                <a:lnTo>
                  <a:pt x="172" y="201"/>
                </a:lnTo>
                <a:lnTo>
                  <a:pt x="172" y="201"/>
                </a:lnTo>
                <a:lnTo>
                  <a:pt x="177" y="197"/>
                </a:lnTo>
                <a:lnTo>
                  <a:pt x="181" y="194"/>
                </a:lnTo>
                <a:lnTo>
                  <a:pt x="199" y="206"/>
                </a:lnTo>
                <a:lnTo>
                  <a:pt x="208" y="198"/>
                </a:lnTo>
                <a:lnTo>
                  <a:pt x="195" y="179"/>
                </a:lnTo>
                <a:lnTo>
                  <a:pt x="197" y="177"/>
                </a:lnTo>
                <a:lnTo>
                  <a:pt x="197" y="177"/>
                </a:lnTo>
                <a:lnTo>
                  <a:pt x="201" y="170"/>
                </a:lnTo>
                <a:lnTo>
                  <a:pt x="203" y="167"/>
                </a:lnTo>
                <a:lnTo>
                  <a:pt x="226" y="171"/>
                </a:lnTo>
                <a:lnTo>
                  <a:pt x="230" y="160"/>
                </a:lnTo>
                <a:lnTo>
                  <a:pt x="211" y="148"/>
                </a:lnTo>
                <a:lnTo>
                  <a:pt x="212" y="144"/>
                </a:lnTo>
                <a:lnTo>
                  <a:pt x="212" y="144"/>
                </a:lnTo>
                <a:lnTo>
                  <a:pt x="213" y="137"/>
                </a:lnTo>
                <a:lnTo>
                  <a:pt x="213" y="133"/>
                </a:lnTo>
                <a:lnTo>
                  <a:pt x="236" y="129"/>
                </a:lnTo>
                <a:lnTo>
                  <a:pt x="236" y="117"/>
                </a:lnTo>
                <a:lnTo>
                  <a:pt x="213" y="113"/>
                </a:lnTo>
                <a:lnTo>
                  <a:pt x="213" y="109"/>
                </a:lnTo>
                <a:lnTo>
                  <a:pt x="213" y="109"/>
                </a:lnTo>
                <a:lnTo>
                  <a:pt x="212" y="101"/>
                </a:lnTo>
                <a:lnTo>
                  <a:pt x="211" y="97"/>
                </a:lnTo>
                <a:lnTo>
                  <a:pt x="230" y="86"/>
                </a:lnTo>
                <a:lnTo>
                  <a:pt x="226" y="74"/>
                </a:lnTo>
                <a:lnTo>
                  <a:pt x="204" y="79"/>
                </a:lnTo>
                <a:lnTo>
                  <a:pt x="201" y="75"/>
                </a:lnTo>
                <a:lnTo>
                  <a:pt x="201" y="75"/>
                </a:lnTo>
                <a:lnTo>
                  <a:pt x="197" y="69"/>
                </a:lnTo>
                <a:lnTo>
                  <a:pt x="195" y="66"/>
                </a:lnTo>
                <a:lnTo>
                  <a:pt x="208" y="48"/>
                </a:lnTo>
                <a:lnTo>
                  <a:pt x="199" y="39"/>
                </a:lnTo>
                <a:lnTo>
                  <a:pt x="181" y="51"/>
                </a:lnTo>
                <a:lnTo>
                  <a:pt x="177" y="50"/>
                </a:lnTo>
                <a:lnTo>
                  <a:pt x="177" y="50"/>
                </a:lnTo>
                <a:lnTo>
                  <a:pt x="172" y="46"/>
                </a:lnTo>
                <a:lnTo>
                  <a:pt x="168" y="43"/>
                </a:lnTo>
                <a:lnTo>
                  <a:pt x="173" y="21"/>
                </a:lnTo>
                <a:lnTo>
                  <a:pt x="161" y="17"/>
                </a:lnTo>
                <a:lnTo>
                  <a:pt x="149" y="35"/>
                </a:lnTo>
                <a:lnTo>
                  <a:pt x="145" y="35"/>
                </a:lnTo>
                <a:lnTo>
                  <a:pt x="145" y="35"/>
                </a:lnTo>
                <a:lnTo>
                  <a:pt x="138" y="33"/>
                </a:lnTo>
                <a:lnTo>
                  <a:pt x="134" y="32"/>
                </a:lnTo>
                <a:lnTo>
                  <a:pt x="130" y="11"/>
                </a:lnTo>
                <a:lnTo>
                  <a:pt x="118" y="11"/>
                </a:lnTo>
                <a:lnTo>
                  <a:pt x="114" y="32"/>
                </a:lnTo>
                <a:lnTo>
                  <a:pt x="110" y="33"/>
                </a:lnTo>
                <a:lnTo>
                  <a:pt x="110" y="33"/>
                </a:lnTo>
                <a:lnTo>
                  <a:pt x="103" y="35"/>
                </a:lnTo>
                <a:lnTo>
                  <a:pt x="99" y="35"/>
                </a:lnTo>
                <a:lnTo>
                  <a:pt x="87" y="17"/>
                </a:lnTo>
                <a:lnTo>
                  <a:pt x="74" y="21"/>
                </a:lnTo>
                <a:lnTo>
                  <a:pt x="80" y="43"/>
                </a:lnTo>
                <a:lnTo>
                  <a:pt x="77" y="46"/>
                </a:lnTo>
                <a:lnTo>
                  <a:pt x="77" y="46"/>
                </a:lnTo>
                <a:lnTo>
                  <a:pt x="70" y="50"/>
                </a:lnTo>
                <a:lnTo>
                  <a:pt x="68" y="52"/>
                </a:lnTo>
                <a:lnTo>
                  <a:pt x="49" y="39"/>
                </a:lnTo>
                <a:lnTo>
                  <a:pt x="39" y="48"/>
                </a:lnTo>
                <a:lnTo>
                  <a:pt x="53" y="66"/>
                </a:lnTo>
                <a:lnTo>
                  <a:pt x="50" y="69"/>
                </a:lnTo>
                <a:lnTo>
                  <a:pt x="50" y="69"/>
                </a:lnTo>
                <a:lnTo>
                  <a:pt x="46" y="75"/>
                </a:lnTo>
                <a:lnTo>
                  <a:pt x="45" y="79"/>
                </a:lnTo>
                <a:lnTo>
                  <a:pt x="22" y="74"/>
                </a:lnTo>
                <a:lnTo>
                  <a:pt x="18" y="86"/>
                </a:lnTo>
                <a:lnTo>
                  <a:pt x="37" y="97"/>
                </a:lnTo>
                <a:lnTo>
                  <a:pt x="35" y="101"/>
                </a:lnTo>
                <a:lnTo>
                  <a:pt x="35" y="101"/>
                </a:lnTo>
                <a:lnTo>
                  <a:pt x="34" y="109"/>
                </a:lnTo>
                <a:lnTo>
                  <a:pt x="34" y="113"/>
                </a:lnTo>
                <a:lnTo>
                  <a:pt x="11" y="117"/>
                </a:lnTo>
                <a:lnTo>
                  <a:pt x="11" y="129"/>
                </a:lnTo>
                <a:lnTo>
                  <a:pt x="34" y="133"/>
                </a:lnTo>
                <a:lnTo>
                  <a:pt x="34" y="137"/>
                </a:lnTo>
                <a:lnTo>
                  <a:pt x="34" y="137"/>
                </a:lnTo>
                <a:lnTo>
                  <a:pt x="35" y="144"/>
                </a:lnTo>
                <a:lnTo>
                  <a:pt x="37" y="148"/>
                </a:lnTo>
                <a:lnTo>
                  <a:pt x="18" y="160"/>
                </a:lnTo>
                <a:lnTo>
                  <a:pt x="22" y="171"/>
                </a:lnTo>
                <a:lnTo>
                  <a:pt x="45" y="167"/>
                </a:lnTo>
                <a:lnTo>
                  <a:pt x="46" y="170"/>
                </a:lnTo>
                <a:lnTo>
                  <a:pt x="46" y="170"/>
                </a:lnTo>
                <a:lnTo>
                  <a:pt x="50" y="177"/>
                </a:lnTo>
                <a:lnTo>
                  <a:pt x="53" y="179"/>
                </a:lnTo>
                <a:lnTo>
                  <a:pt x="39" y="198"/>
                </a:lnTo>
                <a:lnTo>
                  <a:pt x="49" y="206"/>
                </a:lnTo>
                <a:lnTo>
                  <a:pt x="68" y="194"/>
                </a:lnTo>
                <a:lnTo>
                  <a:pt x="70" y="197"/>
                </a:lnTo>
                <a:lnTo>
                  <a:pt x="70" y="197"/>
                </a:lnTo>
                <a:lnTo>
                  <a:pt x="76" y="201"/>
                </a:lnTo>
                <a:lnTo>
                  <a:pt x="80" y="202"/>
                </a:lnTo>
                <a:lnTo>
                  <a:pt x="74" y="224"/>
                </a:lnTo>
                <a:lnTo>
                  <a:pt x="87" y="229"/>
                </a:lnTo>
                <a:lnTo>
                  <a:pt x="99" y="210"/>
                </a:lnTo>
                <a:lnTo>
                  <a:pt x="103" y="212"/>
                </a:lnTo>
                <a:lnTo>
                  <a:pt x="103" y="212"/>
                </a:lnTo>
                <a:lnTo>
                  <a:pt x="110" y="213"/>
                </a:lnTo>
                <a:lnTo>
                  <a:pt x="114" y="213"/>
                </a:lnTo>
                <a:lnTo>
                  <a:pt x="118" y="2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67" name="Freeform 243"/>
          <p:cNvSpPr>
            <a:spLocks noEditPoints="1"/>
          </p:cNvSpPr>
          <p:nvPr/>
        </p:nvSpPr>
        <p:spPr bwMode="auto">
          <a:xfrm>
            <a:off x="6184359" y="1781727"/>
            <a:ext cx="154796" cy="154084"/>
          </a:xfrm>
          <a:custGeom>
            <a:avLst/>
            <a:gdLst/>
            <a:ahLst/>
            <a:cxnLst>
              <a:cxn ang="0">
                <a:pos x="50" y="99"/>
              </a:cxn>
              <a:cxn ang="0">
                <a:pos x="30" y="95"/>
              </a:cxn>
              <a:cxn ang="0">
                <a:pos x="15" y="84"/>
              </a:cxn>
              <a:cxn ang="0">
                <a:pos x="4" y="68"/>
              </a:cxn>
              <a:cxn ang="0">
                <a:pos x="0" y="49"/>
              </a:cxn>
              <a:cxn ang="0">
                <a:pos x="2" y="39"/>
              </a:cxn>
              <a:cxn ang="0">
                <a:pos x="9" y="22"/>
              </a:cxn>
              <a:cxn ang="0">
                <a:pos x="22" y="8"/>
              </a:cxn>
              <a:cxn ang="0">
                <a:pos x="40" y="0"/>
              </a:cxn>
              <a:cxn ang="0">
                <a:pos x="50" y="0"/>
              </a:cxn>
              <a:cxn ang="0">
                <a:pos x="69" y="4"/>
              </a:cxn>
              <a:cxn ang="0">
                <a:pos x="84" y="13"/>
              </a:cxn>
              <a:cxn ang="0">
                <a:pos x="95" y="30"/>
              </a:cxn>
              <a:cxn ang="0">
                <a:pos x="99" y="49"/>
              </a:cxn>
              <a:cxn ang="0">
                <a:pos x="98" y="59"/>
              </a:cxn>
              <a:cxn ang="0">
                <a:pos x="91" y="77"/>
              </a:cxn>
              <a:cxn ang="0">
                <a:pos x="77" y="89"/>
              </a:cxn>
              <a:cxn ang="0">
                <a:pos x="60" y="97"/>
              </a:cxn>
              <a:cxn ang="0">
                <a:pos x="50" y="99"/>
              </a:cxn>
              <a:cxn ang="0">
                <a:pos x="50" y="5"/>
              </a:cxn>
              <a:cxn ang="0">
                <a:pos x="33" y="8"/>
              </a:cxn>
              <a:cxn ang="0">
                <a:pos x="19" y="18"/>
              </a:cxn>
              <a:cxn ang="0">
                <a:pos x="10" y="32"/>
              </a:cxn>
              <a:cxn ang="0">
                <a:pos x="6" y="49"/>
              </a:cxn>
              <a:cxn ang="0">
                <a:pos x="7" y="58"/>
              </a:cxn>
              <a:cxn ang="0">
                <a:pos x="14" y="73"/>
              </a:cxn>
              <a:cxn ang="0">
                <a:pos x="25" y="85"/>
              </a:cxn>
              <a:cxn ang="0">
                <a:pos x="41" y="92"/>
              </a:cxn>
              <a:cxn ang="0">
                <a:pos x="50" y="93"/>
              </a:cxn>
              <a:cxn ang="0">
                <a:pos x="67" y="89"/>
              </a:cxn>
              <a:cxn ang="0">
                <a:pos x="80" y="80"/>
              </a:cxn>
              <a:cxn ang="0">
                <a:pos x="90" y="66"/>
              </a:cxn>
              <a:cxn ang="0">
                <a:pos x="94" y="49"/>
              </a:cxn>
              <a:cxn ang="0">
                <a:pos x="92" y="41"/>
              </a:cxn>
              <a:cxn ang="0">
                <a:pos x="85" y="24"/>
              </a:cxn>
              <a:cxn ang="0">
                <a:pos x="75" y="12"/>
              </a:cxn>
              <a:cxn ang="0">
                <a:pos x="58" y="5"/>
              </a:cxn>
              <a:cxn ang="0">
                <a:pos x="50" y="5"/>
              </a:cxn>
            </a:cxnLst>
            <a:rect l="0" t="0" r="r" b="b"/>
            <a:pathLst>
              <a:path w="99" h="99">
                <a:moveTo>
                  <a:pt x="50" y="99"/>
                </a:moveTo>
                <a:lnTo>
                  <a:pt x="50" y="99"/>
                </a:lnTo>
                <a:lnTo>
                  <a:pt x="40" y="97"/>
                </a:lnTo>
                <a:lnTo>
                  <a:pt x="30" y="95"/>
                </a:lnTo>
                <a:lnTo>
                  <a:pt x="22" y="89"/>
                </a:lnTo>
                <a:lnTo>
                  <a:pt x="15" y="84"/>
                </a:lnTo>
                <a:lnTo>
                  <a:pt x="9" y="77"/>
                </a:lnTo>
                <a:lnTo>
                  <a:pt x="4" y="68"/>
                </a:lnTo>
                <a:lnTo>
                  <a:pt x="2" y="59"/>
                </a:lnTo>
                <a:lnTo>
                  <a:pt x="0" y="49"/>
                </a:lnTo>
                <a:lnTo>
                  <a:pt x="0" y="49"/>
                </a:lnTo>
                <a:lnTo>
                  <a:pt x="2" y="39"/>
                </a:lnTo>
                <a:lnTo>
                  <a:pt x="4" y="30"/>
                </a:lnTo>
                <a:lnTo>
                  <a:pt x="9" y="22"/>
                </a:lnTo>
                <a:lnTo>
                  <a:pt x="15" y="13"/>
                </a:lnTo>
                <a:lnTo>
                  <a:pt x="22" y="8"/>
                </a:lnTo>
                <a:lnTo>
                  <a:pt x="30" y="4"/>
                </a:lnTo>
                <a:lnTo>
                  <a:pt x="40" y="0"/>
                </a:lnTo>
                <a:lnTo>
                  <a:pt x="50" y="0"/>
                </a:lnTo>
                <a:lnTo>
                  <a:pt x="50" y="0"/>
                </a:lnTo>
                <a:lnTo>
                  <a:pt x="60" y="0"/>
                </a:lnTo>
                <a:lnTo>
                  <a:pt x="69" y="4"/>
                </a:lnTo>
                <a:lnTo>
                  <a:pt x="77" y="8"/>
                </a:lnTo>
                <a:lnTo>
                  <a:pt x="84" y="13"/>
                </a:lnTo>
                <a:lnTo>
                  <a:pt x="91" y="22"/>
                </a:lnTo>
                <a:lnTo>
                  <a:pt x="95" y="30"/>
                </a:lnTo>
                <a:lnTo>
                  <a:pt x="98" y="39"/>
                </a:lnTo>
                <a:lnTo>
                  <a:pt x="99" y="49"/>
                </a:lnTo>
                <a:lnTo>
                  <a:pt x="99" y="49"/>
                </a:lnTo>
                <a:lnTo>
                  <a:pt x="98" y="59"/>
                </a:lnTo>
                <a:lnTo>
                  <a:pt x="95" y="68"/>
                </a:lnTo>
                <a:lnTo>
                  <a:pt x="91" y="77"/>
                </a:lnTo>
                <a:lnTo>
                  <a:pt x="84" y="84"/>
                </a:lnTo>
                <a:lnTo>
                  <a:pt x="77" y="89"/>
                </a:lnTo>
                <a:lnTo>
                  <a:pt x="69" y="95"/>
                </a:lnTo>
                <a:lnTo>
                  <a:pt x="60" y="97"/>
                </a:lnTo>
                <a:lnTo>
                  <a:pt x="50" y="99"/>
                </a:lnTo>
                <a:lnTo>
                  <a:pt x="50" y="99"/>
                </a:lnTo>
                <a:close/>
                <a:moveTo>
                  <a:pt x="50" y="5"/>
                </a:moveTo>
                <a:lnTo>
                  <a:pt x="50" y="5"/>
                </a:lnTo>
                <a:lnTo>
                  <a:pt x="41" y="5"/>
                </a:lnTo>
                <a:lnTo>
                  <a:pt x="33" y="8"/>
                </a:lnTo>
                <a:lnTo>
                  <a:pt x="25" y="12"/>
                </a:lnTo>
                <a:lnTo>
                  <a:pt x="19" y="18"/>
                </a:lnTo>
                <a:lnTo>
                  <a:pt x="14" y="24"/>
                </a:lnTo>
                <a:lnTo>
                  <a:pt x="10" y="32"/>
                </a:lnTo>
                <a:lnTo>
                  <a:pt x="7" y="41"/>
                </a:lnTo>
                <a:lnTo>
                  <a:pt x="6" y="49"/>
                </a:lnTo>
                <a:lnTo>
                  <a:pt x="6" y="49"/>
                </a:lnTo>
                <a:lnTo>
                  <a:pt x="7" y="58"/>
                </a:lnTo>
                <a:lnTo>
                  <a:pt x="10" y="66"/>
                </a:lnTo>
                <a:lnTo>
                  <a:pt x="14" y="73"/>
                </a:lnTo>
                <a:lnTo>
                  <a:pt x="19" y="80"/>
                </a:lnTo>
                <a:lnTo>
                  <a:pt x="25" y="85"/>
                </a:lnTo>
                <a:lnTo>
                  <a:pt x="33" y="89"/>
                </a:lnTo>
                <a:lnTo>
                  <a:pt x="41" y="92"/>
                </a:lnTo>
                <a:lnTo>
                  <a:pt x="50" y="93"/>
                </a:lnTo>
                <a:lnTo>
                  <a:pt x="50" y="93"/>
                </a:lnTo>
                <a:lnTo>
                  <a:pt x="58" y="92"/>
                </a:lnTo>
                <a:lnTo>
                  <a:pt x="67" y="89"/>
                </a:lnTo>
                <a:lnTo>
                  <a:pt x="75" y="85"/>
                </a:lnTo>
                <a:lnTo>
                  <a:pt x="80" y="80"/>
                </a:lnTo>
                <a:lnTo>
                  <a:pt x="85" y="73"/>
                </a:lnTo>
                <a:lnTo>
                  <a:pt x="90" y="66"/>
                </a:lnTo>
                <a:lnTo>
                  <a:pt x="92" y="58"/>
                </a:lnTo>
                <a:lnTo>
                  <a:pt x="94" y="49"/>
                </a:lnTo>
                <a:lnTo>
                  <a:pt x="94" y="49"/>
                </a:lnTo>
                <a:lnTo>
                  <a:pt x="92" y="41"/>
                </a:lnTo>
                <a:lnTo>
                  <a:pt x="90" y="32"/>
                </a:lnTo>
                <a:lnTo>
                  <a:pt x="85" y="24"/>
                </a:lnTo>
                <a:lnTo>
                  <a:pt x="80" y="18"/>
                </a:lnTo>
                <a:lnTo>
                  <a:pt x="75" y="12"/>
                </a:lnTo>
                <a:lnTo>
                  <a:pt x="67" y="8"/>
                </a:lnTo>
                <a:lnTo>
                  <a:pt x="58" y="5"/>
                </a:lnTo>
                <a:lnTo>
                  <a:pt x="50" y="5"/>
                </a:lnTo>
                <a:lnTo>
                  <a:pt x="5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68" name="Freeform 244"/>
          <p:cNvSpPr>
            <a:spLocks noEditPoints="1"/>
          </p:cNvSpPr>
          <p:nvPr/>
        </p:nvSpPr>
        <p:spPr bwMode="auto">
          <a:xfrm>
            <a:off x="11006438" y="1739705"/>
            <a:ext cx="253300" cy="312835"/>
          </a:xfrm>
          <a:custGeom>
            <a:avLst/>
            <a:gdLst/>
            <a:ahLst/>
            <a:cxnLst>
              <a:cxn ang="0">
                <a:pos x="120" y="200"/>
              </a:cxn>
              <a:cxn ang="0">
                <a:pos x="44" y="200"/>
              </a:cxn>
              <a:cxn ang="0">
                <a:pos x="44" y="200"/>
              </a:cxn>
              <a:cxn ang="0">
                <a:pos x="38" y="199"/>
              </a:cxn>
              <a:cxn ang="0">
                <a:pos x="34" y="197"/>
              </a:cxn>
              <a:cxn ang="0">
                <a:pos x="28" y="195"/>
              </a:cxn>
              <a:cxn ang="0">
                <a:pos x="24" y="192"/>
              </a:cxn>
              <a:cxn ang="0">
                <a:pos x="21" y="188"/>
              </a:cxn>
              <a:cxn ang="0">
                <a:pos x="19" y="183"/>
              </a:cxn>
              <a:cxn ang="0">
                <a:pos x="17" y="179"/>
              </a:cxn>
              <a:cxn ang="0">
                <a:pos x="17" y="173"/>
              </a:cxn>
              <a:cxn ang="0">
                <a:pos x="0" y="0"/>
              </a:cxn>
              <a:cxn ang="0">
                <a:pos x="163" y="0"/>
              </a:cxn>
              <a:cxn ang="0">
                <a:pos x="147" y="173"/>
              </a:cxn>
              <a:cxn ang="0">
                <a:pos x="147" y="173"/>
              </a:cxn>
              <a:cxn ang="0">
                <a:pos x="146" y="179"/>
              </a:cxn>
              <a:cxn ang="0">
                <a:pos x="144" y="183"/>
              </a:cxn>
              <a:cxn ang="0">
                <a:pos x="142" y="188"/>
              </a:cxn>
              <a:cxn ang="0">
                <a:pos x="139" y="192"/>
              </a:cxn>
              <a:cxn ang="0">
                <a:pos x="135" y="195"/>
              </a:cxn>
              <a:cxn ang="0">
                <a:pos x="129" y="197"/>
              </a:cxn>
              <a:cxn ang="0">
                <a:pos x="125" y="199"/>
              </a:cxn>
              <a:cxn ang="0">
                <a:pos x="120" y="200"/>
              </a:cxn>
              <a:cxn ang="0">
                <a:pos x="120" y="200"/>
              </a:cxn>
              <a:cxn ang="0">
                <a:pos x="12" y="11"/>
              </a:cxn>
              <a:cxn ang="0">
                <a:pos x="28" y="172"/>
              </a:cxn>
              <a:cxn ang="0">
                <a:pos x="28" y="172"/>
              </a:cxn>
              <a:cxn ang="0">
                <a:pos x="28" y="179"/>
              </a:cxn>
              <a:cxn ang="0">
                <a:pos x="32" y="184"/>
              </a:cxn>
              <a:cxn ang="0">
                <a:pos x="38" y="188"/>
              </a:cxn>
              <a:cxn ang="0">
                <a:pos x="44" y="189"/>
              </a:cxn>
              <a:cxn ang="0">
                <a:pos x="120" y="189"/>
              </a:cxn>
              <a:cxn ang="0">
                <a:pos x="120" y="189"/>
              </a:cxn>
              <a:cxn ang="0">
                <a:pos x="125" y="188"/>
              </a:cxn>
              <a:cxn ang="0">
                <a:pos x="131" y="184"/>
              </a:cxn>
              <a:cxn ang="0">
                <a:pos x="135" y="179"/>
              </a:cxn>
              <a:cxn ang="0">
                <a:pos x="136" y="173"/>
              </a:cxn>
              <a:cxn ang="0">
                <a:pos x="151" y="11"/>
              </a:cxn>
              <a:cxn ang="0">
                <a:pos x="12" y="11"/>
              </a:cxn>
            </a:cxnLst>
            <a:rect l="0" t="0" r="r" b="b"/>
            <a:pathLst>
              <a:path w="163" h="200">
                <a:moveTo>
                  <a:pt x="120" y="200"/>
                </a:moveTo>
                <a:lnTo>
                  <a:pt x="44" y="200"/>
                </a:lnTo>
                <a:lnTo>
                  <a:pt x="44" y="200"/>
                </a:lnTo>
                <a:lnTo>
                  <a:pt x="38" y="199"/>
                </a:lnTo>
                <a:lnTo>
                  <a:pt x="34" y="197"/>
                </a:lnTo>
                <a:lnTo>
                  <a:pt x="28" y="195"/>
                </a:lnTo>
                <a:lnTo>
                  <a:pt x="24" y="192"/>
                </a:lnTo>
                <a:lnTo>
                  <a:pt x="21" y="188"/>
                </a:lnTo>
                <a:lnTo>
                  <a:pt x="19" y="183"/>
                </a:lnTo>
                <a:lnTo>
                  <a:pt x="17" y="179"/>
                </a:lnTo>
                <a:lnTo>
                  <a:pt x="17" y="173"/>
                </a:lnTo>
                <a:lnTo>
                  <a:pt x="0" y="0"/>
                </a:lnTo>
                <a:lnTo>
                  <a:pt x="163" y="0"/>
                </a:lnTo>
                <a:lnTo>
                  <a:pt x="147" y="173"/>
                </a:lnTo>
                <a:lnTo>
                  <a:pt x="147" y="173"/>
                </a:lnTo>
                <a:lnTo>
                  <a:pt x="146" y="179"/>
                </a:lnTo>
                <a:lnTo>
                  <a:pt x="144" y="183"/>
                </a:lnTo>
                <a:lnTo>
                  <a:pt x="142" y="188"/>
                </a:lnTo>
                <a:lnTo>
                  <a:pt x="139" y="192"/>
                </a:lnTo>
                <a:lnTo>
                  <a:pt x="135" y="195"/>
                </a:lnTo>
                <a:lnTo>
                  <a:pt x="129" y="197"/>
                </a:lnTo>
                <a:lnTo>
                  <a:pt x="125" y="199"/>
                </a:lnTo>
                <a:lnTo>
                  <a:pt x="120" y="200"/>
                </a:lnTo>
                <a:lnTo>
                  <a:pt x="120" y="200"/>
                </a:lnTo>
                <a:close/>
                <a:moveTo>
                  <a:pt x="12" y="11"/>
                </a:moveTo>
                <a:lnTo>
                  <a:pt x="28" y="172"/>
                </a:lnTo>
                <a:lnTo>
                  <a:pt x="28" y="172"/>
                </a:lnTo>
                <a:lnTo>
                  <a:pt x="28" y="179"/>
                </a:lnTo>
                <a:lnTo>
                  <a:pt x="32" y="184"/>
                </a:lnTo>
                <a:lnTo>
                  <a:pt x="38" y="188"/>
                </a:lnTo>
                <a:lnTo>
                  <a:pt x="44" y="189"/>
                </a:lnTo>
                <a:lnTo>
                  <a:pt x="120" y="189"/>
                </a:lnTo>
                <a:lnTo>
                  <a:pt x="120" y="189"/>
                </a:lnTo>
                <a:lnTo>
                  <a:pt x="125" y="188"/>
                </a:lnTo>
                <a:lnTo>
                  <a:pt x="131" y="184"/>
                </a:lnTo>
                <a:lnTo>
                  <a:pt x="135" y="179"/>
                </a:lnTo>
                <a:lnTo>
                  <a:pt x="136" y="173"/>
                </a:lnTo>
                <a:lnTo>
                  <a:pt x="151" y="11"/>
                </a:lnTo>
                <a:lnTo>
                  <a:pt x="12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69" name="Freeform 245"/>
          <p:cNvSpPr>
            <a:spLocks noEditPoints="1"/>
          </p:cNvSpPr>
          <p:nvPr/>
        </p:nvSpPr>
        <p:spPr bwMode="auto">
          <a:xfrm>
            <a:off x="11053344" y="1683675"/>
            <a:ext cx="159485" cy="70039"/>
          </a:xfrm>
          <a:custGeom>
            <a:avLst/>
            <a:gdLst/>
            <a:ahLst/>
            <a:cxnLst>
              <a:cxn ang="0">
                <a:pos x="103" y="43"/>
              </a:cxn>
              <a:cxn ang="0">
                <a:pos x="0" y="43"/>
              </a:cxn>
              <a:cxn ang="0">
                <a:pos x="0" y="25"/>
              </a:cxn>
              <a:cxn ang="0">
                <a:pos x="0" y="25"/>
              </a:cxn>
              <a:cxn ang="0">
                <a:pos x="0" y="19"/>
              </a:cxn>
              <a:cxn ang="0">
                <a:pos x="1" y="15"/>
              </a:cxn>
              <a:cxn ang="0">
                <a:pos x="4" y="10"/>
              </a:cxn>
              <a:cxn ang="0">
                <a:pos x="7" y="7"/>
              </a:cxn>
              <a:cxn ang="0">
                <a:pos x="9" y="4"/>
              </a:cxn>
              <a:cxn ang="0">
                <a:pos x="15" y="2"/>
              </a:cxn>
              <a:cxn ang="0">
                <a:pos x="19" y="0"/>
              </a:cxn>
              <a:cxn ang="0">
                <a:pos x="24" y="0"/>
              </a:cxn>
              <a:cxn ang="0">
                <a:pos x="78" y="0"/>
              </a:cxn>
              <a:cxn ang="0">
                <a:pos x="78" y="0"/>
              </a:cxn>
              <a:cxn ang="0">
                <a:pos x="82" y="0"/>
              </a:cxn>
              <a:cxn ang="0">
                <a:pos x="88" y="2"/>
              </a:cxn>
              <a:cxn ang="0">
                <a:pos x="92" y="4"/>
              </a:cxn>
              <a:cxn ang="0">
                <a:pos x="94" y="7"/>
              </a:cxn>
              <a:cxn ang="0">
                <a:pos x="97" y="10"/>
              </a:cxn>
              <a:cxn ang="0">
                <a:pos x="100" y="15"/>
              </a:cxn>
              <a:cxn ang="0">
                <a:pos x="101" y="19"/>
              </a:cxn>
              <a:cxn ang="0">
                <a:pos x="103" y="25"/>
              </a:cxn>
              <a:cxn ang="0">
                <a:pos x="103" y="43"/>
              </a:cxn>
              <a:cxn ang="0">
                <a:pos x="5" y="38"/>
              </a:cxn>
              <a:cxn ang="0">
                <a:pos x="97" y="38"/>
              </a:cxn>
              <a:cxn ang="0">
                <a:pos x="97" y="25"/>
              </a:cxn>
              <a:cxn ang="0">
                <a:pos x="97" y="25"/>
              </a:cxn>
              <a:cxn ang="0">
                <a:pos x="94" y="16"/>
              </a:cxn>
              <a:cxn ang="0">
                <a:pos x="90" y="11"/>
              </a:cxn>
              <a:cxn ang="0">
                <a:pos x="85" y="7"/>
              </a:cxn>
              <a:cxn ang="0">
                <a:pos x="78" y="6"/>
              </a:cxn>
              <a:cxn ang="0">
                <a:pos x="24" y="6"/>
              </a:cxn>
              <a:cxn ang="0">
                <a:pos x="24" y="6"/>
              </a:cxn>
              <a:cxn ang="0">
                <a:pos x="16" y="7"/>
              </a:cxn>
              <a:cxn ang="0">
                <a:pos x="11" y="11"/>
              </a:cxn>
              <a:cxn ang="0">
                <a:pos x="7" y="16"/>
              </a:cxn>
              <a:cxn ang="0">
                <a:pos x="5" y="25"/>
              </a:cxn>
              <a:cxn ang="0">
                <a:pos x="5" y="38"/>
              </a:cxn>
            </a:cxnLst>
            <a:rect l="0" t="0" r="r" b="b"/>
            <a:pathLst>
              <a:path w="103" h="43">
                <a:moveTo>
                  <a:pt x="103" y="43"/>
                </a:moveTo>
                <a:lnTo>
                  <a:pt x="0" y="43"/>
                </a:lnTo>
                <a:lnTo>
                  <a:pt x="0" y="25"/>
                </a:lnTo>
                <a:lnTo>
                  <a:pt x="0" y="25"/>
                </a:lnTo>
                <a:lnTo>
                  <a:pt x="0" y="19"/>
                </a:lnTo>
                <a:lnTo>
                  <a:pt x="1" y="15"/>
                </a:lnTo>
                <a:lnTo>
                  <a:pt x="4" y="10"/>
                </a:lnTo>
                <a:lnTo>
                  <a:pt x="7" y="7"/>
                </a:lnTo>
                <a:lnTo>
                  <a:pt x="9" y="4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  <a:lnTo>
                  <a:pt x="78" y="0"/>
                </a:lnTo>
                <a:lnTo>
                  <a:pt x="78" y="0"/>
                </a:lnTo>
                <a:lnTo>
                  <a:pt x="82" y="0"/>
                </a:lnTo>
                <a:lnTo>
                  <a:pt x="88" y="2"/>
                </a:lnTo>
                <a:lnTo>
                  <a:pt x="92" y="4"/>
                </a:lnTo>
                <a:lnTo>
                  <a:pt x="94" y="7"/>
                </a:lnTo>
                <a:lnTo>
                  <a:pt x="97" y="10"/>
                </a:lnTo>
                <a:lnTo>
                  <a:pt x="100" y="15"/>
                </a:lnTo>
                <a:lnTo>
                  <a:pt x="101" y="19"/>
                </a:lnTo>
                <a:lnTo>
                  <a:pt x="103" y="25"/>
                </a:lnTo>
                <a:lnTo>
                  <a:pt x="103" y="43"/>
                </a:lnTo>
                <a:close/>
                <a:moveTo>
                  <a:pt x="5" y="38"/>
                </a:moveTo>
                <a:lnTo>
                  <a:pt x="97" y="38"/>
                </a:lnTo>
                <a:lnTo>
                  <a:pt x="97" y="25"/>
                </a:lnTo>
                <a:lnTo>
                  <a:pt x="97" y="25"/>
                </a:lnTo>
                <a:lnTo>
                  <a:pt x="94" y="16"/>
                </a:lnTo>
                <a:lnTo>
                  <a:pt x="90" y="11"/>
                </a:lnTo>
                <a:lnTo>
                  <a:pt x="85" y="7"/>
                </a:lnTo>
                <a:lnTo>
                  <a:pt x="78" y="6"/>
                </a:lnTo>
                <a:lnTo>
                  <a:pt x="24" y="6"/>
                </a:lnTo>
                <a:lnTo>
                  <a:pt x="24" y="6"/>
                </a:lnTo>
                <a:lnTo>
                  <a:pt x="16" y="7"/>
                </a:lnTo>
                <a:lnTo>
                  <a:pt x="11" y="11"/>
                </a:lnTo>
                <a:lnTo>
                  <a:pt x="7" y="16"/>
                </a:lnTo>
                <a:lnTo>
                  <a:pt x="5" y="25"/>
                </a:lnTo>
                <a:lnTo>
                  <a:pt x="5" y="3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70" name="Freeform 246"/>
          <p:cNvSpPr/>
          <p:nvPr/>
        </p:nvSpPr>
        <p:spPr bwMode="auto">
          <a:xfrm>
            <a:off x="10973601" y="1739706"/>
            <a:ext cx="318969" cy="18676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99" y="0"/>
              </a:cxn>
              <a:cxn ang="0">
                <a:pos x="199" y="0"/>
              </a:cxn>
              <a:cxn ang="0">
                <a:pos x="201" y="0"/>
              </a:cxn>
              <a:cxn ang="0">
                <a:pos x="202" y="2"/>
              </a:cxn>
              <a:cxn ang="0">
                <a:pos x="204" y="3"/>
              </a:cxn>
              <a:cxn ang="0">
                <a:pos x="205" y="6"/>
              </a:cxn>
              <a:cxn ang="0">
                <a:pos x="205" y="6"/>
              </a:cxn>
              <a:cxn ang="0">
                <a:pos x="204" y="7"/>
              </a:cxn>
              <a:cxn ang="0">
                <a:pos x="202" y="8"/>
              </a:cxn>
              <a:cxn ang="0">
                <a:pos x="201" y="10"/>
              </a:cxn>
              <a:cxn ang="0">
                <a:pos x="199" y="11"/>
              </a:cxn>
              <a:cxn ang="0">
                <a:pos x="5" y="11"/>
              </a:cxn>
              <a:cxn ang="0">
                <a:pos x="5" y="11"/>
              </a:cxn>
              <a:cxn ang="0">
                <a:pos x="2" y="10"/>
              </a:cxn>
              <a:cxn ang="0">
                <a:pos x="1" y="8"/>
              </a:cxn>
              <a:cxn ang="0">
                <a:pos x="0" y="7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1" y="2"/>
              </a:cxn>
              <a:cxn ang="0">
                <a:pos x="2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205" h="11">
                <a:moveTo>
                  <a:pt x="5" y="0"/>
                </a:moveTo>
                <a:lnTo>
                  <a:pt x="199" y="0"/>
                </a:lnTo>
                <a:lnTo>
                  <a:pt x="199" y="0"/>
                </a:lnTo>
                <a:lnTo>
                  <a:pt x="201" y="0"/>
                </a:lnTo>
                <a:lnTo>
                  <a:pt x="202" y="2"/>
                </a:lnTo>
                <a:lnTo>
                  <a:pt x="204" y="3"/>
                </a:lnTo>
                <a:lnTo>
                  <a:pt x="205" y="6"/>
                </a:lnTo>
                <a:lnTo>
                  <a:pt x="205" y="6"/>
                </a:lnTo>
                <a:lnTo>
                  <a:pt x="204" y="7"/>
                </a:lnTo>
                <a:lnTo>
                  <a:pt x="202" y="8"/>
                </a:lnTo>
                <a:lnTo>
                  <a:pt x="201" y="10"/>
                </a:lnTo>
                <a:lnTo>
                  <a:pt x="199" y="11"/>
                </a:lnTo>
                <a:lnTo>
                  <a:pt x="5" y="11"/>
                </a:lnTo>
                <a:lnTo>
                  <a:pt x="5" y="11"/>
                </a:lnTo>
                <a:lnTo>
                  <a:pt x="2" y="10"/>
                </a:lnTo>
                <a:lnTo>
                  <a:pt x="1" y="8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1" y="2"/>
                </a:lnTo>
                <a:lnTo>
                  <a:pt x="2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71" name="Freeform 247"/>
          <p:cNvSpPr/>
          <p:nvPr/>
        </p:nvSpPr>
        <p:spPr bwMode="auto">
          <a:xfrm>
            <a:off x="11072105" y="1800404"/>
            <a:ext cx="28144" cy="191437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6" y="0"/>
              </a:cxn>
              <a:cxn ang="0">
                <a:pos x="7" y="0"/>
              </a:cxn>
              <a:cxn ang="0">
                <a:pos x="9" y="1"/>
              </a:cxn>
              <a:cxn ang="0">
                <a:pos x="10" y="3"/>
              </a:cxn>
              <a:cxn ang="0">
                <a:pos x="11" y="6"/>
              </a:cxn>
              <a:cxn ang="0">
                <a:pos x="17" y="119"/>
              </a:cxn>
              <a:cxn ang="0">
                <a:pos x="17" y="119"/>
              </a:cxn>
              <a:cxn ang="0">
                <a:pos x="15" y="120"/>
              </a:cxn>
              <a:cxn ang="0">
                <a:pos x="14" y="122"/>
              </a:cxn>
              <a:cxn ang="0">
                <a:pos x="13" y="123"/>
              </a:cxn>
              <a:cxn ang="0">
                <a:pos x="11" y="124"/>
              </a:cxn>
              <a:cxn ang="0">
                <a:pos x="11" y="124"/>
              </a:cxn>
              <a:cxn ang="0">
                <a:pos x="9" y="123"/>
              </a:cxn>
              <a:cxn ang="0">
                <a:pos x="7" y="122"/>
              </a:cxn>
              <a:cxn ang="0">
                <a:pos x="6" y="120"/>
              </a:cxn>
              <a:cxn ang="0">
                <a:pos x="6" y="119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2" y="1"/>
              </a:cxn>
              <a:cxn ang="0">
                <a:pos x="3" y="0"/>
              </a:cxn>
              <a:cxn ang="0">
                <a:pos x="6" y="0"/>
              </a:cxn>
              <a:cxn ang="0">
                <a:pos x="6" y="0"/>
              </a:cxn>
            </a:cxnLst>
            <a:rect l="0" t="0" r="r" b="b"/>
            <a:pathLst>
              <a:path w="17" h="124">
                <a:moveTo>
                  <a:pt x="6" y="0"/>
                </a:moveTo>
                <a:lnTo>
                  <a:pt x="6" y="0"/>
                </a:lnTo>
                <a:lnTo>
                  <a:pt x="7" y="0"/>
                </a:lnTo>
                <a:lnTo>
                  <a:pt x="9" y="1"/>
                </a:lnTo>
                <a:lnTo>
                  <a:pt x="10" y="3"/>
                </a:lnTo>
                <a:lnTo>
                  <a:pt x="11" y="6"/>
                </a:lnTo>
                <a:lnTo>
                  <a:pt x="17" y="119"/>
                </a:lnTo>
                <a:lnTo>
                  <a:pt x="17" y="119"/>
                </a:lnTo>
                <a:lnTo>
                  <a:pt x="15" y="120"/>
                </a:lnTo>
                <a:lnTo>
                  <a:pt x="14" y="122"/>
                </a:lnTo>
                <a:lnTo>
                  <a:pt x="13" y="123"/>
                </a:lnTo>
                <a:lnTo>
                  <a:pt x="11" y="124"/>
                </a:lnTo>
                <a:lnTo>
                  <a:pt x="11" y="124"/>
                </a:lnTo>
                <a:lnTo>
                  <a:pt x="9" y="123"/>
                </a:lnTo>
                <a:lnTo>
                  <a:pt x="7" y="122"/>
                </a:lnTo>
                <a:lnTo>
                  <a:pt x="6" y="120"/>
                </a:lnTo>
                <a:lnTo>
                  <a:pt x="6" y="119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2" y="1"/>
                </a:lnTo>
                <a:lnTo>
                  <a:pt x="3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72" name="Freeform 248"/>
          <p:cNvSpPr/>
          <p:nvPr/>
        </p:nvSpPr>
        <p:spPr bwMode="auto">
          <a:xfrm>
            <a:off x="11123704" y="1800404"/>
            <a:ext cx="18763" cy="191437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0"/>
              </a:cxn>
              <a:cxn ang="0">
                <a:pos x="7" y="0"/>
              </a:cxn>
              <a:cxn ang="0">
                <a:pos x="8" y="1"/>
              </a:cxn>
              <a:cxn ang="0">
                <a:pos x="9" y="3"/>
              </a:cxn>
              <a:cxn ang="0">
                <a:pos x="11" y="6"/>
              </a:cxn>
              <a:cxn ang="0">
                <a:pos x="11" y="119"/>
              </a:cxn>
              <a:cxn ang="0">
                <a:pos x="11" y="119"/>
              </a:cxn>
              <a:cxn ang="0">
                <a:pos x="9" y="120"/>
              </a:cxn>
              <a:cxn ang="0">
                <a:pos x="8" y="122"/>
              </a:cxn>
              <a:cxn ang="0">
                <a:pos x="7" y="123"/>
              </a:cxn>
              <a:cxn ang="0">
                <a:pos x="5" y="124"/>
              </a:cxn>
              <a:cxn ang="0">
                <a:pos x="5" y="124"/>
              </a:cxn>
              <a:cxn ang="0">
                <a:pos x="3" y="123"/>
              </a:cxn>
              <a:cxn ang="0">
                <a:pos x="1" y="122"/>
              </a:cxn>
              <a:cxn ang="0">
                <a:pos x="0" y="120"/>
              </a:cxn>
              <a:cxn ang="0">
                <a:pos x="0" y="119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1" y="1"/>
              </a:cxn>
              <a:cxn ang="0">
                <a:pos x="3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11" h="124">
                <a:moveTo>
                  <a:pt x="5" y="0"/>
                </a:moveTo>
                <a:lnTo>
                  <a:pt x="5" y="0"/>
                </a:lnTo>
                <a:lnTo>
                  <a:pt x="7" y="0"/>
                </a:lnTo>
                <a:lnTo>
                  <a:pt x="8" y="1"/>
                </a:lnTo>
                <a:lnTo>
                  <a:pt x="9" y="3"/>
                </a:lnTo>
                <a:lnTo>
                  <a:pt x="11" y="6"/>
                </a:lnTo>
                <a:lnTo>
                  <a:pt x="11" y="119"/>
                </a:lnTo>
                <a:lnTo>
                  <a:pt x="11" y="119"/>
                </a:lnTo>
                <a:lnTo>
                  <a:pt x="9" y="120"/>
                </a:lnTo>
                <a:lnTo>
                  <a:pt x="8" y="122"/>
                </a:lnTo>
                <a:lnTo>
                  <a:pt x="7" y="123"/>
                </a:lnTo>
                <a:lnTo>
                  <a:pt x="5" y="124"/>
                </a:lnTo>
                <a:lnTo>
                  <a:pt x="5" y="124"/>
                </a:lnTo>
                <a:lnTo>
                  <a:pt x="3" y="123"/>
                </a:lnTo>
                <a:lnTo>
                  <a:pt x="1" y="122"/>
                </a:lnTo>
                <a:lnTo>
                  <a:pt x="0" y="120"/>
                </a:lnTo>
                <a:lnTo>
                  <a:pt x="0" y="119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73" name="Freeform 249"/>
          <p:cNvSpPr/>
          <p:nvPr/>
        </p:nvSpPr>
        <p:spPr bwMode="auto">
          <a:xfrm>
            <a:off x="11165920" y="1800404"/>
            <a:ext cx="28144" cy="191437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11" y="0"/>
              </a:cxn>
              <a:cxn ang="0">
                <a:pos x="12" y="0"/>
              </a:cxn>
              <a:cxn ang="0">
                <a:pos x="13" y="1"/>
              </a:cxn>
              <a:cxn ang="0">
                <a:pos x="15" y="3"/>
              </a:cxn>
              <a:cxn ang="0">
                <a:pos x="16" y="6"/>
              </a:cxn>
              <a:cxn ang="0">
                <a:pos x="11" y="119"/>
              </a:cxn>
              <a:cxn ang="0">
                <a:pos x="11" y="119"/>
              </a:cxn>
              <a:cxn ang="0">
                <a:pos x="9" y="120"/>
              </a:cxn>
              <a:cxn ang="0">
                <a:pos x="8" y="122"/>
              </a:cxn>
              <a:cxn ang="0">
                <a:pos x="7" y="123"/>
              </a:cxn>
              <a:cxn ang="0">
                <a:pos x="5" y="124"/>
              </a:cxn>
              <a:cxn ang="0">
                <a:pos x="5" y="124"/>
              </a:cxn>
              <a:cxn ang="0">
                <a:pos x="3" y="123"/>
              </a:cxn>
              <a:cxn ang="0">
                <a:pos x="1" y="122"/>
              </a:cxn>
              <a:cxn ang="0">
                <a:pos x="0" y="120"/>
              </a:cxn>
              <a:cxn ang="0">
                <a:pos x="0" y="119"/>
              </a:cxn>
              <a:cxn ang="0">
                <a:pos x="5" y="6"/>
              </a:cxn>
              <a:cxn ang="0">
                <a:pos x="5" y="6"/>
              </a:cxn>
              <a:cxn ang="0">
                <a:pos x="5" y="3"/>
              </a:cxn>
              <a:cxn ang="0">
                <a:pos x="7" y="1"/>
              </a:cxn>
              <a:cxn ang="0">
                <a:pos x="8" y="0"/>
              </a:cxn>
              <a:cxn ang="0">
                <a:pos x="11" y="0"/>
              </a:cxn>
              <a:cxn ang="0">
                <a:pos x="11" y="0"/>
              </a:cxn>
            </a:cxnLst>
            <a:rect l="0" t="0" r="r" b="b"/>
            <a:pathLst>
              <a:path w="16" h="124">
                <a:moveTo>
                  <a:pt x="11" y="0"/>
                </a:moveTo>
                <a:lnTo>
                  <a:pt x="11" y="0"/>
                </a:lnTo>
                <a:lnTo>
                  <a:pt x="12" y="0"/>
                </a:lnTo>
                <a:lnTo>
                  <a:pt x="13" y="1"/>
                </a:lnTo>
                <a:lnTo>
                  <a:pt x="15" y="3"/>
                </a:lnTo>
                <a:lnTo>
                  <a:pt x="16" y="6"/>
                </a:lnTo>
                <a:lnTo>
                  <a:pt x="11" y="119"/>
                </a:lnTo>
                <a:lnTo>
                  <a:pt x="11" y="119"/>
                </a:lnTo>
                <a:lnTo>
                  <a:pt x="9" y="120"/>
                </a:lnTo>
                <a:lnTo>
                  <a:pt x="8" y="122"/>
                </a:lnTo>
                <a:lnTo>
                  <a:pt x="7" y="123"/>
                </a:lnTo>
                <a:lnTo>
                  <a:pt x="5" y="124"/>
                </a:lnTo>
                <a:lnTo>
                  <a:pt x="5" y="124"/>
                </a:lnTo>
                <a:lnTo>
                  <a:pt x="3" y="123"/>
                </a:lnTo>
                <a:lnTo>
                  <a:pt x="1" y="122"/>
                </a:lnTo>
                <a:lnTo>
                  <a:pt x="0" y="120"/>
                </a:lnTo>
                <a:lnTo>
                  <a:pt x="0" y="119"/>
                </a:lnTo>
                <a:lnTo>
                  <a:pt x="5" y="6"/>
                </a:lnTo>
                <a:lnTo>
                  <a:pt x="5" y="6"/>
                </a:lnTo>
                <a:lnTo>
                  <a:pt x="5" y="3"/>
                </a:lnTo>
                <a:lnTo>
                  <a:pt x="7" y="1"/>
                </a:lnTo>
                <a:lnTo>
                  <a:pt x="8" y="0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74" name="Freeform 250"/>
          <p:cNvSpPr>
            <a:spLocks noEditPoints="1"/>
          </p:cNvSpPr>
          <p:nvPr/>
        </p:nvSpPr>
        <p:spPr bwMode="auto">
          <a:xfrm>
            <a:off x="10284063" y="2608167"/>
            <a:ext cx="103196" cy="112060"/>
          </a:xfrm>
          <a:custGeom>
            <a:avLst/>
            <a:gdLst/>
            <a:ahLst/>
            <a:cxnLst>
              <a:cxn ang="0">
                <a:pos x="4" y="72"/>
              </a:cxn>
              <a:cxn ang="0">
                <a:pos x="4" y="72"/>
              </a:cxn>
              <a:cxn ang="0">
                <a:pos x="1" y="70"/>
              </a:cxn>
              <a:cxn ang="0">
                <a:pos x="0" y="68"/>
              </a:cxn>
              <a:cxn ang="0">
                <a:pos x="0" y="4"/>
              </a:cxn>
              <a:cxn ang="0">
                <a:pos x="0" y="4"/>
              </a:cxn>
              <a:cxn ang="0">
                <a:pos x="1" y="1"/>
              </a:cxn>
              <a:cxn ang="0">
                <a:pos x="3" y="0"/>
              </a:cxn>
              <a:cxn ang="0">
                <a:pos x="4" y="0"/>
              </a:cxn>
              <a:cxn ang="0">
                <a:pos x="7" y="0"/>
              </a:cxn>
              <a:cxn ang="0">
                <a:pos x="64" y="32"/>
              </a:cxn>
              <a:cxn ang="0">
                <a:pos x="64" y="32"/>
              </a:cxn>
              <a:cxn ang="0">
                <a:pos x="66" y="34"/>
              </a:cxn>
              <a:cxn ang="0">
                <a:pos x="66" y="35"/>
              </a:cxn>
              <a:cxn ang="0">
                <a:pos x="66" y="35"/>
              </a:cxn>
              <a:cxn ang="0">
                <a:pos x="66" y="38"/>
              </a:cxn>
              <a:cxn ang="0">
                <a:pos x="64" y="39"/>
              </a:cxn>
              <a:cxn ang="0">
                <a:pos x="7" y="72"/>
              </a:cxn>
              <a:cxn ang="0">
                <a:pos x="7" y="72"/>
              </a:cxn>
              <a:cxn ang="0">
                <a:pos x="4" y="72"/>
              </a:cxn>
              <a:cxn ang="0">
                <a:pos x="4" y="72"/>
              </a:cxn>
              <a:cxn ang="0">
                <a:pos x="6" y="5"/>
              </a:cxn>
              <a:cxn ang="0">
                <a:pos x="6" y="65"/>
              </a:cxn>
              <a:cxn ang="0">
                <a:pos x="60" y="35"/>
              </a:cxn>
              <a:cxn ang="0">
                <a:pos x="6" y="5"/>
              </a:cxn>
            </a:cxnLst>
            <a:rect l="0" t="0" r="r" b="b"/>
            <a:pathLst>
              <a:path w="66" h="72">
                <a:moveTo>
                  <a:pt x="4" y="72"/>
                </a:moveTo>
                <a:lnTo>
                  <a:pt x="4" y="72"/>
                </a:lnTo>
                <a:lnTo>
                  <a:pt x="1" y="70"/>
                </a:lnTo>
                <a:lnTo>
                  <a:pt x="0" y="68"/>
                </a:lnTo>
                <a:lnTo>
                  <a:pt x="0" y="4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lnTo>
                  <a:pt x="7" y="0"/>
                </a:lnTo>
                <a:lnTo>
                  <a:pt x="64" y="32"/>
                </a:lnTo>
                <a:lnTo>
                  <a:pt x="64" y="32"/>
                </a:lnTo>
                <a:lnTo>
                  <a:pt x="66" y="34"/>
                </a:lnTo>
                <a:lnTo>
                  <a:pt x="66" y="35"/>
                </a:lnTo>
                <a:lnTo>
                  <a:pt x="66" y="35"/>
                </a:lnTo>
                <a:lnTo>
                  <a:pt x="66" y="38"/>
                </a:lnTo>
                <a:lnTo>
                  <a:pt x="64" y="39"/>
                </a:lnTo>
                <a:lnTo>
                  <a:pt x="7" y="72"/>
                </a:lnTo>
                <a:lnTo>
                  <a:pt x="7" y="72"/>
                </a:lnTo>
                <a:lnTo>
                  <a:pt x="4" y="72"/>
                </a:lnTo>
                <a:lnTo>
                  <a:pt x="4" y="72"/>
                </a:lnTo>
                <a:close/>
                <a:moveTo>
                  <a:pt x="6" y="5"/>
                </a:moveTo>
                <a:lnTo>
                  <a:pt x="6" y="65"/>
                </a:lnTo>
                <a:lnTo>
                  <a:pt x="60" y="35"/>
                </a:lnTo>
                <a:lnTo>
                  <a:pt x="6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75" name="Freeform 251"/>
          <p:cNvSpPr>
            <a:spLocks noEditPoints="1"/>
          </p:cNvSpPr>
          <p:nvPr/>
        </p:nvSpPr>
        <p:spPr bwMode="auto">
          <a:xfrm>
            <a:off x="2919608" y="2491441"/>
            <a:ext cx="290825" cy="266143"/>
          </a:xfrm>
          <a:custGeom>
            <a:avLst/>
            <a:gdLst/>
            <a:ahLst/>
            <a:cxnLst>
              <a:cxn ang="0">
                <a:pos x="138" y="171"/>
              </a:cxn>
              <a:cxn ang="0">
                <a:pos x="113" y="167"/>
              </a:cxn>
              <a:cxn ang="0">
                <a:pos x="92" y="158"/>
              </a:cxn>
              <a:cxn ang="0">
                <a:pos x="82" y="152"/>
              </a:cxn>
              <a:cxn ang="0">
                <a:pos x="59" y="146"/>
              </a:cxn>
              <a:cxn ang="0">
                <a:pos x="47" y="146"/>
              </a:cxn>
              <a:cxn ang="0">
                <a:pos x="23" y="151"/>
              </a:cxn>
              <a:cxn ang="0">
                <a:pos x="4" y="162"/>
              </a:cxn>
              <a:cxn ang="0">
                <a:pos x="0" y="17"/>
              </a:cxn>
              <a:cxn ang="0">
                <a:pos x="1" y="17"/>
              </a:cxn>
              <a:cxn ang="0">
                <a:pos x="22" y="5"/>
              </a:cxn>
              <a:cxn ang="0">
                <a:pos x="41" y="0"/>
              </a:cxn>
              <a:cxn ang="0">
                <a:pos x="47" y="0"/>
              </a:cxn>
              <a:cxn ang="0">
                <a:pos x="73" y="2"/>
              </a:cxn>
              <a:cxn ang="0">
                <a:pos x="95" y="13"/>
              </a:cxn>
              <a:cxn ang="0">
                <a:pos x="104" y="19"/>
              </a:cxn>
              <a:cxn ang="0">
                <a:pos x="126" y="24"/>
              </a:cxn>
              <a:cxn ang="0">
                <a:pos x="138" y="25"/>
              </a:cxn>
              <a:cxn ang="0">
                <a:pos x="162" y="20"/>
              </a:cxn>
              <a:cxn ang="0">
                <a:pos x="182" y="8"/>
              </a:cxn>
              <a:cxn ang="0">
                <a:pos x="186" y="152"/>
              </a:cxn>
              <a:cxn ang="0">
                <a:pos x="185" y="154"/>
              </a:cxn>
              <a:cxn ang="0">
                <a:pos x="163" y="166"/>
              </a:cxn>
              <a:cxn ang="0">
                <a:pos x="144" y="170"/>
              </a:cxn>
              <a:cxn ang="0">
                <a:pos x="138" y="171"/>
              </a:cxn>
              <a:cxn ang="0">
                <a:pos x="47" y="140"/>
              </a:cxn>
              <a:cxn ang="0">
                <a:pos x="73" y="143"/>
              </a:cxn>
              <a:cxn ang="0">
                <a:pos x="95" y="154"/>
              </a:cxn>
              <a:cxn ang="0">
                <a:pos x="104" y="159"/>
              </a:cxn>
              <a:cxn ang="0">
                <a:pos x="126" y="165"/>
              </a:cxn>
              <a:cxn ang="0">
                <a:pos x="138" y="166"/>
              </a:cxn>
              <a:cxn ang="0">
                <a:pos x="161" y="160"/>
              </a:cxn>
              <a:cxn ang="0">
                <a:pos x="181" y="150"/>
              </a:cxn>
              <a:cxn ang="0">
                <a:pos x="181" y="16"/>
              </a:cxn>
              <a:cxn ang="0">
                <a:pos x="161" y="25"/>
              </a:cxn>
              <a:cxn ang="0">
                <a:pos x="138" y="31"/>
              </a:cxn>
              <a:cxn ang="0">
                <a:pos x="126" y="29"/>
              </a:cxn>
              <a:cxn ang="0">
                <a:pos x="101" y="23"/>
              </a:cxn>
              <a:cxn ang="0">
                <a:pos x="92" y="17"/>
              </a:cxn>
              <a:cxn ang="0">
                <a:pos x="72" y="8"/>
              </a:cxn>
              <a:cxn ang="0">
                <a:pos x="47" y="5"/>
              </a:cxn>
              <a:cxn ang="0">
                <a:pos x="35" y="7"/>
              </a:cxn>
              <a:cxn ang="0">
                <a:pos x="14" y="15"/>
              </a:cxn>
              <a:cxn ang="0">
                <a:pos x="5" y="154"/>
              </a:cxn>
              <a:cxn ang="0">
                <a:pos x="14" y="150"/>
              </a:cxn>
              <a:cxn ang="0">
                <a:pos x="35" y="142"/>
              </a:cxn>
              <a:cxn ang="0">
                <a:pos x="47" y="140"/>
              </a:cxn>
            </a:cxnLst>
            <a:rect l="0" t="0" r="r" b="b"/>
            <a:pathLst>
              <a:path w="186" h="171">
                <a:moveTo>
                  <a:pt x="138" y="171"/>
                </a:moveTo>
                <a:lnTo>
                  <a:pt x="138" y="171"/>
                </a:lnTo>
                <a:lnTo>
                  <a:pt x="126" y="170"/>
                </a:lnTo>
                <a:lnTo>
                  <a:pt x="113" y="167"/>
                </a:lnTo>
                <a:lnTo>
                  <a:pt x="101" y="163"/>
                </a:lnTo>
                <a:lnTo>
                  <a:pt x="92" y="158"/>
                </a:lnTo>
                <a:lnTo>
                  <a:pt x="92" y="158"/>
                </a:lnTo>
                <a:lnTo>
                  <a:pt x="82" y="152"/>
                </a:lnTo>
                <a:lnTo>
                  <a:pt x="72" y="148"/>
                </a:lnTo>
                <a:lnTo>
                  <a:pt x="59" y="146"/>
                </a:lnTo>
                <a:lnTo>
                  <a:pt x="47" y="146"/>
                </a:lnTo>
                <a:lnTo>
                  <a:pt x="47" y="146"/>
                </a:lnTo>
                <a:lnTo>
                  <a:pt x="35" y="147"/>
                </a:lnTo>
                <a:lnTo>
                  <a:pt x="23" y="151"/>
                </a:lnTo>
                <a:lnTo>
                  <a:pt x="12" y="156"/>
                </a:lnTo>
                <a:lnTo>
                  <a:pt x="4" y="162"/>
                </a:lnTo>
                <a:lnTo>
                  <a:pt x="0" y="165"/>
                </a:lnTo>
                <a:lnTo>
                  <a:pt x="0" y="17"/>
                </a:lnTo>
                <a:lnTo>
                  <a:pt x="1" y="17"/>
                </a:lnTo>
                <a:lnTo>
                  <a:pt x="1" y="17"/>
                </a:lnTo>
                <a:lnTo>
                  <a:pt x="9" y="11"/>
                </a:lnTo>
                <a:lnTo>
                  <a:pt x="22" y="5"/>
                </a:lnTo>
                <a:lnTo>
                  <a:pt x="34" y="1"/>
                </a:lnTo>
                <a:lnTo>
                  <a:pt x="41" y="0"/>
                </a:lnTo>
                <a:lnTo>
                  <a:pt x="47" y="0"/>
                </a:lnTo>
                <a:lnTo>
                  <a:pt x="47" y="0"/>
                </a:lnTo>
                <a:lnTo>
                  <a:pt x="61" y="1"/>
                </a:lnTo>
                <a:lnTo>
                  <a:pt x="73" y="2"/>
                </a:lnTo>
                <a:lnTo>
                  <a:pt x="84" y="8"/>
                </a:lnTo>
                <a:lnTo>
                  <a:pt x="95" y="13"/>
                </a:lnTo>
                <a:lnTo>
                  <a:pt x="95" y="13"/>
                </a:lnTo>
                <a:lnTo>
                  <a:pt x="104" y="19"/>
                </a:lnTo>
                <a:lnTo>
                  <a:pt x="115" y="21"/>
                </a:lnTo>
                <a:lnTo>
                  <a:pt x="126" y="24"/>
                </a:lnTo>
                <a:lnTo>
                  <a:pt x="138" y="25"/>
                </a:lnTo>
                <a:lnTo>
                  <a:pt x="138" y="25"/>
                </a:lnTo>
                <a:lnTo>
                  <a:pt x="150" y="24"/>
                </a:lnTo>
                <a:lnTo>
                  <a:pt x="162" y="20"/>
                </a:lnTo>
                <a:lnTo>
                  <a:pt x="171" y="15"/>
                </a:lnTo>
                <a:lnTo>
                  <a:pt x="182" y="8"/>
                </a:lnTo>
                <a:lnTo>
                  <a:pt x="186" y="5"/>
                </a:lnTo>
                <a:lnTo>
                  <a:pt x="186" y="152"/>
                </a:lnTo>
                <a:lnTo>
                  <a:pt x="185" y="154"/>
                </a:lnTo>
                <a:lnTo>
                  <a:pt x="185" y="154"/>
                </a:lnTo>
                <a:lnTo>
                  <a:pt x="176" y="159"/>
                </a:lnTo>
                <a:lnTo>
                  <a:pt x="163" y="166"/>
                </a:lnTo>
                <a:lnTo>
                  <a:pt x="151" y="170"/>
                </a:lnTo>
                <a:lnTo>
                  <a:pt x="144" y="170"/>
                </a:lnTo>
                <a:lnTo>
                  <a:pt x="138" y="171"/>
                </a:lnTo>
                <a:lnTo>
                  <a:pt x="138" y="171"/>
                </a:lnTo>
                <a:close/>
                <a:moveTo>
                  <a:pt x="47" y="140"/>
                </a:moveTo>
                <a:lnTo>
                  <a:pt x="47" y="140"/>
                </a:lnTo>
                <a:lnTo>
                  <a:pt x="61" y="142"/>
                </a:lnTo>
                <a:lnTo>
                  <a:pt x="73" y="143"/>
                </a:lnTo>
                <a:lnTo>
                  <a:pt x="84" y="148"/>
                </a:lnTo>
                <a:lnTo>
                  <a:pt x="95" y="154"/>
                </a:lnTo>
                <a:lnTo>
                  <a:pt x="95" y="154"/>
                </a:lnTo>
                <a:lnTo>
                  <a:pt x="104" y="159"/>
                </a:lnTo>
                <a:lnTo>
                  <a:pt x="115" y="162"/>
                </a:lnTo>
                <a:lnTo>
                  <a:pt x="126" y="165"/>
                </a:lnTo>
                <a:lnTo>
                  <a:pt x="138" y="166"/>
                </a:lnTo>
                <a:lnTo>
                  <a:pt x="138" y="166"/>
                </a:lnTo>
                <a:lnTo>
                  <a:pt x="150" y="165"/>
                </a:lnTo>
                <a:lnTo>
                  <a:pt x="161" y="160"/>
                </a:lnTo>
                <a:lnTo>
                  <a:pt x="171" y="155"/>
                </a:lnTo>
                <a:lnTo>
                  <a:pt x="181" y="150"/>
                </a:lnTo>
                <a:lnTo>
                  <a:pt x="181" y="16"/>
                </a:lnTo>
                <a:lnTo>
                  <a:pt x="181" y="16"/>
                </a:lnTo>
                <a:lnTo>
                  <a:pt x="171" y="21"/>
                </a:lnTo>
                <a:lnTo>
                  <a:pt x="161" y="25"/>
                </a:lnTo>
                <a:lnTo>
                  <a:pt x="150" y="29"/>
                </a:lnTo>
                <a:lnTo>
                  <a:pt x="138" y="31"/>
                </a:lnTo>
                <a:lnTo>
                  <a:pt x="138" y="31"/>
                </a:lnTo>
                <a:lnTo>
                  <a:pt x="126" y="29"/>
                </a:lnTo>
                <a:lnTo>
                  <a:pt x="113" y="27"/>
                </a:lnTo>
                <a:lnTo>
                  <a:pt x="101" y="23"/>
                </a:lnTo>
                <a:lnTo>
                  <a:pt x="92" y="17"/>
                </a:lnTo>
                <a:lnTo>
                  <a:pt x="92" y="17"/>
                </a:lnTo>
                <a:lnTo>
                  <a:pt x="82" y="12"/>
                </a:lnTo>
                <a:lnTo>
                  <a:pt x="72" y="8"/>
                </a:lnTo>
                <a:lnTo>
                  <a:pt x="59" y="5"/>
                </a:lnTo>
                <a:lnTo>
                  <a:pt x="47" y="5"/>
                </a:lnTo>
                <a:lnTo>
                  <a:pt x="47" y="5"/>
                </a:lnTo>
                <a:lnTo>
                  <a:pt x="35" y="7"/>
                </a:lnTo>
                <a:lnTo>
                  <a:pt x="24" y="11"/>
                </a:lnTo>
                <a:lnTo>
                  <a:pt x="14" y="15"/>
                </a:lnTo>
                <a:lnTo>
                  <a:pt x="5" y="20"/>
                </a:lnTo>
                <a:lnTo>
                  <a:pt x="5" y="154"/>
                </a:lnTo>
                <a:lnTo>
                  <a:pt x="5" y="154"/>
                </a:lnTo>
                <a:lnTo>
                  <a:pt x="14" y="150"/>
                </a:lnTo>
                <a:lnTo>
                  <a:pt x="24" y="144"/>
                </a:lnTo>
                <a:lnTo>
                  <a:pt x="35" y="142"/>
                </a:lnTo>
                <a:lnTo>
                  <a:pt x="47" y="140"/>
                </a:lnTo>
                <a:lnTo>
                  <a:pt x="47" y="1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76" name="Freeform 252"/>
          <p:cNvSpPr>
            <a:spLocks noEditPoints="1"/>
          </p:cNvSpPr>
          <p:nvPr/>
        </p:nvSpPr>
        <p:spPr bwMode="auto">
          <a:xfrm>
            <a:off x="2844555" y="2463426"/>
            <a:ext cx="65671" cy="392209"/>
          </a:xfrm>
          <a:custGeom>
            <a:avLst/>
            <a:gdLst/>
            <a:ahLst/>
            <a:cxnLst>
              <a:cxn ang="0">
                <a:pos x="42" y="251"/>
              </a:cxn>
              <a:cxn ang="0">
                <a:pos x="0" y="251"/>
              </a:cxn>
              <a:cxn ang="0">
                <a:pos x="0" y="20"/>
              </a:cxn>
              <a:cxn ang="0">
                <a:pos x="0" y="20"/>
              </a:cxn>
              <a:cxn ang="0">
                <a:pos x="0" y="16"/>
              </a:cxn>
              <a:cxn ang="0">
                <a:pos x="2" y="12"/>
              </a:cxn>
              <a:cxn ang="0">
                <a:pos x="7" y="6"/>
              </a:cxn>
              <a:cxn ang="0">
                <a:pos x="13" y="2"/>
              </a:cxn>
              <a:cxn ang="0">
                <a:pos x="17" y="0"/>
              </a:cxn>
              <a:cxn ang="0">
                <a:pos x="21" y="0"/>
              </a:cxn>
              <a:cxn ang="0">
                <a:pos x="21" y="0"/>
              </a:cxn>
              <a:cxn ang="0">
                <a:pos x="25" y="0"/>
              </a:cxn>
              <a:cxn ang="0">
                <a:pos x="29" y="2"/>
              </a:cxn>
              <a:cxn ang="0">
                <a:pos x="36" y="6"/>
              </a:cxn>
              <a:cxn ang="0">
                <a:pos x="40" y="12"/>
              </a:cxn>
              <a:cxn ang="0">
                <a:pos x="41" y="16"/>
              </a:cxn>
              <a:cxn ang="0">
                <a:pos x="42" y="20"/>
              </a:cxn>
              <a:cxn ang="0">
                <a:pos x="42" y="251"/>
              </a:cxn>
              <a:cxn ang="0">
                <a:pos x="11" y="241"/>
              </a:cxn>
              <a:cxn ang="0">
                <a:pos x="31" y="241"/>
              </a:cxn>
              <a:cxn ang="0">
                <a:pos x="31" y="20"/>
              </a:cxn>
              <a:cxn ang="0">
                <a:pos x="31" y="20"/>
              </a:cxn>
              <a:cxn ang="0">
                <a:pos x="30" y="16"/>
              </a:cxn>
              <a:cxn ang="0">
                <a:pos x="27" y="14"/>
              </a:cxn>
              <a:cxn ang="0">
                <a:pos x="25" y="11"/>
              </a:cxn>
              <a:cxn ang="0">
                <a:pos x="21" y="11"/>
              </a:cxn>
              <a:cxn ang="0">
                <a:pos x="21" y="11"/>
              </a:cxn>
              <a:cxn ang="0">
                <a:pos x="18" y="11"/>
              </a:cxn>
              <a:cxn ang="0">
                <a:pos x="14" y="14"/>
              </a:cxn>
              <a:cxn ang="0">
                <a:pos x="13" y="16"/>
              </a:cxn>
              <a:cxn ang="0">
                <a:pos x="11" y="20"/>
              </a:cxn>
              <a:cxn ang="0">
                <a:pos x="11" y="241"/>
              </a:cxn>
            </a:cxnLst>
            <a:rect l="0" t="0" r="r" b="b"/>
            <a:pathLst>
              <a:path w="42" h="251">
                <a:moveTo>
                  <a:pt x="42" y="251"/>
                </a:moveTo>
                <a:lnTo>
                  <a:pt x="0" y="251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7" y="6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5" y="0"/>
                </a:lnTo>
                <a:lnTo>
                  <a:pt x="29" y="2"/>
                </a:lnTo>
                <a:lnTo>
                  <a:pt x="36" y="6"/>
                </a:lnTo>
                <a:lnTo>
                  <a:pt x="40" y="12"/>
                </a:lnTo>
                <a:lnTo>
                  <a:pt x="41" y="16"/>
                </a:lnTo>
                <a:lnTo>
                  <a:pt x="42" y="20"/>
                </a:lnTo>
                <a:lnTo>
                  <a:pt x="42" y="251"/>
                </a:lnTo>
                <a:close/>
                <a:moveTo>
                  <a:pt x="11" y="241"/>
                </a:moveTo>
                <a:lnTo>
                  <a:pt x="31" y="241"/>
                </a:lnTo>
                <a:lnTo>
                  <a:pt x="31" y="20"/>
                </a:lnTo>
                <a:lnTo>
                  <a:pt x="31" y="20"/>
                </a:lnTo>
                <a:lnTo>
                  <a:pt x="30" y="16"/>
                </a:lnTo>
                <a:lnTo>
                  <a:pt x="27" y="14"/>
                </a:lnTo>
                <a:lnTo>
                  <a:pt x="25" y="11"/>
                </a:lnTo>
                <a:lnTo>
                  <a:pt x="21" y="11"/>
                </a:lnTo>
                <a:lnTo>
                  <a:pt x="21" y="11"/>
                </a:lnTo>
                <a:lnTo>
                  <a:pt x="18" y="11"/>
                </a:lnTo>
                <a:lnTo>
                  <a:pt x="14" y="14"/>
                </a:lnTo>
                <a:lnTo>
                  <a:pt x="13" y="16"/>
                </a:lnTo>
                <a:lnTo>
                  <a:pt x="11" y="20"/>
                </a:lnTo>
                <a:lnTo>
                  <a:pt x="11" y="24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77" name="Freeform 253"/>
          <p:cNvSpPr>
            <a:spLocks noEditPoints="1"/>
          </p:cNvSpPr>
          <p:nvPr/>
        </p:nvSpPr>
        <p:spPr bwMode="auto">
          <a:xfrm>
            <a:off x="2033059" y="2519455"/>
            <a:ext cx="351807" cy="345517"/>
          </a:xfrm>
          <a:custGeom>
            <a:avLst/>
            <a:gdLst/>
            <a:ahLst/>
            <a:cxnLst>
              <a:cxn ang="0">
                <a:pos x="112" y="223"/>
              </a:cxn>
              <a:cxn ang="0">
                <a:pos x="89" y="220"/>
              </a:cxn>
              <a:cxn ang="0">
                <a:pos x="69" y="213"/>
              </a:cxn>
              <a:cxn ang="0">
                <a:pos x="50" y="204"/>
              </a:cxn>
              <a:cxn ang="0">
                <a:pos x="34" y="190"/>
              </a:cxn>
              <a:cxn ang="0">
                <a:pos x="20" y="173"/>
              </a:cxn>
              <a:cxn ang="0">
                <a:pos x="9" y="154"/>
              </a:cxn>
              <a:cxn ang="0">
                <a:pos x="3" y="134"/>
              </a:cxn>
              <a:cxn ang="0">
                <a:pos x="0" y="111"/>
              </a:cxn>
              <a:cxn ang="0">
                <a:pos x="1" y="100"/>
              </a:cxn>
              <a:cxn ang="0">
                <a:pos x="5" y="78"/>
              </a:cxn>
              <a:cxn ang="0">
                <a:pos x="13" y="58"/>
              </a:cxn>
              <a:cxn ang="0">
                <a:pos x="26" y="40"/>
              </a:cxn>
              <a:cxn ang="0">
                <a:pos x="40" y="26"/>
              </a:cxn>
              <a:cxn ang="0">
                <a:pos x="59" y="13"/>
              </a:cxn>
              <a:cxn ang="0">
                <a:pos x="78" y="5"/>
              </a:cxn>
              <a:cxn ang="0">
                <a:pos x="100" y="1"/>
              </a:cxn>
              <a:cxn ang="0">
                <a:pos x="117" y="0"/>
              </a:cxn>
              <a:cxn ang="0">
                <a:pos x="209" y="57"/>
              </a:cxn>
              <a:cxn ang="0">
                <a:pos x="211" y="62"/>
              </a:cxn>
              <a:cxn ang="0">
                <a:pos x="220" y="86"/>
              </a:cxn>
              <a:cxn ang="0">
                <a:pos x="223" y="111"/>
              </a:cxn>
              <a:cxn ang="0">
                <a:pos x="223" y="123"/>
              </a:cxn>
              <a:cxn ang="0">
                <a:pos x="217" y="144"/>
              </a:cxn>
              <a:cxn ang="0">
                <a:pos x="209" y="165"/>
              </a:cxn>
              <a:cxn ang="0">
                <a:pos x="197" y="182"/>
              </a:cxn>
              <a:cxn ang="0">
                <a:pos x="182" y="197"/>
              </a:cxn>
              <a:cxn ang="0">
                <a:pos x="165" y="209"/>
              </a:cxn>
              <a:cxn ang="0">
                <a:pos x="144" y="217"/>
              </a:cxn>
              <a:cxn ang="0">
                <a:pos x="123" y="221"/>
              </a:cxn>
              <a:cxn ang="0">
                <a:pos x="112" y="223"/>
              </a:cxn>
              <a:cxn ang="0">
                <a:pos x="107" y="11"/>
              </a:cxn>
              <a:cxn ang="0">
                <a:pos x="86" y="13"/>
              </a:cxn>
              <a:cxn ang="0">
                <a:pos x="69" y="20"/>
              </a:cxn>
              <a:cxn ang="0">
                <a:pos x="53" y="30"/>
              </a:cxn>
              <a:cxn ang="0">
                <a:pos x="39" y="42"/>
              </a:cxn>
              <a:cxn ang="0">
                <a:pos x="27" y="57"/>
              </a:cxn>
              <a:cxn ang="0">
                <a:pos x="19" y="73"/>
              </a:cxn>
              <a:cxn ang="0">
                <a:pos x="13" y="92"/>
              </a:cxn>
              <a:cxn ang="0">
                <a:pos x="11" y="111"/>
              </a:cxn>
              <a:cxn ang="0">
                <a:pos x="12" y="122"/>
              </a:cxn>
              <a:cxn ang="0">
                <a:pos x="16" y="140"/>
              </a:cxn>
              <a:cxn ang="0">
                <a:pos x="23" y="159"/>
              </a:cxn>
              <a:cxn ang="0">
                <a:pos x="34" y="176"/>
              </a:cxn>
              <a:cxn ang="0">
                <a:pos x="49" y="189"/>
              </a:cxn>
              <a:cxn ang="0">
                <a:pos x="63" y="200"/>
              </a:cxn>
              <a:cxn ang="0">
                <a:pos x="82" y="207"/>
              </a:cxn>
              <a:cxn ang="0">
                <a:pos x="101" y="211"/>
              </a:cxn>
              <a:cxn ang="0">
                <a:pos x="112" y="212"/>
              </a:cxn>
              <a:cxn ang="0">
                <a:pos x="132" y="209"/>
              </a:cxn>
              <a:cxn ang="0">
                <a:pos x="151" y="204"/>
              </a:cxn>
              <a:cxn ang="0">
                <a:pos x="167" y="194"/>
              </a:cxn>
              <a:cxn ang="0">
                <a:pos x="182" y="182"/>
              </a:cxn>
              <a:cxn ang="0">
                <a:pos x="194" y="167"/>
              </a:cxn>
              <a:cxn ang="0">
                <a:pos x="204" y="150"/>
              </a:cxn>
              <a:cxn ang="0">
                <a:pos x="209" y="131"/>
              </a:cxn>
              <a:cxn ang="0">
                <a:pos x="212" y="111"/>
              </a:cxn>
              <a:cxn ang="0">
                <a:pos x="212" y="101"/>
              </a:cxn>
              <a:cxn ang="0">
                <a:pos x="208" y="81"/>
              </a:cxn>
              <a:cxn ang="0">
                <a:pos x="107" y="120"/>
              </a:cxn>
            </a:cxnLst>
            <a:rect l="0" t="0" r="r" b="b"/>
            <a:pathLst>
              <a:path w="223" h="223">
                <a:moveTo>
                  <a:pt x="112" y="223"/>
                </a:moveTo>
                <a:lnTo>
                  <a:pt x="112" y="223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9" y="213"/>
                </a:lnTo>
                <a:lnTo>
                  <a:pt x="59" y="209"/>
                </a:lnTo>
                <a:lnTo>
                  <a:pt x="50" y="204"/>
                </a:lnTo>
                <a:lnTo>
                  <a:pt x="40" y="197"/>
                </a:lnTo>
                <a:lnTo>
                  <a:pt x="34" y="190"/>
                </a:lnTo>
                <a:lnTo>
                  <a:pt x="26" y="182"/>
                </a:lnTo>
                <a:lnTo>
                  <a:pt x="20" y="173"/>
                </a:lnTo>
                <a:lnTo>
                  <a:pt x="13" y="165"/>
                </a:lnTo>
                <a:lnTo>
                  <a:pt x="9" y="154"/>
                </a:lnTo>
                <a:lnTo>
                  <a:pt x="5" y="144"/>
                </a:lnTo>
                <a:lnTo>
                  <a:pt x="3" y="134"/>
                </a:lnTo>
                <a:lnTo>
                  <a:pt x="1" y="123"/>
                </a:lnTo>
                <a:lnTo>
                  <a:pt x="0" y="111"/>
                </a:lnTo>
                <a:lnTo>
                  <a:pt x="0" y="111"/>
                </a:lnTo>
                <a:lnTo>
                  <a:pt x="1" y="100"/>
                </a:lnTo>
                <a:lnTo>
                  <a:pt x="3" y="89"/>
                </a:lnTo>
                <a:lnTo>
                  <a:pt x="5" y="78"/>
                </a:lnTo>
                <a:lnTo>
                  <a:pt x="9" y="67"/>
                </a:lnTo>
                <a:lnTo>
                  <a:pt x="13" y="58"/>
                </a:lnTo>
                <a:lnTo>
                  <a:pt x="20" y="49"/>
                </a:lnTo>
                <a:lnTo>
                  <a:pt x="26" y="40"/>
                </a:lnTo>
                <a:lnTo>
                  <a:pt x="34" y="32"/>
                </a:lnTo>
                <a:lnTo>
                  <a:pt x="40" y="26"/>
                </a:lnTo>
                <a:lnTo>
                  <a:pt x="50" y="19"/>
                </a:lnTo>
                <a:lnTo>
                  <a:pt x="59" y="13"/>
                </a:lnTo>
                <a:lnTo>
                  <a:pt x="69" y="9"/>
                </a:lnTo>
                <a:lnTo>
                  <a:pt x="78" y="5"/>
                </a:lnTo>
                <a:lnTo>
                  <a:pt x="89" y="3"/>
                </a:lnTo>
                <a:lnTo>
                  <a:pt x="100" y="1"/>
                </a:lnTo>
                <a:lnTo>
                  <a:pt x="112" y="0"/>
                </a:lnTo>
                <a:lnTo>
                  <a:pt x="117" y="0"/>
                </a:lnTo>
                <a:lnTo>
                  <a:pt x="117" y="103"/>
                </a:lnTo>
                <a:lnTo>
                  <a:pt x="209" y="57"/>
                </a:lnTo>
                <a:lnTo>
                  <a:pt x="211" y="62"/>
                </a:lnTo>
                <a:lnTo>
                  <a:pt x="211" y="62"/>
                </a:lnTo>
                <a:lnTo>
                  <a:pt x="216" y="73"/>
                </a:lnTo>
                <a:lnTo>
                  <a:pt x="220" y="86"/>
                </a:lnTo>
                <a:lnTo>
                  <a:pt x="221" y="99"/>
                </a:lnTo>
                <a:lnTo>
                  <a:pt x="223" y="111"/>
                </a:lnTo>
                <a:lnTo>
                  <a:pt x="223" y="111"/>
                </a:lnTo>
                <a:lnTo>
                  <a:pt x="223" y="123"/>
                </a:lnTo>
                <a:lnTo>
                  <a:pt x="220" y="134"/>
                </a:lnTo>
                <a:lnTo>
                  <a:pt x="217" y="144"/>
                </a:lnTo>
                <a:lnTo>
                  <a:pt x="213" y="154"/>
                </a:lnTo>
                <a:lnTo>
                  <a:pt x="209" y="165"/>
                </a:lnTo>
                <a:lnTo>
                  <a:pt x="204" y="173"/>
                </a:lnTo>
                <a:lnTo>
                  <a:pt x="197" y="182"/>
                </a:lnTo>
                <a:lnTo>
                  <a:pt x="190" y="190"/>
                </a:lnTo>
                <a:lnTo>
                  <a:pt x="182" y="197"/>
                </a:lnTo>
                <a:lnTo>
                  <a:pt x="174" y="204"/>
                </a:lnTo>
                <a:lnTo>
                  <a:pt x="165" y="209"/>
                </a:lnTo>
                <a:lnTo>
                  <a:pt x="155" y="213"/>
                </a:lnTo>
                <a:lnTo>
                  <a:pt x="144" y="217"/>
                </a:lnTo>
                <a:lnTo>
                  <a:pt x="134" y="220"/>
                </a:lnTo>
                <a:lnTo>
                  <a:pt x="123" y="221"/>
                </a:lnTo>
                <a:lnTo>
                  <a:pt x="112" y="223"/>
                </a:lnTo>
                <a:lnTo>
                  <a:pt x="112" y="223"/>
                </a:lnTo>
                <a:close/>
                <a:moveTo>
                  <a:pt x="107" y="11"/>
                </a:moveTo>
                <a:lnTo>
                  <a:pt x="107" y="11"/>
                </a:lnTo>
                <a:lnTo>
                  <a:pt x="96" y="12"/>
                </a:lnTo>
                <a:lnTo>
                  <a:pt x="86" y="13"/>
                </a:lnTo>
                <a:lnTo>
                  <a:pt x="78" y="18"/>
                </a:lnTo>
                <a:lnTo>
                  <a:pt x="69" y="20"/>
                </a:lnTo>
                <a:lnTo>
                  <a:pt x="61" y="24"/>
                </a:lnTo>
                <a:lnTo>
                  <a:pt x="53" y="30"/>
                </a:lnTo>
                <a:lnTo>
                  <a:pt x="46" y="36"/>
                </a:lnTo>
                <a:lnTo>
                  <a:pt x="39" y="42"/>
                </a:lnTo>
                <a:lnTo>
                  <a:pt x="32" y="50"/>
                </a:lnTo>
                <a:lnTo>
                  <a:pt x="27" y="57"/>
                </a:lnTo>
                <a:lnTo>
                  <a:pt x="23" y="65"/>
                </a:lnTo>
                <a:lnTo>
                  <a:pt x="19" y="73"/>
                </a:lnTo>
                <a:lnTo>
                  <a:pt x="16" y="82"/>
                </a:lnTo>
                <a:lnTo>
                  <a:pt x="13" y="92"/>
                </a:lnTo>
                <a:lnTo>
                  <a:pt x="12" y="101"/>
                </a:lnTo>
                <a:lnTo>
                  <a:pt x="11" y="111"/>
                </a:lnTo>
                <a:lnTo>
                  <a:pt x="11" y="111"/>
                </a:lnTo>
                <a:lnTo>
                  <a:pt x="12" y="122"/>
                </a:lnTo>
                <a:lnTo>
                  <a:pt x="13" y="131"/>
                </a:lnTo>
                <a:lnTo>
                  <a:pt x="16" y="140"/>
                </a:lnTo>
                <a:lnTo>
                  <a:pt x="19" y="150"/>
                </a:lnTo>
                <a:lnTo>
                  <a:pt x="23" y="159"/>
                </a:lnTo>
                <a:lnTo>
                  <a:pt x="28" y="167"/>
                </a:lnTo>
                <a:lnTo>
                  <a:pt x="34" y="176"/>
                </a:lnTo>
                <a:lnTo>
                  <a:pt x="40" y="182"/>
                </a:lnTo>
                <a:lnTo>
                  <a:pt x="49" y="189"/>
                </a:lnTo>
                <a:lnTo>
                  <a:pt x="55" y="194"/>
                </a:lnTo>
                <a:lnTo>
                  <a:pt x="63" y="200"/>
                </a:lnTo>
                <a:lnTo>
                  <a:pt x="73" y="204"/>
                </a:lnTo>
                <a:lnTo>
                  <a:pt x="82" y="207"/>
                </a:lnTo>
                <a:lnTo>
                  <a:pt x="92" y="209"/>
                </a:lnTo>
                <a:lnTo>
                  <a:pt x="101" y="211"/>
                </a:lnTo>
                <a:lnTo>
                  <a:pt x="112" y="212"/>
                </a:lnTo>
                <a:lnTo>
                  <a:pt x="112" y="212"/>
                </a:lnTo>
                <a:lnTo>
                  <a:pt x="121" y="211"/>
                </a:lnTo>
                <a:lnTo>
                  <a:pt x="132" y="209"/>
                </a:lnTo>
                <a:lnTo>
                  <a:pt x="142" y="207"/>
                </a:lnTo>
                <a:lnTo>
                  <a:pt x="151" y="204"/>
                </a:lnTo>
                <a:lnTo>
                  <a:pt x="159" y="200"/>
                </a:lnTo>
                <a:lnTo>
                  <a:pt x="167" y="194"/>
                </a:lnTo>
                <a:lnTo>
                  <a:pt x="175" y="189"/>
                </a:lnTo>
                <a:lnTo>
                  <a:pt x="182" y="182"/>
                </a:lnTo>
                <a:lnTo>
                  <a:pt x="189" y="176"/>
                </a:lnTo>
                <a:lnTo>
                  <a:pt x="194" y="167"/>
                </a:lnTo>
                <a:lnTo>
                  <a:pt x="200" y="159"/>
                </a:lnTo>
                <a:lnTo>
                  <a:pt x="204" y="150"/>
                </a:lnTo>
                <a:lnTo>
                  <a:pt x="208" y="140"/>
                </a:lnTo>
                <a:lnTo>
                  <a:pt x="209" y="131"/>
                </a:lnTo>
                <a:lnTo>
                  <a:pt x="212" y="122"/>
                </a:lnTo>
                <a:lnTo>
                  <a:pt x="212" y="111"/>
                </a:lnTo>
                <a:lnTo>
                  <a:pt x="212" y="111"/>
                </a:lnTo>
                <a:lnTo>
                  <a:pt x="212" y="101"/>
                </a:lnTo>
                <a:lnTo>
                  <a:pt x="209" y="90"/>
                </a:lnTo>
                <a:lnTo>
                  <a:pt x="208" y="81"/>
                </a:lnTo>
                <a:lnTo>
                  <a:pt x="204" y="72"/>
                </a:lnTo>
                <a:lnTo>
                  <a:pt x="107" y="120"/>
                </a:lnTo>
                <a:lnTo>
                  <a:pt x="107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78" name="Freeform 254"/>
          <p:cNvSpPr>
            <a:spLocks noEditPoints="1"/>
          </p:cNvSpPr>
          <p:nvPr/>
        </p:nvSpPr>
        <p:spPr bwMode="auto">
          <a:xfrm>
            <a:off x="2239451" y="2468091"/>
            <a:ext cx="154796" cy="172760"/>
          </a:xfrm>
          <a:custGeom>
            <a:avLst/>
            <a:gdLst/>
            <a:ahLst/>
            <a:cxnLst>
              <a:cxn ang="0">
                <a:pos x="0" y="112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17" y="1"/>
              </a:cxn>
              <a:cxn ang="0">
                <a:pos x="32" y="4"/>
              </a:cxn>
              <a:cxn ang="0">
                <a:pos x="45" y="9"/>
              </a:cxn>
              <a:cxn ang="0">
                <a:pos x="59" y="16"/>
              </a:cxn>
              <a:cxn ang="0">
                <a:pos x="71" y="24"/>
              </a:cxn>
              <a:cxn ang="0">
                <a:pos x="82" y="35"/>
              </a:cxn>
              <a:cxn ang="0">
                <a:pos x="91" y="45"/>
              </a:cxn>
              <a:cxn ang="0">
                <a:pos x="99" y="59"/>
              </a:cxn>
              <a:cxn ang="0">
                <a:pos x="101" y="62"/>
              </a:cxn>
              <a:cxn ang="0">
                <a:pos x="0" y="112"/>
              </a:cxn>
              <a:cxn ang="0">
                <a:pos x="5" y="5"/>
              </a:cxn>
              <a:cxn ang="0">
                <a:pos x="5" y="104"/>
              </a:cxn>
              <a:cxn ang="0">
                <a:pos x="93" y="59"/>
              </a:cxn>
              <a:cxn ang="0">
                <a:pos x="93" y="59"/>
              </a:cxn>
              <a:cxn ang="0">
                <a:pos x="86" y="48"/>
              </a:cxn>
              <a:cxn ang="0">
                <a:pos x="77" y="37"/>
              </a:cxn>
              <a:cxn ang="0">
                <a:pos x="67" y="28"/>
              </a:cxn>
              <a:cxn ang="0">
                <a:pos x="56" y="20"/>
              </a:cxn>
              <a:cxn ang="0">
                <a:pos x="44" y="14"/>
              </a:cxn>
              <a:cxn ang="0">
                <a:pos x="32" y="9"/>
              </a:cxn>
              <a:cxn ang="0">
                <a:pos x="18" y="6"/>
              </a:cxn>
              <a:cxn ang="0">
                <a:pos x="5" y="5"/>
              </a:cxn>
              <a:cxn ang="0">
                <a:pos x="5" y="5"/>
              </a:cxn>
            </a:cxnLst>
            <a:rect l="0" t="0" r="r" b="b"/>
            <a:pathLst>
              <a:path w="101" h="112">
                <a:moveTo>
                  <a:pt x="0" y="112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17" y="1"/>
                </a:lnTo>
                <a:lnTo>
                  <a:pt x="32" y="4"/>
                </a:lnTo>
                <a:lnTo>
                  <a:pt x="45" y="9"/>
                </a:lnTo>
                <a:lnTo>
                  <a:pt x="59" y="16"/>
                </a:lnTo>
                <a:lnTo>
                  <a:pt x="71" y="24"/>
                </a:lnTo>
                <a:lnTo>
                  <a:pt x="82" y="35"/>
                </a:lnTo>
                <a:lnTo>
                  <a:pt x="91" y="45"/>
                </a:lnTo>
                <a:lnTo>
                  <a:pt x="99" y="59"/>
                </a:lnTo>
                <a:lnTo>
                  <a:pt x="101" y="62"/>
                </a:lnTo>
                <a:lnTo>
                  <a:pt x="0" y="112"/>
                </a:lnTo>
                <a:close/>
                <a:moveTo>
                  <a:pt x="5" y="5"/>
                </a:moveTo>
                <a:lnTo>
                  <a:pt x="5" y="104"/>
                </a:lnTo>
                <a:lnTo>
                  <a:pt x="93" y="59"/>
                </a:lnTo>
                <a:lnTo>
                  <a:pt x="93" y="59"/>
                </a:lnTo>
                <a:lnTo>
                  <a:pt x="86" y="48"/>
                </a:lnTo>
                <a:lnTo>
                  <a:pt x="77" y="37"/>
                </a:lnTo>
                <a:lnTo>
                  <a:pt x="67" y="28"/>
                </a:lnTo>
                <a:lnTo>
                  <a:pt x="56" y="20"/>
                </a:lnTo>
                <a:lnTo>
                  <a:pt x="44" y="14"/>
                </a:lnTo>
                <a:lnTo>
                  <a:pt x="32" y="9"/>
                </a:lnTo>
                <a:lnTo>
                  <a:pt x="18" y="6"/>
                </a:lnTo>
                <a:lnTo>
                  <a:pt x="5" y="5"/>
                </a:lnTo>
                <a:lnTo>
                  <a:pt x="5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79" name="Freeform 255"/>
          <p:cNvSpPr>
            <a:spLocks noEditPoints="1"/>
          </p:cNvSpPr>
          <p:nvPr/>
        </p:nvSpPr>
        <p:spPr bwMode="auto">
          <a:xfrm>
            <a:off x="3670127" y="2542797"/>
            <a:ext cx="323661" cy="224120"/>
          </a:xfrm>
          <a:custGeom>
            <a:avLst/>
            <a:gdLst/>
            <a:ahLst/>
            <a:cxnLst>
              <a:cxn ang="0">
                <a:pos x="189" y="144"/>
              </a:cxn>
              <a:cxn ang="0">
                <a:pos x="18" y="144"/>
              </a:cxn>
              <a:cxn ang="0">
                <a:pos x="18" y="144"/>
              </a:cxn>
              <a:cxn ang="0">
                <a:pos x="11" y="143"/>
              </a:cxn>
              <a:cxn ang="0">
                <a:pos x="6" y="139"/>
              </a:cxn>
              <a:cxn ang="0">
                <a:pos x="2" y="134"/>
              </a:cxn>
              <a:cxn ang="0">
                <a:pos x="0" y="127"/>
              </a:cxn>
              <a:cxn ang="0">
                <a:pos x="0" y="77"/>
              </a:cxn>
              <a:cxn ang="0">
                <a:pos x="65" y="0"/>
              </a:cxn>
              <a:cxn ang="0">
                <a:pos x="143" y="0"/>
              </a:cxn>
              <a:cxn ang="0">
                <a:pos x="207" y="77"/>
              </a:cxn>
              <a:cxn ang="0">
                <a:pos x="207" y="127"/>
              </a:cxn>
              <a:cxn ang="0">
                <a:pos x="207" y="127"/>
              </a:cxn>
              <a:cxn ang="0">
                <a:pos x="206" y="134"/>
              </a:cxn>
              <a:cxn ang="0">
                <a:pos x="202" y="139"/>
              </a:cxn>
              <a:cxn ang="0">
                <a:pos x="196" y="143"/>
              </a:cxn>
              <a:cxn ang="0">
                <a:pos x="189" y="144"/>
              </a:cxn>
              <a:cxn ang="0">
                <a:pos x="189" y="144"/>
              </a:cxn>
              <a:cxn ang="0">
                <a:pos x="11" y="79"/>
              </a:cxn>
              <a:cxn ang="0">
                <a:pos x="11" y="127"/>
              </a:cxn>
              <a:cxn ang="0">
                <a:pos x="11" y="127"/>
              </a:cxn>
              <a:cxn ang="0">
                <a:pos x="11" y="129"/>
              </a:cxn>
              <a:cxn ang="0">
                <a:pos x="14" y="132"/>
              </a:cxn>
              <a:cxn ang="0">
                <a:pos x="15" y="134"/>
              </a:cxn>
              <a:cxn ang="0">
                <a:pos x="18" y="134"/>
              </a:cxn>
              <a:cxn ang="0">
                <a:pos x="189" y="134"/>
              </a:cxn>
              <a:cxn ang="0">
                <a:pos x="189" y="134"/>
              </a:cxn>
              <a:cxn ang="0">
                <a:pos x="192" y="134"/>
              </a:cxn>
              <a:cxn ang="0">
                <a:pos x="195" y="132"/>
              </a:cxn>
              <a:cxn ang="0">
                <a:pos x="196" y="129"/>
              </a:cxn>
              <a:cxn ang="0">
                <a:pos x="196" y="127"/>
              </a:cxn>
              <a:cxn ang="0">
                <a:pos x="196" y="79"/>
              </a:cxn>
              <a:cxn ang="0">
                <a:pos x="138" y="11"/>
              </a:cxn>
              <a:cxn ang="0">
                <a:pos x="69" y="11"/>
              </a:cxn>
              <a:cxn ang="0">
                <a:pos x="11" y="79"/>
              </a:cxn>
            </a:cxnLst>
            <a:rect l="0" t="0" r="r" b="b"/>
            <a:pathLst>
              <a:path w="207" h="144">
                <a:moveTo>
                  <a:pt x="189" y="144"/>
                </a:moveTo>
                <a:lnTo>
                  <a:pt x="18" y="144"/>
                </a:lnTo>
                <a:lnTo>
                  <a:pt x="18" y="144"/>
                </a:lnTo>
                <a:lnTo>
                  <a:pt x="11" y="143"/>
                </a:lnTo>
                <a:lnTo>
                  <a:pt x="6" y="139"/>
                </a:lnTo>
                <a:lnTo>
                  <a:pt x="2" y="134"/>
                </a:lnTo>
                <a:lnTo>
                  <a:pt x="0" y="127"/>
                </a:lnTo>
                <a:lnTo>
                  <a:pt x="0" y="77"/>
                </a:lnTo>
                <a:lnTo>
                  <a:pt x="65" y="0"/>
                </a:lnTo>
                <a:lnTo>
                  <a:pt x="143" y="0"/>
                </a:lnTo>
                <a:lnTo>
                  <a:pt x="207" y="77"/>
                </a:lnTo>
                <a:lnTo>
                  <a:pt x="207" y="127"/>
                </a:lnTo>
                <a:lnTo>
                  <a:pt x="207" y="127"/>
                </a:lnTo>
                <a:lnTo>
                  <a:pt x="206" y="134"/>
                </a:lnTo>
                <a:lnTo>
                  <a:pt x="202" y="139"/>
                </a:lnTo>
                <a:lnTo>
                  <a:pt x="196" y="143"/>
                </a:lnTo>
                <a:lnTo>
                  <a:pt x="189" y="144"/>
                </a:lnTo>
                <a:lnTo>
                  <a:pt x="189" y="144"/>
                </a:lnTo>
                <a:close/>
                <a:moveTo>
                  <a:pt x="11" y="79"/>
                </a:moveTo>
                <a:lnTo>
                  <a:pt x="11" y="127"/>
                </a:lnTo>
                <a:lnTo>
                  <a:pt x="11" y="127"/>
                </a:lnTo>
                <a:lnTo>
                  <a:pt x="11" y="129"/>
                </a:lnTo>
                <a:lnTo>
                  <a:pt x="14" y="132"/>
                </a:lnTo>
                <a:lnTo>
                  <a:pt x="15" y="134"/>
                </a:lnTo>
                <a:lnTo>
                  <a:pt x="18" y="134"/>
                </a:lnTo>
                <a:lnTo>
                  <a:pt x="189" y="134"/>
                </a:lnTo>
                <a:lnTo>
                  <a:pt x="189" y="134"/>
                </a:lnTo>
                <a:lnTo>
                  <a:pt x="192" y="134"/>
                </a:lnTo>
                <a:lnTo>
                  <a:pt x="195" y="132"/>
                </a:lnTo>
                <a:lnTo>
                  <a:pt x="196" y="129"/>
                </a:lnTo>
                <a:lnTo>
                  <a:pt x="196" y="127"/>
                </a:lnTo>
                <a:lnTo>
                  <a:pt x="196" y="79"/>
                </a:lnTo>
                <a:lnTo>
                  <a:pt x="138" y="11"/>
                </a:lnTo>
                <a:lnTo>
                  <a:pt x="69" y="11"/>
                </a:lnTo>
                <a:lnTo>
                  <a:pt x="11" y="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80" name="Freeform 256"/>
          <p:cNvSpPr>
            <a:spLocks noEditPoints="1"/>
          </p:cNvSpPr>
          <p:nvPr/>
        </p:nvSpPr>
        <p:spPr bwMode="auto">
          <a:xfrm>
            <a:off x="3698271" y="2566145"/>
            <a:ext cx="272063" cy="140075"/>
          </a:xfrm>
          <a:custGeom>
            <a:avLst/>
            <a:gdLst/>
            <a:ahLst/>
            <a:cxnLst>
              <a:cxn ang="0">
                <a:pos x="113" y="90"/>
              </a:cxn>
              <a:cxn ang="0">
                <a:pos x="62" y="90"/>
              </a:cxn>
              <a:cxn ang="0">
                <a:pos x="37" y="66"/>
              </a:cxn>
              <a:cxn ang="0">
                <a:pos x="0" y="66"/>
              </a:cxn>
              <a:cxn ang="0">
                <a:pos x="55" y="0"/>
              </a:cxn>
              <a:cxn ang="0">
                <a:pos x="120" y="0"/>
              </a:cxn>
              <a:cxn ang="0">
                <a:pos x="175" y="66"/>
              </a:cxn>
              <a:cxn ang="0">
                <a:pos x="137" y="66"/>
              </a:cxn>
              <a:cxn ang="0">
                <a:pos x="113" y="90"/>
              </a:cxn>
              <a:cxn ang="0">
                <a:pos x="63" y="85"/>
              </a:cxn>
              <a:cxn ang="0">
                <a:pos x="110" y="85"/>
              </a:cxn>
              <a:cxn ang="0">
                <a:pos x="135" y="60"/>
              </a:cxn>
              <a:cxn ang="0">
                <a:pos x="163" y="60"/>
              </a:cxn>
              <a:cxn ang="0">
                <a:pos x="117" y="5"/>
              </a:cxn>
              <a:cxn ang="0">
                <a:pos x="58" y="5"/>
              </a:cxn>
              <a:cxn ang="0">
                <a:pos x="10" y="60"/>
              </a:cxn>
              <a:cxn ang="0">
                <a:pos x="39" y="60"/>
              </a:cxn>
              <a:cxn ang="0">
                <a:pos x="63" y="85"/>
              </a:cxn>
            </a:cxnLst>
            <a:rect l="0" t="0" r="r" b="b"/>
            <a:pathLst>
              <a:path w="175" h="90">
                <a:moveTo>
                  <a:pt x="113" y="90"/>
                </a:moveTo>
                <a:lnTo>
                  <a:pt x="62" y="90"/>
                </a:lnTo>
                <a:lnTo>
                  <a:pt x="37" y="66"/>
                </a:lnTo>
                <a:lnTo>
                  <a:pt x="0" y="66"/>
                </a:lnTo>
                <a:lnTo>
                  <a:pt x="55" y="0"/>
                </a:lnTo>
                <a:lnTo>
                  <a:pt x="120" y="0"/>
                </a:lnTo>
                <a:lnTo>
                  <a:pt x="175" y="66"/>
                </a:lnTo>
                <a:lnTo>
                  <a:pt x="137" y="66"/>
                </a:lnTo>
                <a:lnTo>
                  <a:pt x="113" y="90"/>
                </a:lnTo>
                <a:close/>
                <a:moveTo>
                  <a:pt x="63" y="85"/>
                </a:moveTo>
                <a:lnTo>
                  <a:pt x="110" y="85"/>
                </a:lnTo>
                <a:lnTo>
                  <a:pt x="135" y="60"/>
                </a:lnTo>
                <a:lnTo>
                  <a:pt x="163" y="60"/>
                </a:lnTo>
                <a:lnTo>
                  <a:pt x="117" y="5"/>
                </a:lnTo>
                <a:lnTo>
                  <a:pt x="58" y="5"/>
                </a:lnTo>
                <a:lnTo>
                  <a:pt x="10" y="60"/>
                </a:lnTo>
                <a:lnTo>
                  <a:pt x="39" y="60"/>
                </a:lnTo>
                <a:lnTo>
                  <a:pt x="63" y="8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81" name="Freeform 257"/>
          <p:cNvSpPr>
            <a:spLocks noEditPoints="1"/>
          </p:cNvSpPr>
          <p:nvPr/>
        </p:nvSpPr>
        <p:spPr bwMode="auto">
          <a:xfrm>
            <a:off x="4491003" y="2542797"/>
            <a:ext cx="323661" cy="224120"/>
          </a:xfrm>
          <a:custGeom>
            <a:avLst/>
            <a:gdLst/>
            <a:ahLst/>
            <a:cxnLst>
              <a:cxn ang="0">
                <a:pos x="189" y="144"/>
              </a:cxn>
              <a:cxn ang="0">
                <a:pos x="18" y="144"/>
              </a:cxn>
              <a:cxn ang="0">
                <a:pos x="18" y="144"/>
              </a:cxn>
              <a:cxn ang="0">
                <a:pos x="11" y="143"/>
              </a:cxn>
              <a:cxn ang="0">
                <a:pos x="6" y="139"/>
              </a:cxn>
              <a:cxn ang="0">
                <a:pos x="2" y="134"/>
              </a:cxn>
              <a:cxn ang="0">
                <a:pos x="0" y="127"/>
              </a:cxn>
              <a:cxn ang="0">
                <a:pos x="0" y="77"/>
              </a:cxn>
              <a:cxn ang="0">
                <a:pos x="64" y="0"/>
              </a:cxn>
              <a:cxn ang="0">
                <a:pos x="143" y="0"/>
              </a:cxn>
              <a:cxn ang="0">
                <a:pos x="207" y="77"/>
              </a:cxn>
              <a:cxn ang="0">
                <a:pos x="207" y="127"/>
              </a:cxn>
              <a:cxn ang="0">
                <a:pos x="207" y="127"/>
              </a:cxn>
              <a:cxn ang="0">
                <a:pos x="205" y="134"/>
              </a:cxn>
              <a:cxn ang="0">
                <a:pos x="201" y="139"/>
              </a:cxn>
              <a:cxn ang="0">
                <a:pos x="196" y="143"/>
              </a:cxn>
              <a:cxn ang="0">
                <a:pos x="189" y="144"/>
              </a:cxn>
              <a:cxn ang="0">
                <a:pos x="189" y="144"/>
              </a:cxn>
              <a:cxn ang="0">
                <a:pos x="11" y="79"/>
              </a:cxn>
              <a:cxn ang="0">
                <a:pos x="11" y="127"/>
              </a:cxn>
              <a:cxn ang="0">
                <a:pos x="11" y="127"/>
              </a:cxn>
              <a:cxn ang="0">
                <a:pos x="11" y="129"/>
              </a:cxn>
              <a:cxn ang="0">
                <a:pos x="14" y="132"/>
              </a:cxn>
              <a:cxn ang="0">
                <a:pos x="15" y="134"/>
              </a:cxn>
              <a:cxn ang="0">
                <a:pos x="18" y="134"/>
              </a:cxn>
              <a:cxn ang="0">
                <a:pos x="189" y="134"/>
              </a:cxn>
              <a:cxn ang="0">
                <a:pos x="189" y="134"/>
              </a:cxn>
              <a:cxn ang="0">
                <a:pos x="192" y="134"/>
              </a:cxn>
              <a:cxn ang="0">
                <a:pos x="195" y="132"/>
              </a:cxn>
              <a:cxn ang="0">
                <a:pos x="196" y="129"/>
              </a:cxn>
              <a:cxn ang="0">
                <a:pos x="196" y="127"/>
              </a:cxn>
              <a:cxn ang="0">
                <a:pos x="196" y="79"/>
              </a:cxn>
              <a:cxn ang="0">
                <a:pos x="138" y="11"/>
              </a:cxn>
              <a:cxn ang="0">
                <a:pos x="69" y="11"/>
              </a:cxn>
              <a:cxn ang="0">
                <a:pos x="11" y="79"/>
              </a:cxn>
            </a:cxnLst>
            <a:rect l="0" t="0" r="r" b="b"/>
            <a:pathLst>
              <a:path w="207" h="144">
                <a:moveTo>
                  <a:pt x="189" y="144"/>
                </a:moveTo>
                <a:lnTo>
                  <a:pt x="18" y="144"/>
                </a:lnTo>
                <a:lnTo>
                  <a:pt x="18" y="144"/>
                </a:lnTo>
                <a:lnTo>
                  <a:pt x="11" y="143"/>
                </a:lnTo>
                <a:lnTo>
                  <a:pt x="6" y="139"/>
                </a:lnTo>
                <a:lnTo>
                  <a:pt x="2" y="134"/>
                </a:lnTo>
                <a:lnTo>
                  <a:pt x="0" y="127"/>
                </a:lnTo>
                <a:lnTo>
                  <a:pt x="0" y="77"/>
                </a:lnTo>
                <a:lnTo>
                  <a:pt x="64" y="0"/>
                </a:lnTo>
                <a:lnTo>
                  <a:pt x="143" y="0"/>
                </a:lnTo>
                <a:lnTo>
                  <a:pt x="207" y="77"/>
                </a:lnTo>
                <a:lnTo>
                  <a:pt x="207" y="127"/>
                </a:lnTo>
                <a:lnTo>
                  <a:pt x="207" y="127"/>
                </a:lnTo>
                <a:lnTo>
                  <a:pt x="205" y="134"/>
                </a:lnTo>
                <a:lnTo>
                  <a:pt x="201" y="139"/>
                </a:lnTo>
                <a:lnTo>
                  <a:pt x="196" y="143"/>
                </a:lnTo>
                <a:lnTo>
                  <a:pt x="189" y="144"/>
                </a:lnTo>
                <a:lnTo>
                  <a:pt x="189" y="144"/>
                </a:lnTo>
                <a:close/>
                <a:moveTo>
                  <a:pt x="11" y="79"/>
                </a:moveTo>
                <a:lnTo>
                  <a:pt x="11" y="127"/>
                </a:lnTo>
                <a:lnTo>
                  <a:pt x="11" y="127"/>
                </a:lnTo>
                <a:lnTo>
                  <a:pt x="11" y="129"/>
                </a:lnTo>
                <a:lnTo>
                  <a:pt x="14" y="132"/>
                </a:lnTo>
                <a:lnTo>
                  <a:pt x="15" y="134"/>
                </a:lnTo>
                <a:lnTo>
                  <a:pt x="18" y="134"/>
                </a:lnTo>
                <a:lnTo>
                  <a:pt x="189" y="134"/>
                </a:lnTo>
                <a:lnTo>
                  <a:pt x="189" y="134"/>
                </a:lnTo>
                <a:lnTo>
                  <a:pt x="192" y="134"/>
                </a:lnTo>
                <a:lnTo>
                  <a:pt x="195" y="132"/>
                </a:lnTo>
                <a:lnTo>
                  <a:pt x="196" y="129"/>
                </a:lnTo>
                <a:lnTo>
                  <a:pt x="196" y="127"/>
                </a:lnTo>
                <a:lnTo>
                  <a:pt x="196" y="79"/>
                </a:lnTo>
                <a:lnTo>
                  <a:pt x="138" y="11"/>
                </a:lnTo>
                <a:lnTo>
                  <a:pt x="69" y="11"/>
                </a:lnTo>
                <a:lnTo>
                  <a:pt x="11" y="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82" name="Freeform 258"/>
          <p:cNvSpPr>
            <a:spLocks noEditPoints="1"/>
          </p:cNvSpPr>
          <p:nvPr/>
        </p:nvSpPr>
        <p:spPr bwMode="auto">
          <a:xfrm>
            <a:off x="4584818" y="2678206"/>
            <a:ext cx="136033" cy="28015"/>
          </a:xfrm>
          <a:custGeom>
            <a:avLst/>
            <a:gdLst/>
            <a:ahLst/>
            <a:cxnLst>
              <a:cxn ang="0">
                <a:pos x="69" y="17"/>
              </a:cxn>
              <a:cxn ang="0">
                <a:pos x="18" y="17"/>
              </a:cxn>
              <a:cxn ang="0">
                <a:pos x="0" y="0"/>
              </a:cxn>
              <a:cxn ang="0">
                <a:pos x="86" y="0"/>
              </a:cxn>
              <a:cxn ang="0">
                <a:pos x="69" y="17"/>
              </a:cxn>
              <a:cxn ang="0">
                <a:pos x="19" y="12"/>
              </a:cxn>
              <a:cxn ang="0">
                <a:pos x="66" y="12"/>
              </a:cxn>
              <a:cxn ang="0">
                <a:pos x="73" y="5"/>
              </a:cxn>
              <a:cxn ang="0">
                <a:pos x="12" y="5"/>
              </a:cxn>
              <a:cxn ang="0">
                <a:pos x="19" y="12"/>
              </a:cxn>
            </a:cxnLst>
            <a:rect l="0" t="0" r="r" b="b"/>
            <a:pathLst>
              <a:path w="86" h="17">
                <a:moveTo>
                  <a:pt x="69" y="17"/>
                </a:moveTo>
                <a:lnTo>
                  <a:pt x="18" y="17"/>
                </a:lnTo>
                <a:lnTo>
                  <a:pt x="0" y="0"/>
                </a:lnTo>
                <a:lnTo>
                  <a:pt x="86" y="0"/>
                </a:lnTo>
                <a:lnTo>
                  <a:pt x="69" y="17"/>
                </a:lnTo>
                <a:close/>
                <a:moveTo>
                  <a:pt x="19" y="12"/>
                </a:moveTo>
                <a:lnTo>
                  <a:pt x="66" y="12"/>
                </a:lnTo>
                <a:lnTo>
                  <a:pt x="73" y="5"/>
                </a:lnTo>
                <a:lnTo>
                  <a:pt x="12" y="5"/>
                </a:lnTo>
                <a:lnTo>
                  <a:pt x="19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83" name="Freeform 259"/>
          <p:cNvSpPr>
            <a:spLocks noEditPoints="1"/>
          </p:cNvSpPr>
          <p:nvPr/>
        </p:nvSpPr>
        <p:spPr bwMode="auto">
          <a:xfrm>
            <a:off x="4514457" y="2566148"/>
            <a:ext cx="276755" cy="102721"/>
          </a:xfrm>
          <a:custGeom>
            <a:avLst/>
            <a:gdLst/>
            <a:ahLst/>
            <a:cxnLst>
              <a:cxn ang="0">
                <a:pos x="176" y="66"/>
              </a:cxn>
              <a:cxn ang="0">
                <a:pos x="0" y="66"/>
              </a:cxn>
              <a:cxn ang="0">
                <a:pos x="56" y="0"/>
              </a:cxn>
              <a:cxn ang="0">
                <a:pos x="119" y="0"/>
              </a:cxn>
              <a:cxn ang="0">
                <a:pos x="176" y="66"/>
              </a:cxn>
              <a:cxn ang="0">
                <a:pos x="11" y="60"/>
              </a:cxn>
              <a:cxn ang="0">
                <a:pos x="164" y="60"/>
              </a:cxn>
              <a:cxn ang="0">
                <a:pos x="118" y="5"/>
              </a:cxn>
              <a:cxn ang="0">
                <a:pos x="58" y="5"/>
              </a:cxn>
              <a:cxn ang="0">
                <a:pos x="11" y="60"/>
              </a:cxn>
            </a:cxnLst>
            <a:rect l="0" t="0" r="r" b="b"/>
            <a:pathLst>
              <a:path w="176" h="66">
                <a:moveTo>
                  <a:pt x="176" y="66"/>
                </a:moveTo>
                <a:lnTo>
                  <a:pt x="0" y="66"/>
                </a:lnTo>
                <a:lnTo>
                  <a:pt x="56" y="0"/>
                </a:lnTo>
                <a:lnTo>
                  <a:pt x="119" y="0"/>
                </a:lnTo>
                <a:lnTo>
                  <a:pt x="176" y="66"/>
                </a:lnTo>
                <a:close/>
                <a:moveTo>
                  <a:pt x="11" y="60"/>
                </a:moveTo>
                <a:lnTo>
                  <a:pt x="164" y="60"/>
                </a:lnTo>
                <a:lnTo>
                  <a:pt x="118" y="5"/>
                </a:lnTo>
                <a:lnTo>
                  <a:pt x="58" y="5"/>
                </a:lnTo>
                <a:lnTo>
                  <a:pt x="11" y="6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84" name="Freeform 260"/>
          <p:cNvSpPr>
            <a:spLocks noEditPoints="1"/>
          </p:cNvSpPr>
          <p:nvPr/>
        </p:nvSpPr>
        <p:spPr bwMode="auto">
          <a:xfrm>
            <a:off x="4584818" y="2584821"/>
            <a:ext cx="136033" cy="23347"/>
          </a:xfrm>
          <a:custGeom>
            <a:avLst/>
            <a:gdLst/>
            <a:ahLst/>
            <a:cxnLst>
              <a:cxn ang="0">
                <a:pos x="87" y="17"/>
              </a:cxn>
              <a:cxn ang="0">
                <a:pos x="0" y="17"/>
              </a:cxn>
              <a:cxn ang="0">
                <a:pos x="13" y="0"/>
              </a:cxn>
              <a:cxn ang="0">
                <a:pos x="74" y="0"/>
              </a:cxn>
              <a:cxn ang="0">
                <a:pos x="87" y="17"/>
              </a:cxn>
              <a:cxn ang="0">
                <a:pos x="10" y="12"/>
              </a:cxn>
              <a:cxn ang="0">
                <a:pos x="77" y="12"/>
              </a:cxn>
              <a:cxn ang="0">
                <a:pos x="71" y="5"/>
              </a:cxn>
              <a:cxn ang="0">
                <a:pos x="16" y="5"/>
              </a:cxn>
              <a:cxn ang="0">
                <a:pos x="10" y="12"/>
              </a:cxn>
            </a:cxnLst>
            <a:rect l="0" t="0" r="r" b="b"/>
            <a:pathLst>
              <a:path w="87" h="17">
                <a:moveTo>
                  <a:pt x="87" y="17"/>
                </a:moveTo>
                <a:lnTo>
                  <a:pt x="0" y="17"/>
                </a:lnTo>
                <a:lnTo>
                  <a:pt x="13" y="0"/>
                </a:lnTo>
                <a:lnTo>
                  <a:pt x="74" y="0"/>
                </a:lnTo>
                <a:lnTo>
                  <a:pt x="87" y="17"/>
                </a:lnTo>
                <a:close/>
                <a:moveTo>
                  <a:pt x="10" y="12"/>
                </a:moveTo>
                <a:lnTo>
                  <a:pt x="77" y="12"/>
                </a:lnTo>
                <a:lnTo>
                  <a:pt x="71" y="5"/>
                </a:lnTo>
                <a:lnTo>
                  <a:pt x="16" y="5"/>
                </a:lnTo>
                <a:lnTo>
                  <a:pt x="10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85" name="Freeform 261"/>
          <p:cNvSpPr>
            <a:spLocks noEditPoints="1"/>
          </p:cNvSpPr>
          <p:nvPr/>
        </p:nvSpPr>
        <p:spPr bwMode="auto">
          <a:xfrm>
            <a:off x="4556674" y="2622177"/>
            <a:ext cx="192321" cy="28015"/>
          </a:xfrm>
          <a:custGeom>
            <a:avLst/>
            <a:gdLst/>
            <a:ahLst/>
            <a:cxnLst>
              <a:cxn ang="0">
                <a:pos x="123" y="18"/>
              </a:cxn>
              <a:cxn ang="0">
                <a:pos x="0" y="18"/>
              </a:cxn>
              <a:cxn ang="0">
                <a:pos x="14" y="0"/>
              </a:cxn>
              <a:cxn ang="0">
                <a:pos x="111" y="0"/>
              </a:cxn>
              <a:cxn ang="0">
                <a:pos x="123" y="18"/>
              </a:cxn>
              <a:cxn ang="0">
                <a:pos x="11" y="12"/>
              </a:cxn>
              <a:cxn ang="0">
                <a:pos x="112" y="12"/>
              </a:cxn>
              <a:cxn ang="0">
                <a:pos x="108" y="6"/>
              </a:cxn>
              <a:cxn ang="0">
                <a:pos x="16" y="6"/>
              </a:cxn>
              <a:cxn ang="0">
                <a:pos x="11" y="12"/>
              </a:cxn>
            </a:cxnLst>
            <a:rect l="0" t="0" r="r" b="b"/>
            <a:pathLst>
              <a:path w="123" h="18">
                <a:moveTo>
                  <a:pt x="123" y="18"/>
                </a:moveTo>
                <a:lnTo>
                  <a:pt x="0" y="18"/>
                </a:lnTo>
                <a:lnTo>
                  <a:pt x="14" y="0"/>
                </a:lnTo>
                <a:lnTo>
                  <a:pt x="111" y="0"/>
                </a:lnTo>
                <a:lnTo>
                  <a:pt x="123" y="18"/>
                </a:lnTo>
                <a:close/>
                <a:moveTo>
                  <a:pt x="11" y="12"/>
                </a:moveTo>
                <a:lnTo>
                  <a:pt x="112" y="12"/>
                </a:lnTo>
                <a:lnTo>
                  <a:pt x="108" y="6"/>
                </a:lnTo>
                <a:lnTo>
                  <a:pt x="16" y="6"/>
                </a:lnTo>
                <a:lnTo>
                  <a:pt x="11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86" name="Freeform 262"/>
          <p:cNvSpPr>
            <a:spLocks noEditPoints="1"/>
          </p:cNvSpPr>
          <p:nvPr/>
        </p:nvSpPr>
        <p:spPr bwMode="auto">
          <a:xfrm>
            <a:off x="5283736" y="2514785"/>
            <a:ext cx="337733" cy="298825"/>
          </a:xfrm>
          <a:custGeom>
            <a:avLst/>
            <a:gdLst/>
            <a:ahLst/>
            <a:cxnLst>
              <a:cxn ang="0">
                <a:pos x="205" y="192"/>
              </a:cxn>
              <a:cxn ang="0">
                <a:pos x="12" y="192"/>
              </a:cxn>
              <a:cxn ang="0">
                <a:pos x="12" y="192"/>
              </a:cxn>
              <a:cxn ang="0">
                <a:pos x="7" y="191"/>
              </a:cxn>
              <a:cxn ang="0">
                <a:pos x="4" y="188"/>
              </a:cxn>
              <a:cxn ang="0">
                <a:pos x="2" y="184"/>
              </a:cxn>
              <a:cxn ang="0">
                <a:pos x="0" y="180"/>
              </a:cxn>
              <a:cxn ang="0">
                <a:pos x="0" y="42"/>
              </a:cxn>
              <a:cxn ang="0">
                <a:pos x="42" y="0"/>
              </a:cxn>
              <a:cxn ang="0">
                <a:pos x="176" y="0"/>
              </a:cxn>
              <a:cxn ang="0">
                <a:pos x="216" y="42"/>
              </a:cxn>
              <a:cxn ang="0">
                <a:pos x="216" y="180"/>
              </a:cxn>
              <a:cxn ang="0">
                <a:pos x="216" y="180"/>
              </a:cxn>
              <a:cxn ang="0">
                <a:pos x="216" y="184"/>
              </a:cxn>
              <a:cxn ang="0">
                <a:pos x="214" y="188"/>
              </a:cxn>
              <a:cxn ang="0">
                <a:pos x="210" y="191"/>
              </a:cxn>
              <a:cxn ang="0">
                <a:pos x="205" y="192"/>
              </a:cxn>
              <a:cxn ang="0">
                <a:pos x="205" y="192"/>
              </a:cxn>
              <a:cxn ang="0">
                <a:pos x="11" y="48"/>
              </a:cxn>
              <a:cxn ang="0">
                <a:pos x="11" y="180"/>
              </a:cxn>
              <a:cxn ang="0">
                <a:pos x="11" y="180"/>
              </a:cxn>
              <a:cxn ang="0">
                <a:pos x="12" y="181"/>
              </a:cxn>
              <a:cxn ang="0">
                <a:pos x="205" y="181"/>
              </a:cxn>
              <a:cxn ang="0">
                <a:pos x="205" y="181"/>
              </a:cxn>
              <a:cxn ang="0">
                <a:pos x="205" y="180"/>
              </a:cxn>
              <a:cxn ang="0">
                <a:pos x="205" y="48"/>
              </a:cxn>
              <a:cxn ang="0">
                <a:pos x="170" y="11"/>
              </a:cxn>
              <a:cxn ang="0">
                <a:pos x="46" y="11"/>
              </a:cxn>
              <a:cxn ang="0">
                <a:pos x="11" y="48"/>
              </a:cxn>
            </a:cxnLst>
            <a:rect l="0" t="0" r="r" b="b"/>
            <a:pathLst>
              <a:path w="216" h="192">
                <a:moveTo>
                  <a:pt x="205" y="192"/>
                </a:moveTo>
                <a:lnTo>
                  <a:pt x="12" y="192"/>
                </a:lnTo>
                <a:lnTo>
                  <a:pt x="12" y="192"/>
                </a:lnTo>
                <a:lnTo>
                  <a:pt x="7" y="191"/>
                </a:lnTo>
                <a:lnTo>
                  <a:pt x="4" y="188"/>
                </a:lnTo>
                <a:lnTo>
                  <a:pt x="2" y="184"/>
                </a:lnTo>
                <a:lnTo>
                  <a:pt x="0" y="180"/>
                </a:lnTo>
                <a:lnTo>
                  <a:pt x="0" y="42"/>
                </a:lnTo>
                <a:lnTo>
                  <a:pt x="42" y="0"/>
                </a:lnTo>
                <a:lnTo>
                  <a:pt x="176" y="0"/>
                </a:lnTo>
                <a:lnTo>
                  <a:pt x="216" y="42"/>
                </a:lnTo>
                <a:lnTo>
                  <a:pt x="216" y="180"/>
                </a:lnTo>
                <a:lnTo>
                  <a:pt x="216" y="180"/>
                </a:lnTo>
                <a:lnTo>
                  <a:pt x="216" y="184"/>
                </a:lnTo>
                <a:lnTo>
                  <a:pt x="214" y="188"/>
                </a:lnTo>
                <a:lnTo>
                  <a:pt x="210" y="191"/>
                </a:lnTo>
                <a:lnTo>
                  <a:pt x="205" y="192"/>
                </a:lnTo>
                <a:lnTo>
                  <a:pt x="205" y="192"/>
                </a:lnTo>
                <a:close/>
                <a:moveTo>
                  <a:pt x="11" y="48"/>
                </a:moveTo>
                <a:lnTo>
                  <a:pt x="11" y="180"/>
                </a:lnTo>
                <a:lnTo>
                  <a:pt x="11" y="180"/>
                </a:lnTo>
                <a:lnTo>
                  <a:pt x="12" y="181"/>
                </a:lnTo>
                <a:lnTo>
                  <a:pt x="205" y="181"/>
                </a:lnTo>
                <a:lnTo>
                  <a:pt x="205" y="181"/>
                </a:lnTo>
                <a:lnTo>
                  <a:pt x="205" y="180"/>
                </a:lnTo>
                <a:lnTo>
                  <a:pt x="205" y="48"/>
                </a:lnTo>
                <a:lnTo>
                  <a:pt x="170" y="11"/>
                </a:lnTo>
                <a:lnTo>
                  <a:pt x="46" y="11"/>
                </a:ln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87" name="Freeform 263"/>
          <p:cNvSpPr>
            <a:spLocks noEditPoints="1"/>
          </p:cNvSpPr>
          <p:nvPr/>
        </p:nvSpPr>
        <p:spPr bwMode="auto">
          <a:xfrm>
            <a:off x="5344717" y="2617504"/>
            <a:ext cx="225155" cy="149413"/>
          </a:xfrm>
          <a:custGeom>
            <a:avLst/>
            <a:gdLst/>
            <a:ahLst/>
            <a:cxnLst>
              <a:cxn ang="0">
                <a:pos x="71" y="96"/>
              </a:cxn>
              <a:cxn ang="0">
                <a:pos x="0" y="38"/>
              </a:cxn>
              <a:cxn ang="0">
                <a:pos x="43" y="38"/>
              </a:cxn>
              <a:cxn ang="0">
                <a:pos x="43" y="0"/>
              </a:cxn>
              <a:cxn ang="0">
                <a:pos x="100" y="0"/>
              </a:cxn>
              <a:cxn ang="0">
                <a:pos x="100" y="38"/>
              </a:cxn>
              <a:cxn ang="0">
                <a:pos x="144" y="38"/>
              </a:cxn>
              <a:cxn ang="0">
                <a:pos x="71" y="96"/>
              </a:cxn>
              <a:cxn ang="0">
                <a:pos x="15" y="43"/>
              </a:cxn>
              <a:cxn ang="0">
                <a:pos x="71" y="89"/>
              </a:cxn>
              <a:cxn ang="0">
                <a:pos x="128" y="43"/>
              </a:cxn>
              <a:cxn ang="0">
                <a:pos x="94" y="43"/>
              </a:cxn>
              <a:cxn ang="0">
                <a:pos x="94" y="5"/>
              </a:cxn>
              <a:cxn ang="0">
                <a:pos x="48" y="5"/>
              </a:cxn>
              <a:cxn ang="0">
                <a:pos x="48" y="43"/>
              </a:cxn>
              <a:cxn ang="0">
                <a:pos x="15" y="43"/>
              </a:cxn>
            </a:cxnLst>
            <a:rect l="0" t="0" r="r" b="b"/>
            <a:pathLst>
              <a:path w="144" h="96">
                <a:moveTo>
                  <a:pt x="71" y="96"/>
                </a:moveTo>
                <a:lnTo>
                  <a:pt x="0" y="38"/>
                </a:lnTo>
                <a:lnTo>
                  <a:pt x="43" y="38"/>
                </a:lnTo>
                <a:lnTo>
                  <a:pt x="43" y="0"/>
                </a:lnTo>
                <a:lnTo>
                  <a:pt x="100" y="0"/>
                </a:lnTo>
                <a:lnTo>
                  <a:pt x="100" y="38"/>
                </a:lnTo>
                <a:lnTo>
                  <a:pt x="144" y="38"/>
                </a:lnTo>
                <a:lnTo>
                  <a:pt x="71" y="96"/>
                </a:lnTo>
                <a:close/>
                <a:moveTo>
                  <a:pt x="15" y="43"/>
                </a:moveTo>
                <a:lnTo>
                  <a:pt x="71" y="89"/>
                </a:lnTo>
                <a:lnTo>
                  <a:pt x="128" y="43"/>
                </a:lnTo>
                <a:lnTo>
                  <a:pt x="94" y="43"/>
                </a:lnTo>
                <a:lnTo>
                  <a:pt x="94" y="5"/>
                </a:lnTo>
                <a:lnTo>
                  <a:pt x="48" y="5"/>
                </a:lnTo>
                <a:lnTo>
                  <a:pt x="48" y="43"/>
                </a:lnTo>
                <a:lnTo>
                  <a:pt x="15" y="4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88" name="Freeform 264"/>
          <p:cNvSpPr>
            <a:spLocks noEditPoints="1"/>
          </p:cNvSpPr>
          <p:nvPr/>
        </p:nvSpPr>
        <p:spPr bwMode="auto">
          <a:xfrm>
            <a:off x="5330645" y="2547470"/>
            <a:ext cx="248611" cy="28015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0" y="17"/>
              </a:cxn>
              <a:cxn ang="0">
                <a:pos x="19" y="0"/>
              </a:cxn>
              <a:cxn ang="0">
                <a:pos x="139" y="0"/>
              </a:cxn>
              <a:cxn ang="0">
                <a:pos x="157" y="17"/>
              </a:cxn>
              <a:cxn ang="0">
                <a:pos x="13" y="12"/>
              </a:cxn>
              <a:cxn ang="0">
                <a:pos x="144" y="12"/>
              </a:cxn>
              <a:cxn ang="0">
                <a:pos x="136" y="5"/>
              </a:cxn>
              <a:cxn ang="0">
                <a:pos x="20" y="5"/>
              </a:cxn>
              <a:cxn ang="0">
                <a:pos x="13" y="12"/>
              </a:cxn>
            </a:cxnLst>
            <a:rect l="0" t="0" r="r" b="b"/>
            <a:pathLst>
              <a:path w="157" h="17">
                <a:moveTo>
                  <a:pt x="157" y="17"/>
                </a:moveTo>
                <a:lnTo>
                  <a:pt x="0" y="17"/>
                </a:lnTo>
                <a:lnTo>
                  <a:pt x="19" y="0"/>
                </a:lnTo>
                <a:lnTo>
                  <a:pt x="139" y="0"/>
                </a:lnTo>
                <a:lnTo>
                  <a:pt x="157" y="17"/>
                </a:lnTo>
                <a:close/>
                <a:moveTo>
                  <a:pt x="13" y="12"/>
                </a:moveTo>
                <a:lnTo>
                  <a:pt x="144" y="12"/>
                </a:lnTo>
                <a:lnTo>
                  <a:pt x="136" y="5"/>
                </a:lnTo>
                <a:lnTo>
                  <a:pt x="20" y="5"/>
                </a:lnTo>
                <a:lnTo>
                  <a:pt x="13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89" name="Freeform 265"/>
          <p:cNvSpPr>
            <a:spLocks noEditPoints="1"/>
          </p:cNvSpPr>
          <p:nvPr/>
        </p:nvSpPr>
        <p:spPr bwMode="auto">
          <a:xfrm>
            <a:off x="6099926" y="2514785"/>
            <a:ext cx="342425" cy="298825"/>
          </a:xfrm>
          <a:custGeom>
            <a:avLst/>
            <a:gdLst/>
            <a:ahLst/>
            <a:cxnLst>
              <a:cxn ang="0">
                <a:pos x="206" y="192"/>
              </a:cxn>
              <a:cxn ang="0">
                <a:pos x="13" y="192"/>
              </a:cxn>
              <a:cxn ang="0">
                <a:pos x="13" y="192"/>
              </a:cxn>
              <a:cxn ang="0">
                <a:pos x="9" y="191"/>
              </a:cxn>
              <a:cxn ang="0">
                <a:pos x="4" y="188"/>
              </a:cxn>
              <a:cxn ang="0">
                <a:pos x="2" y="184"/>
              </a:cxn>
              <a:cxn ang="0">
                <a:pos x="0" y="180"/>
              </a:cxn>
              <a:cxn ang="0">
                <a:pos x="0" y="42"/>
              </a:cxn>
              <a:cxn ang="0">
                <a:pos x="42" y="0"/>
              </a:cxn>
              <a:cxn ang="0">
                <a:pos x="176" y="0"/>
              </a:cxn>
              <a:cxn ang="0">
                <a:pos x="218" y="42"/>
              </a:cxn>
              <a:cxn ang="0">
                <a:pos x="218" y="180"/>
              </a:cxn>
              <a:cxn ang="0">
                <a:pos x="218" y="180"/>
              </a:cxn>
              <a:cxn ang="0">
                <a:pos x="216" y="184"/>
              </a:cxn>
              <a:cxn ang="0">
                <a:pos x="214" y="188"/>
              </a:cxn>
              <a:cxn ang="0">
                <a:pos x="210" y="191"/>
              </a:cxn>
              <a:cxn ang="0">
                <a:pos x="206" y="192"/>
              </a:cxn>
              <a:cxn ang="0">
                <a:pos x="206" y="192"/>
              </a:cxn>
              <a:cxn ang="0">
                <a:pos x="11" y="48"/>
              </a:cxn>
              <a:cxn ang="0">
                <a:pos x="11" y="180"/>
              </a:cxn>
              <a:cxn ang="0">
                <a:pos x="11" y="180"/>
              </a:cxn>
              <a:cxn ang="0">
                <a:pos x="13" y="181"/>
              </a:cxn>
              <a:cxn ang="0">
                <a:pos x="206" y="181"/>
              </a:cxn>
              <a:cxn ang="0">
                <a:pos x="206" y="181"/>
              </a:cxn>
              <a:cxn ang="0">
                <a:pos x="207" y="180"/>
              </a:cxn>
              <a:cxn ang="0">
                <a:pos x="207" y="48"/>
              </a:cxn>
              <a:cxn ang="0">
                <a:pos x="171" y="11"/>
              </a:cxn>
              <a:cxn ang="0">
                <a:pos x="48" y="11"/>
              </a:cxn>
              <a:cxn ang="0">
                <a:pos x="11" y="48"/>
              </a:cxn>
            </a:cxnLst>
            <a:rect l="0" t="0" r="r" b="b"/>
            <a:pathLst>
              <a:path w="218" h="192">
                <a:moveTo>
                  <a:pt x="206" y="192"/>
                </a:moveTo>
                <a:lnTo>
                  <a:pt x="13" y="192"/>
                </a:lnTo>
                <a:lnTo>
                  <a:pt x="13" y="192"/>
                </a:lnTo>
                <a:lnTo>
                  <a:pt x="9" y="191"/>
                </a:lnTo>
                <a:lnTo>
                  <a:pt x="4" y="188"/>
                </a:lnTo>
                <a:lnTo>
                  <a:pt x="2" y="184"/>
                </a:lnTo>
                <a:lnTo>
                  <a:pt x="0" y="180"/>
                </a:lnTo>
                <a:lnTo>
                  <a:pt x="0" y="42"/>
                </a:lnTo>
                <a:lnTo>
                  <a:pt x="42" y="0"/>
                </a:lnTo>
                <a:lnTo>
                  <a:pt x="176" y="0"/>
                </a:lnTo>
                <a:lnTo>
                  <a:pt x="218" y="42"/>
                </a:lnTo>
                <a:lnTo>
                  <a:pt x="218" y="180"/>
                </a:lnTo>
                <a:lnTo>
                  <a:pt x="218" y="180"/>
                </a:lnTo>
                <a:lnTo>
                  <a:pt x="216" y="184"/>
                </a:lnTo>
                <a:lnTo>
                  <a:pt x="214" y="188"/>
                </a:lnTo>
                <a:lnTo>
                  <a:pt x="210" y="191"/>
                </a:lnTo>
                <a:lnTo>
                  <a:pt x="206" y="192"/>
                </a:lnTo>
                <a:lnTo>
                  <a:pt x="206" y="192"/>
                </a:lnTo>
                <a:close/>
                <a:moveTo>
                  <a:pt x="11" y="48"/>
                </a:moveTo>
                <a:lnTo>
                  <a:pt x="11" y="180"/>
                </a:lnTo>
                <a:lnTo>
                  <a:pt x="11" y="180"/>
                </a:lnTo>
                <a:lnTo>
                  <a:pt x="13" y="181"/>
                </a:lnTo>
                <a:lnTo>
                  <a:pt x="206" y="181"/>
                </a:lnTo>
                <a:lnTo>
                  <a:pt x="206" y="181"/>
                </a:lnTo>
                <a:lnTo>
                  <a:pt x="207" y="180"/>
                </a:lnTo>
                <a:lnTo>
                  <a:pt x="207" y="48"/>
                </a:lnTo>
                <a:lnTo>
                  <a:pt x="171" y="11"/>
                </a:lnTo>
                <a:lnTo>
                  <a:pt x="48" y="11"/>
                </a:ln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90" name="Freeform 266"/>
          <p:cNvSpPr>
            <a:spLocks noEditPoints="1"/>
          </p:cNvSpPr>
          <p:nvPr/>
        </p:nvSpPr>
        <p:spPr bwMode="auto">
          <a:xfrm>
            <a:off x="6156213" y="2617504"/>
            <a:ext cx="225155" cy="149413"/>
          </a:xfrm>
          <a:custGeom>
            <a:avLst/>
            <a:gdLst/>
            <a:ahLst/>
            <a:cxnLst>
              <a:cxn ang="0">
                <a:pos x="101" y="98"/>
              </a:cxn>
              <a:cxn ang="0">
                <a:pos x="43" y="98"/>
              </a:cxn>
              <a:cxn ang="0">
                <a:pos x="43" y="59"/>
              </a:cxn>
              <a:cxn ang="0">
                <a:pos x="0" y="59"/>
              </a:cxn>
              <a:cxn ang="0">
                <a:pos x="73" y="0"/>
              </a:cxn>
              <a:cxn ang="0">
                <a:pos x="144" y="59"/>
              </a:cxn>
              <a:cxn ang="0">
                <a:pos x="101" y="59"/>
              </a:cxn>
              <a:cxn ang="0">
                <a:pos x="101" y="98"/>
              </a:cxn>
              <a:cxn ang="0">
                <a:pos x="48" y="92"/>
              </a:cxn>
              <a:cxn ang="0">
                <a:pos x="96" y="92"/>
              </a:cxn>
              <a:cxn ang="0">
                <a:pos x="96" y="53"/>
              </a:cxn>
              <a:cxn ang="0">
                <a:pos x="128" y="53"/>
              </a:cxn>
              <a:cxn ang="0">
                <a:pos x="73" y="7"/>
              </a:cxn>
              <a:cxn ang="0">
                <a:pos x="16" y="53"/>
              </a:cxn>
              <a:cxn ang="0">
                <a:pos x="48" y="53"/>
              </a:cxn>
              <a:cxn ang="0">
                <a:pos x="48" y="92"/>
              </a:cxn>
            </a:cxnLst>
            <a:rect l="0" t="0" r="r" b="b"/>
            <a:pathLst>
              <a:path w="144" h="98">
                <a:moveTo>
                  <a:pt x="101" y="98"/>
                </a:moveTo>
                <a:lnTo>
                  <a:pt x="43" y="98"/>
                </a:lnTo>
                <a:lnTo>
                  <a:pt x="43" y="59"/>
                </a:lnTo>
                <a:lnTo>
                  <a:pt x="0" y="59"/>
                </a:lnTo>
                <a:lnTo>
                  <a:pt x="73" y="0"/>
                </a:lnTo>
                <a:lnTo>
                  <a:pt x="144" y="59"/>
                </a:lnTo>
                <a:lnTo>
                  <a:pt x="101" y="59"/>
                </a:lnTo>
                <a:lnTo>
                  <a:pt x="101" y="98"/>
                </a:lnTo>
                <a:close/>
                <a:moveTo>
                  <a:pt x="48" y="92"/>
                </a:moveTo>
                <a:lnTo>
                  <a:pt x="96" y="92"/>
                </a:lnTo>
                <a:lnTo>
                  <a:pt x="96" y="53"/>
                </a:lnTo>
                <a:lnTo>
                  <a:pt x="128" y="53"/>
                </a:lnTo>
                <a:lnTo>
                  <a:pt x="73" y="7"/>
                </a:lnTo>
                <a:lnTo>
                  <a:pt x="16" y="53"/>
                </a:lnTo>
                <a:lnTo>
                  <a:pt x="48" y="53"/>
                </a:lnTo>
                <a:lnTo>
                  <a:pt x="48" y="9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91" name="Freeform 267"/>
          <p:cNvSpPr>
            <a:spLocks noEditPoints="1"/>
          </p:cNvSpPr>
          <p:nvPr/>
        </p:nvSpPr>
        <p:spPr bwMode="auto">
          <a:xfrm>
            <a:off x="6146832" y="2547470"/>
            <a:ext cx="248611" cy="28015"/>
          </a:xfrm>
          <a:custGeom>
            <a:avLst/>
            <a:gdLst/>
            <a:ahLst/>
            <a:cxnLst>
              <a:cxn ang="0">
                <a:pos x="158" y="17"/>
              </a:cxn>
              <a:cxn ang="0">
                <a:pos x="0" y="17"/>
              </a:cxn>
              <a:cxn ang="0">
                <a:pos x="19" y="0"/>
              </a:cxn>
              <a:cxn ang="0">
                <a:pos x="139" y="0"/>
              </a:cxn>
              <a:cxn ang="0">
                <a:pos x="158" y="17"/>
              </a:cxn>
              <a:cxn ang="0">
                <a:pos x="14" y="12"/>
              </a:cxn>
              <a:cxn ang="0">
                <a:pos x="145" y="12"/>
              </a:cxn>
              <a:cxn ang="0">
                <a:pos x="136" y="5"/>
              </a:cxn>
              <a:cxn ang="0">
                <a:pos x="22" y="5"/>
              </a:cxn>
              <a:cxn ang="0">
                <a:pos x="14" y="12"/>
              </a:cxn>
            </a:cxnLst>
            <a:rect l="0" t="0" r="r" b="b"/>
            <a:pathLst>
              <a:path w="158" h="17">
                <a:moveTo>
                  <a:pt x="158" y="17"/>
                </a:moveTo>
                <a:lnTo>
                  <a:pt x="0" y="17"/>
                </a:lnTo>
                <a:lnTo>
                  <a:pt x="19" y="0"/>
                </a:lnTo>
                <a:lnTo>
                  <a:pt x="139" y="0"/>
                </a:lnTo>
                <a:lnTo>
                  <a:pt x="158" y="17"/>
                </a:lnTo>
                <a:close/>
                <a:moveTo>
                  <a:pt x="14" y="12"/>
                </a:moveTo>
                <a:lnTo>
                  <a:pt x="145" y="12"/>
                </a:lnTo>
                <a:lnTo>
                  <a:pt x="136" y="5"/>
                </a:lnTo>
                <a:lnTo>
                  <a:pt x="22" y="5"/>
                </a:lnTo>
                <a:lnTo>
                  <a:pt x="14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92" name="Freeform 268"/>
          <p:cNvSpPr>
            <a:spLocks noEditPoints="1"/>
          </p:cNvSpPr>
          <p:nvPr/>
        </p:nvSpPr>
        <p:spPr bwMode="auto">
          <a:xfrm>
            <a:off x="6897352" y="2645520"/>
            <a:ext cx="356496" cy="121397"/>
          </a:xfrm>
          <a:custGeom>
            <a:avLst/>
            <a:gdLst/>
            <a:ahLst/>
            <a:cxnLst>
              <a:cxn ang="0">
                <a:pos x="229" y="79"/>
              </a:cxn>
              <a:cxn ang="0">
                <a:pos x="0" y="79"/>
              </a:cxn>
              <a:cxn ang="0">
                <a:pos x="0" y="58"/>
              </a:cxn>
              <a:cxn ang="0">
                <a:pos x="30" y="0"/>
              </a:cxn>
              <a:cxn ang="0">
                <a:pos x="69" y="0"/>
              </a:cxn>
              <a:cxn ang="0">
                <a:pos x="114" y="45"/>
              </a:cxn>
              <a:cxn ang="0">
                <a:pos x="160" y="0"/>
              </a:cxn>
              <a:cxn ang="0">
                <a:pos x="199" y="0"/>
              </a:cxn>
              <a:cxn ang="0">
                <a:pos x="229" y="58"/>
              </a:cxn>
              <a:cxn ang="0">
                <a:pos x="229" y="79"/>
              </a:cxn>
              <a:cxn ang="0">
                <a:pos x="11" y="68"/>
              </a:cxn>
              <a:cxn ang="0">
                <a:pos x="218" y="68"/>
              </a:cxn>
              <a:cxn ang="0">
                <a:pos x="218" y="61"/>
              </a:cxn>
              <a:cxn ang="0">
                <a:pos x="192" y="11"/>
              </a:cxn>
              <a:cxn ang="0">
                <a:pos x="164" y="11"/>
              </a:cxn>
              <a:cxn ang="0">
                <a:pos x="114" y="61"/>
              </a:cxn>
              <a:cxn ang="0">
                <a:pos x="64" y="11"/>
              </a:cxn>
              <a:cxn ang="0">
                <a:pos x="36" y="11"/>
              </a:cxn>
              <a:cxn ang="0">
                <a:pos x="11" y="61"/>
              </a:cxn>
              <a:cxn ang="0">
                <a:pos x="11" y="68"/>
              </a:cxn>
            </a:cxnLst>
            <a:rect l="0" t="0" r="r" b="b"/>
            <a:pathLst>
              <a:path w="229" h="79">
                <a:moveTo>
                  <a:pt x="229" y="79"/>
                </a:moveTo>
                <a:lnTo>
                  <a:pt x="0" y="79"/>
                </a:lnTo>
                <a:lnTo>
                  <a:pt x="0" y="58"/>
                </a:lnTo>
                <a:lnTo>
                  <a:pt x="30" y="0"/>
                </a:lnTo>
                <a:lnTo>
                  <a:pt x="69" y="0"/>
                </a:lnTo>
                <a:lnTo>
                  <a:pt x="114" y="45"/>
                </a:lnTo>
                <a:lnTo>
                  <a:pt x="160" y="0"/>
                </a:lnTo>
                <a:lnTo>
                  <a:pt x="199" y="0"/>
                </a:lnTo>
                <a:lnTo>
                  <a:pt x="229" y="58"/>
                </a:lnTo>
                <a:lnTo>
                  <a:pt x="229" y="79"/>
                </a:lnTo>
                <a:close/>
                <a:moveTo>
                  <a:pt x="11" y="68"/>
                </a:moveTo>
                <a:lnTo>
                  <a:pt x="218" y="68"/>
                </a:lnTo>
                <a:lnTo>
                  <a:pt x="218" y="61"/>
                </a:lnTo>
                <a:lnTo>
                  <a:pt x="192" y="11"/>
                </a:lnTo>
                <a:lnTo>
                  <a:pt x="164" y="11"/>
                </a:lnTo>
                <a:lnTo>
                  <a:pt x="114" y="61"/>
                </a:lnTo>
                <a:lnTo>
                  <a:pt x="64" y="11"/>
                </a:lnTo>
                <a:lnTo>
                  <a:pt x="36" y="11"/>
                </a:lnTo>
                <a:lnTo>
                  <a:pt x="11" y="61"/>
                </a:lnTo>
                <a:lnTo>
                  <a:pt x="11" y="6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93" name="Rectangle 269"/>
          <p:cNvSpPr>
            <a:spLocks noChangeArrowheads="1"/>
          </p:cNvSpPr>
          <p:nvPr/>
        </p:nvSpPr>
        <p:spPr bwMode="auto">
          <a:xfrm>
            <a:off x="6897354" y="2794934"/>
            <a:ext cx="351807" cy="467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94" name="Freeform 270"/>
          <p:cNvSpPr>
            <a:spLocks noEditPoints="1"/>
          </p:cNvSpPr>
          <p:nvPr/>
        </p:nvSpPr>
        <p:spPr bwMode="auto">
          <a:xfrm>
            <a:off x="6967711" y="2486770"/>
            <a:ext cx="211084" cy="186767"/>
          </a:xfrm>
          <a:custGeom>
            <a:avLst/>
            <a:gdLst/>
            <a:ahLst/>
            <a:cxnLst>
              <a:cxn ang="0">
                <a:pos x="68" y="121"/>
              </a:cxn>
              <a:cxn ang="0">
                <a:pos x="0" y="54"/>
              </a:cxn>
              <a:cxn ang="0">
                <a:pos x="52" y="54"/>
              </a:cxn>
              <a:cxn ang="0">
                <a:pos x="52" y="0"/>
              </a:cxn>
              <a:cxn ang="0">
                <a:pos x="84" y="0"/>
              </a:cxn>
              <a:cxn ang="0">
                <a:pos x="84" y="54"/>
              </a:cxn>
              <a:cxn ang="0">
                <a:pos x="135" y="54"/>
              </a:cxn>
              <a:cxn ang="0">
                <a:pos x="68" y="121"/>
              </a:cxn>
              <a:cxn ang="0">
                <a:pos x="14" y="59"/>
              </a:cxn>
              <a:cxn ang="0">
                <a:pos x="68" y="113"/>
              </a:cxn>
              <a:cxn ang="0">
                <a:pos x="123" y="59"/>
              </a:cxn>
              <a:cxn ang="0">
                <a:pos x="79" y="59"/>
              </a:cxn>
              <a:cxn ang="0">
                <a:pos x="79" y="5"/>
              </a:cxn>
              <a:cxn ang="0">
                <a:pos x="57" y="5"/>
              </a:cxn>
              <a:cxn ang="0">
                <a:pos x="57" y="59"/>
              </a:cxn>
              <a:cxn ang="0">
                <a:pos x="14" y="59"/>
              </a:cxn>
            </a:cxnLst>
            <a:rect l="0" t="0" r="r" b="b"/>
            <a:pathLst>
              <a:path w="135" h="121">
                <a:moveTo>
                  <a:pt x="68" y="121"/>
                </a:moveTo>
                <a:lnTo>
                  <a:pt x="0" y="54"/>
                </a:lnTo>
                <a:lnTo>
                  <a:pt x="52" y="54"/>
                </a:lnTo>
                <a:lnTo>
                  <a:pt x="52" y="0"/>
                </a:lnTo>
                <a:lnTo>
                  <a:pt x="84" y="0"/>
                </a:lnTo>
                <a:lnTo>
                  <a:pt x="84" y="54"/>
                </a:lnTo>
                <a:lnTo>
                  <a:pt x="135" y="54"/>
                </a:lnTo>
                <a:lnTo>
                  <a:pt x="68" y="121"/>
                </a:lnTo>
                <a:close/>
                <a:moveTo>
                  <a:pt x="14" y="59"/>
                </a:moveTo>
                <a:lnTo>
                  <a:pt x="68" y="113"/>
                </a:lnTo>
                <a:lnTo>
                  <a:pt x="123" y="59"/>
                </a:lnTo>
                <a:lnTo>
                  <a:pt x="79" y="59"/>
                </a:lnTo>
                <a:lnTo>
                  <a:pt x="79" y="5"/>
                </a:lnTo>
                <a:lnTo>
                  <a:pt x="57" y="5"/>
                </a:lnTo>
                <a:lnTo>
                  <a:pt x="57" y="59"/>
                </a:lnTo>
                <a:lnTo>
                  <a:pt x="14" y="5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95" name="Freeform 271"/>
          <p:cNvSpPr>
            <a:spLocks noEditPoints="1"/>
          </p:cNvSpPr>
          <p:nvPr/>
        </p:nvSpPr>
        <p:spPr bwMode="auto">
          <a:xfrm>
            <a:off x="7708847" y="2645520"/>
            <a:ext cx="356496" cy="121397"/>
          </a:xfrm>
          <a:custGeom>
            <a:avLst/>
            <a:gdLst/>
            <a:ahLst/>
            <a:cxnLst>
              <a:cxn ang="0">
                <a:pos x="228" y="79"/>
              </a:cxn>
              <a:cxn ang="0">
                <a:pos x="0" y="79"/>
              </a:cxn>
              <a:cxn ang="0">
                <a:pos x="0" y="58"/>
              </a:cxn>
              <a:cxn ang="0">
                <a:pos x="30" y="0"/>
              </a:cxn>
              <a:cxn ang="0">
                <a:pos x="93" y="0"/>
              </a:cxn>
              <a:cxn ang="0">
                <a:pos x="93" y="27"/>
              </a:cxn>
              <a:cxn ang="0">
                <a:pos x="136" y="27"/>
              </a:cxn>
              <a:cxn ang="0">
                <a:pos x="136" y="0"/>
              </a:cxn>
              <a:cxn ang="0">
                <a:pos x="198" y="0"/>
              </a:cxn>
              <a:cxn ang="0">
                <a:pos x="228" y="58"/>
              </a:cxn>
              <a:cxn ang="0">
                <a:pos x="228" y="79"/>
              </a:cxn>
              <a:cxn ang="0">
                <a:pos x="11" y="68"/>
              </a:cxn>
              <a:cxn ang="0">
                <a:pos x="217" y="68"/>
              </a:cxn>
              <a:cxn ang="0">
                <a:pos x="217" y="61"/>
              </a:cxn>
              <a:cxn ang="0">
                <a:pos x="193" y="11"/>
              </a:cxn>
              <a:cxn ang="0">
                <a:pos x="147" y="11"/>
              </a:cxn>
              <a:cxn ang="0">
                <a:pos x="147" y="38"/>
              </a:cxn>
              <a:cxn ang="0">
                <a:pos x="82" y="38"/>
              </a:cxn>
              <a:cxn ang="0">
                <a:pos x="82" y="11"/>
              </a:cxn>
              <a:cxn ang="0">
                <a:pos x="36" y="11"/>
              </a:cxn>
              <a:cxn ang="0">
                <a:pos x="11" y="61"/>
              </a:cxn>
              <a:cxn ang="0">
                <a:pos x="11" y="68"/>
              </a:cxn>
            </a:cxnLst>
            <a:rect l="0" t="0" r="r" b="b"/>
            <a:pathLst>
              <a:path w="228" h="79">
                <a:moveTo>
                  <a:pt x="228" y="79"/>
                </a:moveTo>
                <a:lnTo>
                  <a:pt x="0" y="79"/>
                </a:lnTo>
                <a:lnTo>
                  <a:pt x="0" y="58"/>
                </a:lnTo>
                <a:lnTo>
                  <a:pt x="30" y="0"/>
                </a:lnTo>
                <a:lnTo>
                  <a:pt x="93" y="0"/>
                </a:lnTo>
                <a:lnTo>
                  <a:pt x="93" y="27"/>
                </a:lnTo>
                <a:lnTo>
                  <a:pt x="136" y="27"/>
                </a:lnTo>
                <a:lnTo>
                  <a:pt x="136" y="0"/>
                </a:lnTo>
                <a:lnTo>
                  <a:pt x="198" y="0"/>
                </a:lnTo>
                <a:lnTo>
                  <a:pt x="228" y="58"/>
                </a:lnTo>
                <a:lnTo>
                  <a:pt x="228" y="79"/>
                </a:lnTo>
                <a:close/>
                <a:moveTo>
                  <a:pt x="11" y="68"/>
                </a:moveTo>
                <a:lnTo>
                  <a:pt x="217" y="68"/>
                </a:lnTo>
                <a:lnTo>
                  <a:pt x="217" y="61"/>
                </a:lnTo>
                <a:lnTo>
                  <a:pt x="193" y="11"/>
                </a:lnTo>
                <a:lnTo>
                  <a:pt x="147" y="11"/>
                </a:lnTo>
                <a:lnTo>
                  <a:pt x="147" y="38"/>
                </a:lnTo>
                <a:lnTo>
                  <a:pt x="82" y="38"/>
                </a:lnTo>
                <a:lnTo>
                  <a:pt x="82" y="11"/>
                </a:lnTo>
                <a:lnTo>
                  <a:pt x="36" y="11"/>
                </a:lnTo>
                <a:lnTo>
                  <a:pt x="11" y="61"/>
                </a:lnTo>
                <a:lnTo>
                  <a:pt x="11" y="6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96" name="Freeform 272"/>
          <p:cNvSpPr>
            <a:spLocks noEditPoints="1"/>
          </p:cNvSpPr>
          <p:nvPr/>
        </p:nvSpPr>
        <p:spPr bwMode="auto">
          <a:xfrm>
            <a:off x="7779211" y="2472763"/>
            <a:ext cx="211084" cy="191437"/>
          </a:xfrm>
          <a:custGeom>
            <a:avLst/>
            <a:gdLst/>
            <a:ahLst/>
            <a:cxnLst>
              <a:cxn ang="0">
                <a:pos x="84" y="121"/>
              </a:cxn>
              <a:cxn ang="0">
                <a:pos x="51" y="121"/>
              </a:cxn>
              <a:cxn ang="0">
                <a:pos x="51" y="67"/>
              </a:cxn>
              <a:cxn ang="0">
                <a:pos x="0" y="67"/>
              </a:cxn>
              <a:cxn ang="0">
                <a:pos x="68" y="0"/>
              </a:cxn>
              <a:cxn ang="0">
                <a:pos x="135" y="67"/>
              </a:cxn>
              <a:cxn ang="0">
                <a:pos x="84" y="67"/>
              </a:cxn>
              <a:cxn ang="0">
                <a:pos x="84" y="121"/>
              </a:cxn>
              <a:cxn ang="0">
                <a:pos x="57" y="116"/>
              </a:cxn>
              <a:cxn ang="0">
                <a:pos x="78" y="116"/>
              </a:cxn>
              <a:cxn ang="0">
                <a:pos x="78" y="62"/>
              </a:cxn>
              <a:cxn ang="0">
                <a:pos x="122" y="62"/>
              </a:cxn>
              <a:cxn ang="0">
                <a:pos x="68" y="6"/>
              </a:cxn>
              <a:cxn ang="0">
                <a:pos x="12" y="62"/>
              </a:cxn>
              <a:cxn ang="0">
                <a:pos x="57" y="62"/>
              </a:cxn>
              <a:cxn ang="0">
                <a:pos x="57" y="116"/>
              </a:cxn>
            </a:cxnLst>
            <a:rect l="0" t="0" r="r" b="b"/>
            <a:pathLst>
              <a:path w="135" h="121">
                <a:moveTo>
                  <a:pt x="84" y="121"/>
                </a:moveTo>
                <a:lnTo>
                  <a:pt x="51" y="121"/>
                </a:lnTo>
                <a:lnTo>
                  <a:pt x="51" y="67"/>
                </a:lnTo>
                <a:lnTo>
                  <a:pt x="0" y="67"/>
                </a:lnTo>
                <a:lnTo>
                  <a:pt x="68" y="0"/>
                </a:lnTo>
                <a:lnTo>
                  <a:pt x="135" y="67"/>
                </a:lnTo>
                <a:lnTo>
                  <a:pt x="84" y="67"/>
                </a:lnTo>
                <a:lnTo>
                  <a:pt x="84" y="121"/>
                </a:lnTo>
                <a:close/>
                <a:moveTo>
                  <a:pt x="57" y="116"/>
                </a:moveTo>
                <a:lnTo>
                  <a:pt x="78" y="116"/>
                </a:lnTo>
                <a:lnTo>
                  <a:pt x="78" y="62"/>
                </a:lnTo>
                <a:lnTo>
                  <a:pt x="122" y="62"/>
                </a:lnTo>
                <a:lnTo>
                  <a:pt x="68" y="6"/>
                </a:lnTo>
                <a:lnTo>
                  <a:pt x="12" y="62"/>
                </a:lnTo>
                <a:lnTo>
                  <a:pt x="57" y="62"/>
                </a:lnTo>
                <a:lnTo>
                  <a:pt x="57" y="1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97" name="Rectangle 273"/>
          <p:cNvSpPr>
            <a:spLocks noChangeArrowheads="1"/>
          </p:cNvSpPr>
          <p:nvPr/>
        </p:nvSpPr>
        <p:spPr bwMode="auto">
          <a:xfrm>
            <a:off x="7708847" y="2794934"/>
            <a:ext cx="356496" cy="467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98" name="Freeform 274"/>
          <p:cNvSpPr>
            <a:spLocks noEditPoints="1"/>
          </p:cNvSpPr>
          <p:nvPr/>
        </p:nvSpPr>
        <p:spPr bwMode="auto">
          <a:xfrm>
            <a:off x="8501584" y="2477431"/>
            <a:ext cx="398713" cy="382871"/>
          </a:xfrm>
          <a:custGeom>
            <a:avLst/>
            <a:gdLst/>
            <a:ahLst/>
            <a:cxnLst>
              <a:cxn ang="0">
                <a:pos x="252" y="131"/>
              </a:cxn>
              <a:cxn ang="0">
                <a:pos x="250" y="111"/>
              </a:cxn>
              <a:cxn ang="0">
                <a:pos x="229" y="96"/>
              </a:cxn>
              <a:cxn ang="0">
                <a:pos x="182" y="93"/>
              </a:cxn>
              <a:cxn ang="0">
                <a:pos x="182" y="86"/>
              </a:cxn>
              <a:cxn ang="0">
                <a:pos x="202" y="47"/>
              </a:cxn>
              <a:cxn ang="0">
                <a:pos x="202" y="22"/>
              </a:cxn>
              <a:cxn ang="0">
                <a:pos x="186" y="1"/>
              </a:cxn>
              <a:cxn ang="0">
                <a:pos x="170" y="3"/>
              </a:cxn>
              <a:cxn ang="0">
                <a:pos x="162" y="15"/>
              </a:cxn>
              <a:cxn ang="0">
                <a:pos x="155" y="38"/>
              </a:cxn>
              <a:cxn ang="0">
                <a:pos x="131" y="69"/>
              </a:cxn>
              <a:cxn ang="0">
                <a:pos x="123" y="77"/>
              </a:cxn>
              <a:cxn ang="0">
                <a:pos x="103" y="112"/>
              </a:cxn>
              <a:cxn ang="0">
                <a:pos x="81" y="121"/>
              </a:cxn>
              <a:cxn ang="0">
                <a:pos x="69" y="111"/>
              </a:cxn>
              <a:cxn ang="0">
                <a:pos x="4" y="115"/>
              </a:cxn>
              <a:cxn ang="0">
                <a:pos x="0" y="234"/>
              </a:cxn>
              <a:cxn ang="0">
                <a:pos x="12" y="246"/>
              </a:cxn>
              <a:cxn ang="0">
                <a:pos x="77" y="243"/>
              </a:cxn>
              <a:cxn ang="0">
                <a:pos x="84" y="235"/>
              </a:cxn>
              <a:cxn ang="0">
                <a:pos x="94" y="243"/>
              </a:cxn>
              <a:cxn ang="0">
                <a:pos x="101" y="246"/>
              </a:cxn>
              <a:cxn ang="0">
                <a:pos x="212" y="246"/>
              </a:cxn>
              <a:cxn ang="0">
                <a:pos x="232" y="236"/>
              </a:cxn>
              <a:cxn ang="0">
                <a:pos x="238" y="219"/>
              </a:cxn>
              <a:cxn ang="0">
                <a:pos x="243" y="203"/>
              </a:cxn>
              <a:cxn ang="0">
                <a:pos x="244" y="185"/>
              </a:cxn>
              <a:cxn ang="0">
                <a:pos x="248" y="171"/>
              </a:cxn>
              <a:cxn ang="0">
                <a:pos x="251" y="154"/>
              </a:cxn>
              <a:cxn ang="0">
                <a:pos x="70" y="234"/>
              </a:cxn>
              <a:cxn ang="0">
                <a:pos x="12" y="235"/>
              </a:cxn>
              <a:cxn ang="0">
                <a:pos x="12" y="121"/>
              </a:cxn>
              <a:cxn ang="0">
                <a:pos x="70" y="234"/>
              </a:cxn>
              <a:cxn ang="0">
                <a:pos x="236" y="146"/>
              </a:cxn>
              <a:cxn ang="0">
                <a:pos x="240" y="159"/>
              </a:cxn>
              <a:cxn ang="0">
                <a:pos x="225" y="177"/>
              </a:cxn>
              <a:cxn ang="0">
                <a:pos x="233" y="188"/>
              </a:cxn>
              <a:cxn ang="0">
                <a:pos x="231" y="205"/>
              </a:cxn>
              <a:cxn ang="0">
                <a:pos x="225" y="215"/>
              </a:cxn>
              <a:cxn ang="0">
                <a:pos x="223" y="231"/>
              </a:cxn>
              <a:cxn ang="0">
                <a:pos x="103" y="235"/>
              </a:cxn>
              <a:cxn ang="0">
                <a:pos x="93" y="230"/>
              </a:cxn>
              <a:cxn ang="0">
                <a:pos x="81" y="132"/>
              </a:cxn>
              <a:cxn ang="0">
                <a:pos x="100" y="131"/>
              </a:cxn>
              <a:cxn ang="0">
                <a:pos x="120" y="105"/>
              </a:cxn>
              <a:cxn ang="0">
                <a:pos x="135" y="80"/>
              </a:cxn>
              <a:cxn ang="0">
                <a:pos x="146" y="70"/>
              </a:cxn>
              <a:cxn ang="0">
                <a:pos x="169" y="32"/>
              </a:cxn>
              <a:cxn ang="0">
                <a:pos x="175" y="11"/>
              </a:cxn>
              <a:cxn ang="0">
                <a:pos x="182" y="11"/>
              </a:cxn>
              <a:cxn ang="0">
                <a:pos x="194" y="32"/>
              </a:cxn>
              <a:cxn ang="0">
                <a:pos x="186" y="59"/>
              </a:cxn>
              <a:cxn ang="0">
                <a:pos x="171" y="84"/>
              </a:cxn>
              <a:cxn ang="0">
                <a:pos x="173" y="100"/>
              </a:cxn>
              <a:cxn ang="0">
                <a:pos x="219" y="104"/>
              </a:cxn>
              <a:cxn ang="0">
                <a:pos x="236" y="111"/>
              </a:cxn>
              <a:cxn ang="0">
                <a:pos x="243" y="126"/>
              </a:cxn>
              <a:cxn ang="0">
                <a:pos x="238" y="138"/>
              </a:cxn>
            </a:cxnLst>
            <a:rect l="0" t="0" r="r" b="b"/>
            <a:pathLst>
              <a:path w="254" h="246">
                <a:moveTo>
                  <a:pt x="247" y="143"/>
                </a:moveTo>
                <a:lnTo>
                  <a:pt x="247" y="143"/>
                </a:lnTo>
                <a:lnTo>
                  <a:pt x="251" y="136"/>
                </a:lnTo>
                <a:lnTo>
                  <a:pt x="252" y="131"/>
                </a:lnTo>
                <a:lnTo>
                  <a:pt x="254" y="126"/>
                </a:lnTo>
                <a:lnTo>
                  <a:pt x="254" y="126"/>
                </a:lnTo>
                <a:lnTo>
                  <a:pt x="252" y="117"/>
                </a:lnTo>
                <a:lnTo>
                  <a:pt x="250" y="111"/>
                </a:lnTo>
                <a:lnTo>
                  <a:pt x="246" y="105"/>
                </a:lnTo>
                <a:lnTo>
                  <a:pt x="242" y="101"/>
                </a:lnTo>
                <a:lnTo>
                  <a:pt x="236" y="97"/>
                </a:lnTo>
                <a:lnTo>
                  <a:pt x="229" y="96"/>
                </a:lnTo>
                <a:lnTo>
                  <a:pt x="220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1" y="90"/>
                </a:lnTo>
                <a:lnTo>
                  <a:pt x="181" y="89"/>
                </a:lnTo>
                <a:lnTo>
                  <a:pt x="182" y="86"/>
                </a:lnTo>
                <a:lnTo>
                  <a:pt x="182" y="86"/>
                </a:lnTo>
                <a:lnTo>
                  <a:pt x="182" y="86"/>
                </a:lnTo>
                <a:lnTo>
                  <a:pt x="190" y="76"/>
                </a:lnTo>
                <a:lnTo>
                  <a:pt x="196" y="63"/>
                </a:lnTo>
                <a:lnTo>
                  <a:pt x="202" y="47"/>
                </a:lnTo>
                <a:lnTo>
                  <a:pt x="202" y="47"/>
                </a:lnTo>
                <a:lnTo>
                  <a:pt x="205" y="38"/>
                </a:lnTo>
                <a:lnTo>
                  <a:pt x="204" y="30"/>
                </a:lnTo>
                <a:lnTo>
                  <a:pt x="202" y="22"/>
                </a:lnTo>
                <a:lnTo>
                  <a:pt x="198" y="15"/>
                </a:lnTo>
                <a:lnTo>
                  <a:pt x="192" y="5"/>
                </a:lnTo>
                <a:lnTo>
                  <a:pt x="188" y="1"/>
                </a:lnTo>
                <a:lnTo>
                  <a:pt x="186" y="1"/>
                </a:lnTo>
                <a:lnTo>
                  <a:pt x="186" y="1"/>
                </a:lnTo>
                <a:lnTo>
                  <a:pt x="181" y="0"/>
                </a:lnTo>
                <a:lnTo>
                  <a:pt x="175" y="0"/>
                </a:lnTo>
                <a:lnTo>
                  <a:pt x="170" y="3"/>
                </a:lnTo>
                <a:lnTo>
                  <a:pt x="170" y="3"/>
                </a:lnTo>
                <a:lnTo>
                  <a:pt x="166" y="5"/>
                </a:lnTo>
                <a:lnTo>
                  <a:pt x="163" y="9"/>
                </a:lnTo>
                <a:lnTo>
                  <a:pt x="162" y="15"/>
                </a:lnTo>
                <a:lnTo>
                  <a:pt x="161" y="22"/>
                </a:lnTo>
                <a:lnTo>
                  <a:pt x="161" y="22"/>
                </a:lnTo>
                <a:lnTo>
                  <a:pt x="158" y="30"/>
                </a:lnTo>
                <a:lnTo>
                  <a:pt x="155" y="38"/>
                </a:lnTo>
                <a:lnTo>
                  <a:pt x="151" y="45"/>
                </a:lnTo>
                <a:lnTo>
                  <a:pt x="147" y="51"/>
                </a:lnTo>
                <a:lnTo>
                  <a:pt x="138" y="62"/>
                </a:lnTo>
                <a:lnTo>
                  <a:pt x="131" y="69"/>
                </a:lnTo>
                <a:lnTo>
                  <a:pt x="131" y="69"/>
                </a:lnTo>
                <a:lnTo>
                  <a:pt x="127" y="72"/>
                </a:lnTo>
                <a:lnTo>
                  <a:pt x="127" y="72"/>
                </a:lnTo>
                <a:lnTo>
                  <a:pt x="123" y="77"/>
                </a:lnTo>
                <a:lnTo>
                  <a:pt x="119" y="84"/>
                </a:lnTo>
                <a:lnTo>
                  <a:pt x="111" y="100"/>
                </a:lnTo>
                <a:lnTo>
                  <a:pt x="111" y="100"/>
                </a:lnTo>
                <a:lnTo>
                  <a:pt x="103" y="112"/>
                </a:lnTo>
                <a:lnTo>
                  <a:pt x="94" y="121"/>
                </a:lnTo>
                <a:lnTo>
                  <a:pt x="94" y="121"/>
                </a:lnTo>
                <a:lnTo>
                  <a:pt x="81" y="121"/>
                </a:lnTo>
                <a:lnTo>
                  <a:pt x="81" y="121"/>
                </a:lnTo>
                <a:lnTo>
                  <a:pt x="80" y="117"/>
                </a:lnTo>
                <a:lnTo>
                  <a:pt x="77" y="115"/>
                </a:lnTo>
                <a:lnTo>
                  <a:pt x="73" y="112"/>
                </a:lnTo>
                <a:lnTo>
                  <a:pt x="69" y="111"/>
                </a:lnTo>
                <a:lnTo>
                  <a:pt x="12" y="111"/>
                </a:lnTo>
                <a:lnTo>
                  <a:pt x="12" y="111"/>
                </a:lnTo>
                <a:lnTo>
                  <a:pt x="8" y="112"/>
                </a:lnTo>
                <a:lnTo>
                  <a:pt x="4" y="115"/>
                </a:lnTo>
                <a:lnTo>
                  <a:pt x="1" y="119"/>
                </a:lnTo>
                <a:lnTo>
                  <a:pt x="0" y="123"/>
                </a:lnTo>
                <a:lnTo>
                  <a:pt x="0" y="234"/>
                </a:lnTo>
                <a:lnTo>
                  <a:pt x="0" y="234"/>
                </a:lnTo>
                <a:lnTo>
                  <a:pt x="1" y="239"/>
                </a:lnTo>
                <a:lnTo>
                  <a:pt x="4" y="242"/>
                </a:lnTo>
                <a:lnTo>
                  <a:pt x="8" y="244"/>
                </a:lnTo>
                <a:lnTo>
                  <a:pt x="12" y="246"/>
                </a:lnTo>
                <a:lnTo>
                  <a:pt x="69" y="246"/>
                </a:lnTo>
                <a:lnTo>
                  <a:pt x="69" y="246"/>
                </a:lnTo>
                <a:lnTo>
                  <a:pt x="73" y="244"/>
                </a:lnTo>
                <a:lnTo>
                  <a:pt x="77" y="243"/>
                </a:lnTo>
                <a:lnTo>
                  <a:pt x="80" y="240"/>
                </a:lnTo>
                <a:lnTo>
                  <a:pt x="81" y="236"/>
                </a:lnTo>
                <a:lnTo>
                  <a:pt x="81" y="236"/>
                </a:lnTo>
                <a:lnTo>
                  <a:pt x="84" y="235"/>
                </a:lnTo>
                <a:lnTo>
                  <a:pt x="86" y="234"/>
                </a:lnTo>
                <a:lnTo>
                  <a:pt x="86" y="234"/>
                </a:lnTo>
                <a:lnTo>
                  <a:pt x="90" y="239"/>
                </a:lnTo>
                <a:lnTo>
                  <a:pt x="94" y="243"/>
                </a:lnTo>
                <a:lnTo>
                  <a:pt x="98" y="246"/>
                </a:lnTo>
                <a:lnTo>
                  <a:pt x="100" y="246"/>
                </a:lnTo>
                <a:lnTo>
                  <a:pt x="101" y="246"/>
                </a:lnTo>
                <a:lnTo>
                  <a:pt x="101" y="246"/>
                </a:lnTo>
                <a:lnTo>
                  <a:pt x="174" y="246"/>
                </a:lnTo>
                <a:lnTo>
                  <a:pt x="174" y="246"/>
                </a:lnTo>
                <a:lnTo>
                  <a:pt x="212" y="246"/>
                </a:lnTo>
                <a:lnTo>
                  <a:pt x="212" y="246"/>
                </a:lnTo>
                <a:lnTo>
                  <a:pt x="220" y="244"/>
                </a:lnTo>
                <a:lnTo>
                  <a:pt x="225" y="243"/>
                </a:lnTo>
                <a:lnTo>
                  <a:pt x="229" y="240"/>
                </a:lnTo>
                <a:lnTo>
                  <a:pt x="232" y="236"/>
                </a:lnTo>
                <a:lnTo>
                  <a:pt x="232" y="236"/>
                </a:lnTo>
                <a:lnTo>
                  <a:pt x="235" y="231"/>
                </a:lnTo>
                <a:lnTo>
                  <a:pt x="236" y="224"/>
                </a:lnTo>
                <a:lnTo>
                  <a:pt x="238" y="219"/>
                </a:lnTo>
                <a:lnTo>
                  <a:pt x="236" y="215"/>
                </a:lnTo>
                <a:lnTo>
                  <a:pt x="236" y="215"/>
                </a:lnTo>
                <a:lnTo>
                  <a:pt x="242" y="209"/>
                </a:lnTo>
                <a:lnTo>
                  <a:pt x="243" y="203"/>
                </a:lnTo>
                <a:lnTo>
                  <a:pt x="244" y="196"/>
                </a:lnTo>
                <a:lnTo>
                  <a:pt x="244" y="190"/>
                </a:lnTo>
                <a:lnTo>
                  <a:pt x="244" y="190"/>
                </a:lnTo>
                <a:lnTo>
                  <a:pt x="244" y="185"/>
                </a:lnTo>
                <a:lnTo>
                  <a:pt x="243" y="180"/>
                </a:lnTo>
                <a:lnTo>
                  <a:pt x="243" y="180"/>
                </a:lnTo>
                <a:lnTo>
                  <a:pt x="246" y="177"/>
                </a:lnTo>
                <a:lnTo>
                  <a:pt x="248" y="171"/>
                </a:lnTo>
                <a:lnTo>
                  <a:pt x="250" y="166"/>
                </a:lnTo>
                <a:lnTo>
                  <a:pt x="251" y="159"/>
                </a:lnTo>
                <a:lnTo>
                  <a:pt x="251" y="159"/>
                </a:lnTo>
                <a:lnTo>
                  <a:pt x="251" y="154"/>
                </a:lnTo>
                <a:lnTo>
                  <a:pt x="251" y="150"/>
                </a:lnTo>
                <a:lnTo>
                  <a:pt x="247" y="143"/>
                </a:lnTo>
                <a:lnTo>
                  <a:pt x="247" y="143"/>
                </a:lnTo>
                <a:close/>
                <a:moveTo>
                  <a:pt x="70" y="234"/>
                </a:moveTo>
                <a:lnTo>
                  <a:pt x="70" y="234"/>
                </a:lnTo>
                <a:lnTo>
                  <a:pt x="69" y="235"/>
                </a:lnTo>
                <a:lnTo>
                  <a:pt x="12" y="235"/>
                </a:lnTo>
                <a:lnTo>
                  <a:pt x="12" y="235"/>
                </a:lnTo>
                <a:lnTo>
                  <a:pt x="11" y="234"/>
                </a:lnTo>
                <a:lnTo>
                  <a:pt x="11" y="123"/>
                </a:lnTo>
                <a:lnTo>
                  <a:pt x="11" y="123"/>
                </a:lnTo>
                <a:lnTo>
                  <a:pt x="12" y="121"/>
                </a:lnTo>
                <a:lnTo>
                  <a:pt x="69" y="121"/>
                </a:lnTo>
                <a:lnTo>
                  <a:pt x="69" y="121"/>
                </a:lnTo>
                <a:lnTo>
                  <a:pt x="70" y="123"/>
                </a:lnTo>
                <a:lnTo>
                  <a:pt x="70" y="234"/>
                </a:lnTo>
                <a:close/>
                <a:moveTo>
                  <a:pt x="238" y="138"/>
                </a:moveTo>
                <a:lnTo>
                  <a:pt x="232" y="142"/>
                </a:lnTo>
                <a:lnTo>
                  <a:pt x="236" y="146"/>
                </a:lnTo>
                <a:lnTo>
                  <a:pt x="236" y="146"/>
                </a:lnTo>
                <a:lnTo>
                  <a:pt x="239" y="150"/>
                </a:lnTo>
                <a:lnTo>
                  <a:pt x="240" y="154"/>
                </a:lnTo>
                <a:lnTo>
                  <a:pt x="240" y="159"/>
                </a:lnTo>
                <a:lnTo>
                  <a:pt x="240" y="159"/>
                </a:lnTo>
                <a:lnTo>
                  <a:pt x="239" y="166"/>
                </a:lnTo>
                <a:lnTo>
                  <a:pt x="236" y="170"/>
                </a:lnTo>
                <a:lnTo>
                  <a:pt x="233" y="174"/>
                </a:lnTo>
                <a:lnTo>
                  <a:pt x="225" y="177"/>
                </a:lnTo>
                <a:lnTo>
                  <a:pt x="232" y="182"/>
                </a:lnTo>
                <a:lnTo>
                  <a:pt x="232" y="182"/>
                </a:lnTo>
                <a:lnTo>
                  <a:pt x="233" y="185"/>
                </a:lnTo>
                <a:lnTo>
                  <a:pt x="233" y="188"/>
                </a:lnTo>
                <a:lnTo>
                  <a:pt x="233" y="192"/>
                </a:lnTo>
                <a:lnTo>
                  <a:pt x="233" y="192"/>
                </a:lnTo>
                <a:lnTo>
                  <a:pt x="232" y="200"/>
                </a:lnTo>
                <a:lnTo>
                  <a:pt x="231" y="205"/>
                </a:lnTo>
                <a:lnTo>
                  <a:pt x="227" y="208"/>
                </a:lnTo>
                <a:lnTo>
                  <a:pt x="221" y="211"/>
                </a:lnTo>
                <a:lnTo>
                  <a:pt x="225" y="215"/>
                </a:lnTo>
                <a:lnTo>
                  <a:pt x="225" y="215"/>
                </a:lnTo>
                <a:lnTo>
                  <a:pt x="227" y="221"/>
                </a:lnTo>
                <a:lnTo>
                  <a:pt x="225" y="227"/>
                </a:lnTo>
                <a:lnTo>
                  <a:pt x="223" y="231"/>
                </a:lnTo>
                <a:lnTo>
                  <a:pt x="223" y="231"/>
                </a:lnTo>
                <a:lnTo>
                  <a:pt x="219" y="234"/>
                </a:lnTo>
                <a:lnTo>
                  <a:pt x="212" y="235"/>
                </a:lnTo>
                <a:lnTo>
                  <a:pt x="212" y="235"/>
                </a:lnTo>
                <a:lnTo>
                  <a:pt x="103" y="235"/>
                </a:lnTo>
                <a:lnTo>
                  <a:pt x="103" y="235"/>
                </a:lnTo>
                <a:lnTo>
                  <a:pt x="94" y="231"/>
                </a:lnTo>
                <a:lnTo>
                  <a:pt x="94" y="231"/>
                </a:lnTo>
                <a:lnTo>
                  <a:pt x="93" y="230"/>
                </a:lnTo>
                <a:lnTo>
                  <a:pt x="90" y="227"/>
                </a:lnTo>
                <a:lnTo>
                  <a:pt x="88" y="224"/>
                </a:lnTo>
                <a:lnTo>
                  <a:pt x="81" y="223"/>
                </a:lnTo>
                <a:lnTo>
                  <a:pt x="81" y="132"/>
                </a:lnTo>
                <a:lnTo>
                  <a:pt x="81" y="132"/>
                </a:lnTo>
                <a:lnTo>
                  <a:pt x="96" y="132"/>
                </a:lnTo>
                <a:lnTo>
                  <a:pt x="97" y="132"/>
                </a:lnTo>
                <a:lnTo>
                  <a:pt x="100" y="131"/>
                </a:lnTo>
                <a:lnTo>
                  <a:pt x="100" y="131"/>
                </a:lnTo>
                <a:lnTo>
                  <a:pt x="108" y="121"/>
                </a:lnTo>
                <a:lnTo>
                  <a:pt x="115" y="113"/>
                </a:lnTo>
                <a:lnTo>
                  <a:pt x="120" y="105"/>
                </a:lnTo>
                <a:lnTo>
                  <a:pt x="120" y="105"/>
                </a:lnTo>
                <a:lnTo>
                  <a:pt x="127" y="89"/>
                </a:lnTo>
                <a:lnTo>
                  <a:pt x="131" y="84"/>
                </a:lnTo>
                <a:lnTo>
                  <a:pt x="135" y="80"/>
                </a:lnTo>
                <a:lnTo>
                  <a:pt x="135" y="80"/>
                </a:lnTo>
                <a:lnTo>
                  <a:pt x="136" y="77"/>
                </a:lnTo>
                <a:lnTo>
                  <a:pt x="136" y="77"/>
                </a:lnTo>
                <a:lnTo>
                  <a:pt x="146" y="70"/>
                </a:lnTo>
                <a:lnTo>
                  <a:pt x="157" y="57"/>
                </a:lnTo>
                <a:lnTo>
                  <a:pt x="161" y="50"/>
                </a:lnTo>
                <a:lnTo>
                  <a:pt x="166" y="42"/>
                </a:lnTo>
                <a:lnTo>
                  <a:pt x="169" y="32"/>
                </a:lnTo>
                <a:lnTo>
                  <a:pt x="171" y="23"/>
                </a:lnTo>
                <a:lnTo>
                  <a:pt x="171" y="23"/>
                </a:lnTo>
                <a:lnTo>
                  <a:pt x="173" y="15"/>
                </a:lnTo>
                <a:lnTo>
                  <a:pt x="175" y="11"/>
                </a:lnTo>
                <a:lnTo>
                  <a:pt x="175" y="11"/>
                </a:lnTo>
                <a:lnTo>
                  <a:pt x="179" y="11"/>
                </a:lnTo>
                <a:lnTo>
                  <a:pt x="182" y="11"/>
                </a:lnTo>
                <a:lnTo>
                  <a:pt x="182" y="11"/>
                </a:lnTo>
                <a:lnTo>
                  <a:pt x="186" y="15"/>
                </a:lnTo>
                <a:lnTo>
                  <a:pt x="190" y="22"/>
                </a:lnTo>
                <a:lnTo>
                  <a:pt x="193" y="27"/>
                </a:lnTo>
                <a:lnTo>
                  <a:pt x="194" y="32"/>
                </a:lnTo>
                <a:lnTo>
                  <a:pt x="194" y="38"/>
                </a:lnTo>
                <a:lnTo>
                  <a:pt x="193" y="45"/>
                </a:lnTo>
                <a:lnTo>
                  <a:pt x="193" y="45"/>
                </a:lnTo>
                <a:lnTo>
                  <a:pt x="186" y="59"/>
                </a:lnTo>
                <a:lnTo>
                  <a:pt x="181" y="70"/>
                </a:lnTo>
                <a:lnTo>
                  <a:pt x="174" y="80"/>
                </a:lnTo>
                <a:lnTo>
                  <a:pt x="174" y="80"/>
                </a:lnTo>
                <a:lnTo>
                  <a:pt x="171" y="84"/>
                </a:lnTo>
                <a:lnTo>
                  <a:pt x="170" y="89"/>
                </a:lnTo>
                <a:lnTo>
                  <a:pt x="170" y="94"/>
                </a:lnTo>
                <a:lnTo>
                  <a:pt x="173" y="100"/>
                </a:lnTo>
                <a:lnTo>
                  <a:pt x="173" y="100"/>
                </a:lnTo>
                <a:lnTo>
                  <a:pt x="175" y="103"/>
                </a:lnTo>
                <a:lnTo>
                  <a:pt x="178" y="104"/>
                </a:lnTo>
                <a:lnTo>
                  <a:pt x="182" y="104"/>
                </a:lnTo>
                <a:lnTo>
                  <a:pt x="219" y="104"/>
                </a:lnTo>
                <a:lnTo>
                  <a:pt x="219" y="104"/>
                </a:lnTo>
                <a:lnTo>
                  <a:pt x="223" y="105"/>
                </a:lnTo>
                <a:lnTo>
                  <a:pt x="231" y="108"/>
                </a:lnTo>
                <a:lnTo>
                  <a:pt x="236" y="111"/>
                </a:lnTo>
                <a:lnTo>
                  <a:pt x="239" y="113"/>
                </a:lnTo>
                <a:lnTo>
                  <a:pt x="242" y="119"/>
                </a:lnTo>
                <a:lnTo>
                  <a:pt x="243" y="126"/>
                </a:lnTo>
                <a:lnTo>
                  <a:pt x="243" y="126"/>
                </a:lnTo>
                <a:lnTo>
                  <a:pt x="242" y="131"/>
                </a:lnTo>
                <a:lnTo>
                  <a:pt x="240" y="135"/>
                </a:lnTo>
                <a:lnTo>
                  <a:pt x="238" y="138"/>
                </a:lnTo>
                <a:lnTo>
                  <a:pt x="238" y="13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99" name="Freeform 275"/>
          <p:cNvSpPr>
            <a:spLocks noEditPoints="1"/>
          </p:cNvSpPr>
          <p:nvPr/>
        </p:nvSpPr>
        <p:spPr bwMode="auto">
          <a:xfrm>
            <a:off x="9261480" y="2514784"/>
            <a:ext cx="445621" cy="336179"/>
          </a:xfrm>
          <a:custGeom>
            <a:avLst/>
            <a:gdLst/>
            <a:ahLst/>
            <a:cxnLst>
              <a:cxn ang="0">
                <a:pos x="276" y="33"/>
              </a:cxn>
              <a:cxn ang="0">
                <a:pos x="73" y="12"/>
              </a:cxn>
              <a:cxn ang="0">
                <a:pos x="67" y="6"/>
              </a:cxn>
              <a:cxn ang="0">
                <a:pos x="62" y="2"/>
              </a:cxn>
              <a:cxn ang="0">
                <a:pos x="58" y="2"/>
              </a:cxn>
              <a:cxn ang="0">
                <a:pos x="19" y="0"/>
              </a:cxn>
              <a:cxn ang="0">
                <a:pos x="0" y="19"/>
              </a:cxn>
              <a:cxn ang="0">
                <a:pos x="12" y="35"/>
              </a:cxn>
              <a:cxn ang="0">
                <a:pos x="55" y="60"/>
              </a:cxn>
              <a:cxn ang="0">
                <a:pos x="86" y="131"/>
              </a:cxn>
              <a:cxn ang="0">
                <a:pos x="94" y="147"/>
              </a:cxn>
              <a:cxn ang="0">
                <a:pos x="104" y="156"/>
              </a:cxn>
              <a:cxn ang="0">
                <a:pos x="235" y="156"/>
              </a:cxn>
              <a:cxn ang="0">
                <a:pos x="247" y="143"/>
              </a:cxn>
              <a:cxn ang="0">
                <a:pos x="285" y="58"/>
              </a:cxn>
              <a:cxn ang="0">
                <a:pos x="285" y="38"/>
              </a:cxn>
              <a:cxn ang="0">
                <a:pos x="237" y="139"/>
              </a:cxn>
              <a:cxn ang="0">
                <a:pos x="232" y="145"/>
              </a:cxn>
              <a:cxn ang="0">
                <a:pos x="224" y="145"/>
              </a:cxn>
              <a:cxn ang="0">
                <a:pos x="109" y="145"/>
              </a:cxn>
              <a:cxn ang="0">
                <a:pos x="102" y="139"/>
              </a:cxn>
              <a:cxn ang="0">
                <a:pos x="70" y="69"/>
              </a:cxn>
              <a:cxn ang="0">
                <a:pos x="19" y="27"/>
              </a:cxn>
              <a:cxn ang="0">
                <a:pos x="12" y="22"/>
              </a:cxn>
              <a:cxn ang="0">
                <a:pos x="13" y="14"/>
              </a:cxn>
              <a:cxn ang="0">
                <a:pos x="58" y="11"/>
              </a:cxn>
              <a:cxn ang="0">
                <a:pos x="60" y="12"/>
              </a:cxn>
              <a:cxn ang="0">
                <a:pos x="62" y="14"/>
              </a:cxn>
              <a:cxn ang="0">
                <a:pos x="272" y="42"/>
              </a:cxn>
              <a:cxn ang="0">
                <a:pos x="275" y="43"/>
              </a:cxn>
              <a:cxn ang="0">
                <a:pos x="268" y="69"/>
              </a:cxn>
              <a:cxn ang="0">
                <a:pos x="124" y="166"/>
              </a:cxn>
              <a:cxn ang="0">
                <a:pos x="108" y="177"/>
              </a:cxn>
              <a:cxn ang="0">
                <a:pos x="104" y="192"/>
              </a:cxn>
              <a:cxn ang="0">
                <a:pos x="112" y="210"/>
              </a:cxn>
              <a:cxn ang="0">
                <a:pos x="129" y="218"/>
              </a:cxn>
              <a:cxn ang="0">
                <a:pos x="144" y="212"/>
              </a:cxn>
              <a:cxn ang="0">
                <a:pos x="154" y="197"/>
              </a:cxn>
              <a:cxn ang="0">
                <a:pos x="152" y="181"/>
              </a:cxn>
              <a:cxn ang="0">
                <a:pos x="139" y="168"/>
              </a:cxn>
              <a:cxn ang="0">
                <a:pos x="129" y="208"/>
              </a:cxn>
              <a:cxn ang="0">
                <a:pos x="114" y="197"/>
              </a:cxn>
              <a:cxn ang="0">
                <a:pos x="117" y="180"/>
              </a:cxn>
              <a:cxn ang="0">
                <a:pos x="136" y="177"/>
              </a:cxn>
              <a:cxn ang="0">
                <a:pos x="145" y="192"/>
              </a:cxn>
              <a:cxn ang="0">
                <a:pos x="129" y="208"/>
              </a:cxn>
              <a:cxn ang="0">
                <a:pos x="212" y="166"/>
              </a:cxn>
              <a:cxn ang="0">
                <a:pos x="197" y="177"/>
              </a:cxn>
              <a:cxn ang="0">
                <a:pos x="191" y="192"/>
              </a:cxn>
              <a:cxn ang="0">
                <a:pos x="199" y="210"/>
              </a:cxn>
              <a:cxn ang="0">
                <a:pos x="217" y="218"/>
              </a:cxn>
              <a:cxn ang="0">
                <a:pos x="232" y="212"/>
              </a:cxn>
              <a:cxn ang="0">
                <a:pos x="243" y="197"/>
              </a:cxn>
              <a:cxn ang="0">
                <a:pos x="241" y="181"/>
              </a:cxn>
              <a:cxn ang="0">
                <a:pos x="228" y="168"/>
              </a:cxn>
              <a:cxn ang="0">
                <a:pos x="217" y="208"/>
              </a:cxn>
              <a:cxn ang="0">
                <a:pos x="202" y="197"/>
              </a:cxn>
              <a:cxn ang="0">
                <a:pos x="206" y="180"/>
              </a:cxn>
              <a:cxn ang="0">
                <a:pos x="224" y="177"/>
              </a:cxn>
              <a:cxn ang="0">
                <a:pos x="233" y="192"/>
              </a:cxn>
              <a:cxn ang="0">
                <a:pos x="217" y="208"/>
              </a:cxn>
            </a:cxnLst>
            <a:rect l="0" t="0" r="r" b="b"/>
            <a:pathLst>
              <a:path w="286" h="218">
                <a:moveTo>
                  <a:pt x="285" y="38"/>
                </a:moveTo>
                <a:lnTo>
                  <a:pt x="285" y="38"/>
                </a:lnTo>
                <a:lnTo>
                  <a:pt x="280" y="34"/>
                </a:lnTo>
                <a:lnTo>
                  <a:pt x="276" y="33"/>
                </a:lnTo>
                <a:lnTo>
                  <a:pt x="272" y="33"/>
                </a:lnTo>
                <a:lnTo>
                  <a:pt x="82" y="33"/>
                </a:lnTo>
                <a:lnTo>
                  <a:pt x="73" y="12"/>
                </a:lnTo>
                <a:lnTo>
                  <a:pt x="73" y="12"/>
                </a:lnTo>
                <a:lnTo>
                  <a:pt x="70" y="8"/>
                </a:lnTo>
                <a:lnTo>
                  <a:pt x="70" y="8"/>
                </a:lnTo>
                <a:lnTo>
                  <a:pt x="67" y="6"/>
                </a:lnTo>
                <a:lnTo>
                  <a:pt x="67" y="6"/>
                </a:lnTo>
                <a:lnTo>
                  <a:pt x="66" y="3"/>
                </a:lnTo>
                <a:lnTo>
                  <a:pt x="64" y="3"/>
                </a:lnTo>
                <a:lnTo>
                  <a:pt x="64" y="3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59" y="2"/>
                </a:lnTo>
                <a:lnTo>
                  <a:pt x="58" y="2"/>
                </a:lnTo>
                <a:lnTo>
                  <a:pt x="58" y="2"/>
                </a:lnTo>
                <a:lnTo>
                  <a:pt x="56" y="0"/>
                </a:lnTo>
                <a:lnTo>
                  <a:pt x="19" y="0"/>
                </a:lnTo>
                <a:lnTo>
                  <a:pt x="19" y="0"/>
                </a:lnTo>
                <a:lnTo>
                  <a:pt x="12" y="3"/>
                </a:lnTo>
                <a:lnTo>
                  <a:pt x="5" y="6"/>
                </a:lnTo>
                <a:lnTo>
                  <a:pt x="1" y="12"/>
                </a:lnTo>
                <a:lnTo>
                  <a:pt x="0" y="19"/>
                </a:lnTo>
                <a:lnTo>
                  <a:pt x="0" y="19"/>
                </a:lnTo>
                <a:lnTo>
                  <a:pt x="1" y="26"/>
                </a:lnTo>
                <a:lnTo>
                  <a:pt x="5" y="31"/>
                </a:lnTo>
                <a:lnTo>
                  <a:pt x="12" y="35"/>
                </a:lnTo>
                <a:lnTo>
                  <a:pt x="19" y="37"/>
                </a:lnTo>
                <a:lnTo>
                  <a:pt x="44" y="37"/>
                </a:lnTo>
                <a:lnTo>
                  <a:pt x="55" y="60"/>
                </a:lnTo>
                <a:lnTo>
                  <a:pt x="55" y="60"/>
                </a:lnTo>
                <a:lnTo>
                  <a:pt x="59" y="69"/>
                </a:lnTo>
                <a:lnTo>
                  <a:pt x="60" y="73"/>
                </a:lnTo>
                <a:lnTo>
                  <a:pt x="86" y="131"/>
                </a:lnTo>
                <a:lnTo>
                  <a:pt x="86" y="131"/>
                </a:lnTo>
                <a:lnTo>
                  <a:pt x="87" y="133"/>
                </a:lnTo>
                <a:lnTo>
                  <a:pt x="91" y="143"/>
                </a:lnTo>
                <a:lnTo>
                  <a:pt x="91" y="143"/>
                </a:lnTo>
                <a:lnTo>
                  <a:pt x="94" y="147"/>
                </a:lnTo>
                <a:lnTo>
                  <a:pt x="97" y="150"/>
                </a:lnTo>
                <a:lnTo>
                  <a:pt x="100" y="153"/>
                </a:lnTo>
                <a:lnTo>
                  <a:pt x="105" y="156"/>
                </a:lnTo>
                <a:lnTo>
                  <a:pt x="104" y="156"/>
                </a:lnTo>
                <a:lnTo>
                  <a:pt x="229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9" y="153"/>
                </a:lnTo>
                <a:lnTo>
                  <a:pt x="243" y="150"/>
                </a:lnTo>
                <a:lnTo>
                  <a:pt x="245" y="147"/>
                </a:lnTo>
                <a:lnTo>
                  <a:pt x="247" y="143"/>
                </a:lnTo>
                <a:lnTo>
                  <a:pt x="278" y="73"/>
                </a:lnTo>
                <a:lnTo>
                  <a:pt x="278" y="73"/>
                </a:lnTo>
                <a:lnTo>
                  <a:pt x="280" y="68"/>
                </a:lnTo>
                <a:lnTo>
                  <a:pt x="285" y="58"/>
                </a:lnTo>
                <a:lnTo>
                  <a:pt x="286" y="48"/>
                </a:lnTo>
                <a:lnTo>
                  <a:pt x="286" y="42"/>
                </a:lnTo>
                <a:lnTo>
                  <a:pt x="285" y="38"/>
                </a:lnTo>
                <a:lnTo>
                  <a:pt x="285" y="38"/>
                </a:lnTo>
                <a:close/>
                <a:moveTo>
                  <a:pt x="268" y="69"/>
                </a:moveTo>
                <a:lnTo>
                  <a:pt x="239" y="135"/>
                </a:lnTo>
                <a:lnTo>
                  <a:pt x="239" y="134"/>
                </a:lnTo>
                <a:lnTo>
                  <a:pt x="237" y="139"/>
                </a:lnTo>
                <a:lnTo>
                  <a:pt x="237" y="139"/>
                </a:lnTo>
                <a:lnTo>
                  <a:pt x="236" y="142"/>
                </a:lnTo>
                <a:lnTo>
                  <a:pt x="235" y="143"/>
                </a:lnTo>
                <a:lnTo>
                  <a:pt x="232" y="145"/>
                </a:lnTo>
                <a:lnTo>
                  <a:pt x="229" y="145"/>
                </a:lnTo>
                <a:lnTo>
                  <a:pt x="229" y="145"/>
                </a:lnTo>
                <a:lnTo>
                  <a:pt x="229" y="145"/>
                </a:lnTo>
                <a:lnTo>
                  <a:pt x="224" y="145"/>
                </a:lnTo>
                <a:lnTo>
                  <a:pt x="224" y="146"/>
                </a:lnTo>
                <a:lnTo>
                  <a:pt x="114" y="146"/>
                </a:lnTo>
                <a:lnTo>
                  <a:pt x="109" y="145"/>
                </a:lnTo>
                <a:lnTo>
                  <a:pt x="109" y="145"/>
                </a:lnTo>
                <a:lnTo>
                  <a:pt x="106" y="145"/>
                </a:lnTo>
                <a:lnTo>
                  <a:pt x="105" y="143"/>
                </a:lnTo>
                <a:lnTo>
                  <a:pt x="102" y="142"/>
                </a:lnTo>
                <a:lnTo>
                  <a:pt x="102" y="139"/>
                </a:lnTo>
                <a:lnTo>
                  <a:pt x="101" y="134"/>
                </a:lnTo>
                <a:lnTo>
                  <a:pt x="100" y="135"/>
                </a:lnTo>
                <a:lnTo>
                  <a:pt x="70" y="69"/>
                </a:lnTo>
                <a:lnTo>
                  <a:pt x="70" y="69"/>
                </a:lnTo>
                <a:lnTo>
                  <a:pt x="67" y="65"/>
                </a:lnTo>
                <a:lnTo>
                  <a:pt x="64" y="56"/>
                </a:lnTo>
                <a:lnTo>
                  <a:pt x="51" y="27"/>
                </a:lnTo>
                <a:lnTo>
                  <a:pt x="19" y="27"/>
                </a:lnTo>
                <a:lnTo>
                  <a:pt x="19" y="27"/>
                </a:lnTo>
                <a:lnTo>
                  <a:pt x="16" y="26"/>
                </a:lnTo>
                <a:lnTo>
                  <a:pt x="13" y="25"/>
                </a:lnTo>
                <a:lnTo>
                  <a:pt x="12" y="22"/>
                </a:lnTo>
                <a:lnTo>
                  <a:pt x="10" y="19"/>
                </a:lnTo>
                <a:lnTo>
                  <a:pt x="10" y="19"/>
                </a:lnTo>
                <a:lnTo>
                  <a:pt x="12" y="16"/>
                </a:lnTo>
                <a:lnTo>
                  <a:pt x="13" y="14"/>
                </a:lnTo>
                <a:lnTo>
                  <a:pt x="16" y="12"/>
                </a:lnTo>
                <a:lnTo>
                  <a:pt x="19" y="11"/>
                </a:lnTo>
                <a:lnTo>
                  <a:pt x="56" y="11"/>
                </a:lnTo>
                <a:lnTo>
                  <a:pt x="58" y="11"/>
                </a:lnTo>
                <a:lnTo>
                  <a:pt x="58" y="11"/>
                </a:lnTo>
                <a:lnTo>
                  <a:pt x="59" y="12"/>
                </a:lnTo>
                <a:lnTo>
                  <a:pt x="59" y="12"/>
                </a:lnTo>
                <a:lnTo>
                  <a:pt x="60" y="12"/>
                </a:lnTo>
                <a:lnTo>
                  <a:pt x="60" y="12"/>
                </a:lnTo>
                <a:lnTo>
                  <a:pt x="60" y="14"/>
                </a:lnTo>
                <a:lnTo>
                  <a:pt x="60" y="14"/>
                </a:lnTo>
                <a:lnTo>
                  <a:pt x="62" y="14"/>
                </a:lnTo>
                <a:lnTo>
                  <a:pt x="62" y="14"/>
                </a:lnTo>
                <a:lnTo>
                  <a:pt x="63" y="16"/>
                </a:lnTo>
                <a:lnTo>
                  <a:pt x="75" y="42"/>
                </a:lnTo>
                <a:lnTo>
                  <a:pt x="272" y="42"/>
                </a:lnTo>
                <a:lnTo>
                  <a:pt x="272" y="42"/>
                </a:lnTo>
                <a:lnTo>
                  <a:pt x="275" y="43"/>
                </a:lnTo>
                <a:lnTo>
                  <a:pt x="275" y="43"/>
                </a:lnTo>
                <a:lnTo>
                  <a:pt x="275" y="43"/>
                </a:lnTo>
                <a:lnTo>
                  <a:pt x="276" y="48"/>
                </a:lnTo>
                <a:lnTo>
                  <a:pt x="275" y="54"/>
                </a:lnTo>
                <a:lnTo>
                  <a:pt x="272" y="61"/>
                </a:lnTo>
                <a:lnTo>
                  <a:pt x="268" y="69"/>
                </a:lnTo>
                <a:lnTo>
                  <a:pt x="268" y="69"/>
                </a:lnTo>
                <a:close/>
                <a:moveTo>
                  <a:pt x="129" y="166"/>
                </a:moveTo>
                <a:lnTo>
                  <a:pt x="129" y="166"/>
                </a:lnTo>
                <a:lnTo>
                  <a:pt x="124" y="166"/>
                </a:lnTo>
                <a:lnTo>
                  <a:pt x="120" y="168"/>
                </a:lnTo>
                <a:lnTo>
                  <a:pt x="114" y="170"/>
                </a:lnTo>
                <a:lnTo>
                  <a:pt x="112" y="173"/>
                </a:lnTo>
                <a:lnTo>
                  <a:pt x="108" y="177"/>
                </a:lnTo>
                <a:lnTo>
                  <a:pt x="106" y="181"/>
                </a:lnTo>
                <a:lnTo>
                  <a:pt x="105" y="187"/>
                </a:lnTo>
                <a:lnTo>
                  <a:pt x="104" y="192"/>
                </a:lnTo>
                <a:lnTo>
                  <a:pt x="104" y="192"/>
                </a:lnTo>
                <a:lnTo>
                  <a:pt x="105" y="197"/>
                </a:lnTo>
                <a:lnTo>
                  <a:pt x="106" y="201"/>
                </a:lnTo>
                <a:lnTo>
                  <a:pt x="108" y="206"/>
                </a:lnTo>
                <a:lnTo>
                  <a:pt x="112" y="210"/>
                </a:lnTo>
                <a:lnTo>
                  <a:pt x="114" y="212"/>
                </a:lnTo>
                <a:lnTo>
                  <a:pt x="120" y="215"/>
                </a:lnTo>
                <a:lnTo>
                  <a:pt x="124" y="216"/>
                </a:lnTo>
                <a:lnTo>
                  <a:pt x="129" y="218"/>
                </a:lnTo>
                <a:lnTo>
                  <a:pt x="129" y="218"/>
                </a:lnTo>
                <a:lnTo>
                  <a:pt x="135" y="216"/>
                </a:lnTo>
                <a:lnTo>
                  <a:pt x="139" y="215"/>
                </a:lnTo>
                <a:lnTo>
                  <a:pt x="144" y="212"/>
                </a:lnTo>
                <a:lnTo>
                  <a:pt x="147" y="210"/>
                </a:lnTo>
                <a:lnTo>
                  <a:pt x="151" y="206"/>
                </a:lnTo>
                <a:lnTo>
                  <a:pt x="152" y="201"/>
                </a:lnTo>
                <a:lnTo>
                  <a:pt x="154" y="197"/>
                </a:lnTo>
                <a:lnTo>
                  <a:pt x="155" y="192"/>
                </a:lnTo>
                <a:lnTo>
                  <a:pt x="155" y="192"/>
                </a:lnTo>
                <a:lnTo>
                  <a:pt x="154" y="187"/>
                </a:lnTo>
                <a:lnTo>
                  <a:pt x="152" y="181"/>
                </a:lnTo>
                <a:lnTo>
                  <a:pt x="151" y="177"/>
                </a:lnTo>
                <a:lnTo>
                  <a:pt x="147" y="173"/>
                </a:lnTo>
                <a:lnTo>
                  <a:pt x="144" y="170"/>
                </a:lnTo>
                <a:lnTo>
                  <a:pt x="139" y="168"/>
                </a:lnTo>
                <a:lnTo>
                  <a:pt x="135" y="166"/>
                </a:lnTo>
                <a:lnTo>
                  <a:pt x="129" y="166"/>
                </a:lnTo>
                <a:lnTo>
                  <a:pt x="129" y="166"/>
                </a:lnTo>
                <a:close/>
                <a:moveTo>
                  <a:pt x="129" y="208"/>
                </a:moveTo>
                <a:lnTo>
                  <a:pt x="129" y="208"/>
                </a:lnTo>
                <a:lnTo>
                  <a:pt x="122" y="207"/>
                </a:lnTo>
                <a:lnTo>
                  <a:pt x="117" y="203"/>
                </a:lnTo>
                <a:lnTo>
                  <a:pt x="114" y="197"/>
                </a:lnTo>
                <a:lnTo>
                  <a:pt x="113" y="192"/>
                </a:lnTo>
                <a:lnTo>
                  <a:pt x="113" y="192"/>
                </a:lnTo>
                <a:lnTo>
                  <a:pt x="114" y="185"/>
                </a:lnTo>
                <a:lnTo>
                  <a:pt x="117" y="180"/>
                </a:lnTo>
                <a:lnTo>
                  <a:pt x="122" y="177"/>
                </a:lnTo>
                <a:lnTo>
                  <a:pt x="129" y="176"/>
                </a:lnTo>
                <a:lnTo>
                  <a:pt x="129" y="176"/>
                </a:lnTo>
                <a:lnTo>
                  <a:pt x="136" y="177"/>
                </a:lnTo>
                <a:lnTo>
                  <a:pt x="140" y="180"/>
                </a:lnTo>
                <a:lnTo>
                  <a:pt x="144" y="185"/>
                </a:lnTo>
                <a:lnTo>
                  <a:pt x="145" y="192"/>
                </a:lnTo>
                <a:lnTo>
                  <a:pt x="145" y="192"/>
                </a:lnTo>
                <a:lnTo>
                  <a:pt x="144" y="197"/>
                </a:lnTo>
                <a:lnTo>
                  <a:pt x="140" y="203"/>
                </a:lnTo>
                <a:lnTo>
                  <a:pt x="136" y="207"/>
                </a:lnTo>
                <a:lnTo>
                  <a:pt x="129" y="208"/>
                </a:lnTo>
                <a:lnTo>
                  <a:pt x="129" y="208"/>
                </a:lnTo>
                <a:close/>
                <a:moveTo>
                  <a:pt x="217" y="166"/>
                </a:moveTo>
                <a:lnTo>
                  <a:pt x="217" y="166"/>
                </a:lnTo>
                <a:lnTo>
                  <a:pt x="212" y="166"/>
                </a:lnTo>
                <a:lnTo>
                  <a:pt x="208" y="168"/>
                </a:lnTo>
                <a:lnTo>
                  <a:pt x="204" y="170"/>
                </a:lnTo>
                <a:lnTo>
                  <a:pt x="199" y="173"/>
                </a:lnTo>
                <a:lnTo>
                  <a:pt x="197" y="177"/>
                </a:lnTo>
                <a:lnTo>
                  <a:pt x="194" y="181"/>
                </a:lnTo>
                <a:lnTo>
                  <a:pt x="193" y="187"/>
                </a:lnTo>
                <a:lnTo>
                  <a:pt x="191" y="192"/>
                </a:lnTo>
                <a:lnTo>
                  <a:pt x="191" y="192"/>
                </a:lnTo>
                <a:lnTo>
                  <a:pt x="193" y="197"/>
                </a:lnTo>
                <a:lnTo>
                  <a:pt x="194" y="201"/>
                </a:lnTo>
                <a:lnTo>
                  <a:pt x="197" y="206"/>
                </a:lnTo>
                <a:lnTo>
                  <a:pt x="199" y="210"/>
                </a:lnTo>
                <a:lnTo>
                  <a:pt x="204" y="212"/>
                </a:lnTo>
                <a:lnTo>
                  <a:pt x="208" y="215"/>
                </a:lnTo>
                <a:lnTo>
                  <a:pt x="212" y="216"/>
                </a:lnTo>
                <a:lnTo>
                  <a:pt x="217" y="218"/>
                </a:lnTo>
                <a:lnTo>
                  <a:pt x="217" y="218"/>
                </a:lnTo>
                <a:lnTo>
                  <a:pt x="222" y="216"/>
                </a:lnTo>
                <a:lnTo>
                  <a:pt x="228" y="215"/>
                </a:lnTo>
                <a:lnTo>
                  <a:pt x="232" y="212"/>
                </a:lnTo>
                <a:lnTo>
                  <a:pt x="236" y="210"/>
                </a:lnTo>
                <a:lnTo>
                  <a:pt x="239" y="206"/>
                </a:lnTo>
                <a:lnTo>
                  <a:pt x="241" y="201"/>
                </a:lnTo>
                <a:lnTo>
                  <a:pt x="243" y="197"/>
                </a:lnTo>
                <a:lnTo>
                  <a:pt x="243" y="192"/>
                </a:lnTo>
                <a:lnTo>
                  <a:pt x="243" y="192"/>
                </a:lnTo>
                <a:lnTo>
                  <a:pt x="243" y="187"/>
                </a:lnTo>
                <a:lnTo>
                  <a:pt x="241" y="181"/>
                </a:lnTo>
                <a:lnTo>
                  <a:pt x="239" y="177"/>
                </a:lnTo>
                <a:lnTo>
                  <a:pt x="236" y="173"/>
                </a:lnTo>
                <a:lnTo>
                  <a:pt x="232" y="170"/>
                </a:lnTo>
                <a:lnTo>
                  <a:pt x="228" y="168"/>
                </a:lnTo>
                <a:lnTo>
                  <a:pt x="222" y="166"/>
                </a:lnTo>
                <a:lnTo>
                  <a:pt x="217" y="166"/>
                </a:lnTo>
                <a:lnTo>
                  <a:pt x="217" y="166"/>
                </a:lnTo>
                <a:close/>
                <a:moveTo>
                  <a:pt x="217" y="208"/>
                </a:moveTo>
                <a:lnTo>
                  <a:pt x="217" y="208"/>
                </a:lnTo>
                <a:lnTo>
                  <a:pt x="212" y="207"/>
                </a:lnTo>
                <a:lnTo>
                  <a:pt x="206" y="203"/>
                </a:lnTo>
                <a:lnTo>
                  <a:pt x="202" y="197"/>
                </a:lnTo>
                <a:lnTo>
                  <a:pt x="201" y="192"/>
                </a:lnTo>
                <a:lnTo>
                  <a:pt x="201" y="192"/>
                </a:lnTo>
                <a:lnTo>
                  <a:pt x="202" y="185"/>
                </a:lnTo>
                <a:lnTo>
                  <a:pt x="206" y="180"/>
                </a:lnTo>
                <a:lnTo>
                  <a:pt x="212" y="177"/>
                </a:lnTo>
                <a:lnTo>
                  <a:pt x="217" y="176"/>
                </a:lnTo>
                <a:lnTo>
                  <a:pt x="217" y="176"/>
                </a:lnTo>
                <a:lnTo>
                  <a:pt x="224" y="177"/>
                </a:lnTo>
                <a:lnTo>
                  <a:pt x="229" y="180"/>
                </a:lnTo>
                <a:lnTo>
                  <a:pt x="232" y="185"/>
                </a:lnTo>
                <a:lnTo>
                  <a:pt x="233" y="192"/>
                </a:lnTo>
                <a:lnTo>
                  <a:pt x="233" y="192"/>
                </a:lnTo>
                <a:lnTo>
                  <a:pt x="232" y="197"/>
                </a:lnTo>
                <a:lnTo>
                  <a:pt x="229" y="203"/>
                </a:lnTo>
                <a:lnTo>
                  <a:pt x="224" y="207"/>
                </a:lnTo>
                <a:lnTo>
                  <a:pt x="217" y="208"/>
                </a:lnTo>
                <a:lnTo>
                  <a:pt x="217" y="2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00" name="Freeform 276"/>
          <p:cNvSpPr>
            <a:spLocks noEditPoints="1"/>
          </p:cNvSpPr>
          <p:nvPr/>
        </p:nvSpPr>
        <p:spPr bwMode="auto">
          <a:xfrm>
            <a:off x="4481622" y="3280524"/>
            <a:ext cx="333044" cy="196104"/>
          </a:xfrm>
          <a:custGeom>
            <a:avLst/>
            <a:gdLst/>
            <a:ahLst/>
            <a:cxnLst>
              <a:cxn ang="0">
                <a:pos x="31" y="127"/>
              </a:cxn>
              <a:cxn ang="0">
                <a:pos x="0" y="127"/>
              </a:cxn>
              <a:cxn ang="0">
                <a:pos x="0" y="43"/>
              </a:cxn>
              <a:cxn ang="0">
                <a:pos x="155" y="43"/>
              </a:cxn>
              <a:cxn ang="0">
                <a:pos x="155" y="0"/>
              </a:cxn>
              <a:cxn ang="0">
                <a:pos x="213" y="60"/>
              </a:cxn>
              <a:cxn ang="0">
                <a:pos x="155" y="118"/>
              </a:cxn>
              <a:cxn ang="0">
                <a:pos x="155" y="74"/>
              </a:cxn>
              <a:cxn ang="0">
                <a:pos x="31" y="74"/>
              </a:cxn>
              <a:cxn ang="0">
                <a:pos x="31" y="127"/>
              </a:cxn>
              <a:cxn ang="0">
                <a:pos x="6" y="122"/>
              </a:cxn>
              <a:cxn ang="0">
                <a:pos x="26" y="122"/>
              </a:cxn>
              <a:cxn ang="0">
                <a:pos x="26" y="69"/>
              </a:cxn>
              <a:cxn ang="0">
                <a:pos x="161" y="69"/>
              </a:cxn>
              <a:cxn ang="0">
                <a:pos x="161" y="104"/>
              </a:cxn>
              <a:cxn ang="0">
                <a:pos x="207" y="60"/>
              </a:cxn>
              <a:cxn ang="0">
                <a:pos x="161" y="14"/>
              </a:cxn>
              <a:cxn ang="0">
                <a:pos x="161" y="49"/>
              </a:cxn>
              <a:cxn ang="0">
                <a:pos x="6" y="49"/>
              </a:cxn>
              <a:cxn ang="0">
                <a:pos x="6" y="122"/>
              </a:cxn>
            </a:cxnLst>
            <a:rect l="0" t="0" r="r" b="b"/>
            <a:pathLst>
              <a:path w="213" h="127">
                <a:moveTo>
                  <a:pt x="31" y="127"/>
                </a:moveTo>
                <a:lnTo>
                  <a:pt x="0" y="127"/>
                </a:lnTo>
                <a:lnTo>
                  <a:pt x="0" y="43"/>
                </a:lnTo>
                <a:lnTo>
                  <a:pt x="155" y="43"/>
                </a:lnTo>
                <a:lnTo>
                  <a:pt x="155" y="0"/>
                </a:lnTo>
                <a:lnTo>
                  <a:pt x="213" y="60"/>
                </a:lnTo>
                <a:lnTo>
                  <a:pt x="155" y="118"/>
                </a:lnTo>
                <a:lnTo>
                  <a:pt x="155" y="74"/>
                </a:lnTo>
                <a:lnTo>
                  <a:pt x="31" y="74"/>
                </a:lnTo>
                <a:lnTo>
                  <a:pt x="31" y="127"/>
                </a:lnTo>
                <a:close/>
                <a:moveTo>
                  <a:pt x="6" y="122"/>
                </a:moveTo>
                <a:lnTo>
                  <a:pt x="26" y="122"/>
                </a:lnTo>
                <a:lnTo>
                  <a:pt x="26" y="69"/>
                </a:lnTo>
                <a:lnTo>
                  <a:pt x="161" y="69"/>
                </a:lnTo>
                <a:lnTo>
                  <a:pt x="161" y="104"/>
                </a:lnTo>
                <a:lnTo>
                  <a:pt x="207" y="60"/>
                </a:lnTo>
                <a:lnTo>
                  <a:pt x="161" y="14"/>
                </a:lnTo>
                <a:lnTo>
                  <a:pt x="161" y="49"/>
                </a:lnTo>
                <a:lnTo>
                  <a:pt x="6" y="49"/>
                </a:lnTo>
                <a:lnTo>
                  <a:pt x="6" y="1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01" name="Freeform 277"/>
          <p:cNvSpPr>
            <a:spLocks noEditPoints="1"/>
          </p:cNvSpPr>
          <p:nvPr/>
        </p:nvSpPr>
        <p:spPr bwMode="auto">
          <a:xfrm>
            <a:off x="4476933" y="3439277"/>
            <a:ext cx="342425" cy="210113"/>
          </a:xfrm>
          <a:custGeom>
            <a:avLst/>
            <a:gdLst/>
            <a:ahLst/>
            <a:cxnLst>
              <a:cxn ang="0">
                <a:pos x="65" y="135"/>
              </a:cxn>
              <a:cxn ang="0">
                <a:pos x="0" y="70"/>
              </a:cxn>
              <a:cxn ang="0">
                <a:pos x="65" y="5"/>
              </a:cxn>
              <a:cxn ang="0">
                <a:pos x="65" y="51"/>
              </a:cxn>
              <a:cxn ang="0">
                <a:pos x="183" y="51"/>
              </a:cxn>
              <a:cxn ang="0">
                <a:pos x="183" y="0"/>
              </a:cxn>
              <a:cxn ang="0">
                <a:pos x="220" y="0"/>
              </a:cxn>
              <a:cxn ang="0">
                <a:pos x="220" y="89"/>
              </a:cxn>
              <a:cxn ang="0">
                <a:pos x="65" y="89"/>
              </a:cxn>
              <a:cxn ang="0">
                <a:pos x="65" y="135"/>
              </a:cxn>
              <a:cxn ang="0">
                <a:pos x="15" y="70"/>
              </a:cxn>
              <a:cxn ang="0">
                <a:pos x="54" y="109"/>
              </a:cxn>
              <a:cxn ang="0">
                <a:pos x="54" y="78"/>
              </a:cxn>
              <a:cxn ang="0">
                <a:pos x="209" y="78"/>
              </a:cxn>
              <a:cxn ang="0">
                <a:pos x="209" y="11"/>
              </a:cxn>
              <a:cxn ang="0">
                <a:pos x="194" y="11"/>
              </a:cxn>
              <a:cxn ang="0">
                <a:pos x="194" y="62"/>
              </a:cxn>
              <a:cxn ang="0">
                <a:pos x="54" y="62"/>
              </a:cxn>
              <a:cxn ang="0">
                <a:pos x="54" y="31"/>
              </a:cxn>
              <a:cxn ang="0">
                <a:pos x="15" y="70"/>
              </a:cxn>
            </a:cxnLst>
            <a:rect l="0" t="0" r="r" b="b"/>
            <a:pathLst>
              <a:path w="220" h="135">
                <a:moveTo>
                  <a:pt x="65" y="135"/>
                </a:moveTo>
                <a:lnTo>
                  <a:pt x="0" y="70"/>
                </a:lnTo>
                <a:lnTo>
                  <a:pt x="65" y="5"/>
                </a:lnTo>
                <a:lnTo>
                  <a:pt x="65" y="51"/>
                </a:lnTo>
                <a:lnTo>
                  <a:pt x="183" y="51"/>
                </a:lnTo>
                <a:lnTo>
                  <a:pt x="183" y="0"/>
                </a:lnTo>
                <a:lnTo>
                  <a:pt x="220" y="0"/>
                </a:lnTo>
                <a:lnTo>
                  <a:pt x="220" y="89"/>
                </a:lnTo>
                <a:lnTo>
                  <a:pt x="65" y="89"/>
                </a:lnTo>
                <a:lnTo>
                  <a:pt x="65" y="135"/>
                </a:lnTo>
                <a:close/>
                <a:moveTo>
                  <a:pt x="15" y="70"/>
                </a:moveTo>
                <a:lnTo>
                  <a:pt x="54" y="109"/>
                </a:lnTo>
                <a:lnTo>
                  <a:pt x="54" y="78"/>
                </a:lnTo>
                <a:lnTo>
                  <a:pt x="209" y="78"/>
                </a:lnTo>
                <a:lnTo>
                  <a:pt x="209" y="11"/>
                </a:lnTo>
                <a:lnTo>
                  <a:pt x="194" y="11"/>
                </a:lnTo>
                <a:lnTo>
                  <a:pt x="194" y="62"/>
                </a:lnTo>
                <a:lnTo>
                  <a:pt x="54" y="62"/>
                </a:lnTo>
                <a:lnTo>
                  <a:pt x="54" y="31"/>
                </a:lnTo>
                <a:lnTo>
                  <a:pt x="15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02" name="Freeform 278"/>
          <p:cNvSpPr>
            <a:spLocks noEditPoints="1"/>
          </p:cNvSpPr>
          <p:nvPr/>
        </p:nvSpPr>
        <p:spPr bwMode="auto">
          <a:xfrm>
            <a:off x="2858629" y="3294533"/>
            <a:ext cx="342425" cy="140075"/>
          </a:xfrm>
          <a:custGeom>
            <a:avLst/>
            <a:gdLst/>
            <a:ahLst/>
            <a:cxnLst>
              <a:cxn ang="0">
                <a:pos x="128" y="90"/>
              </a:cxn>
              <a:cxn ang="0">
                <a:pos x="161" y="58"/>
              </a:cxn>
              <a:cxn ang="0">
                <a:pos x="136" y="41"/>
              </a:cxn>
              <a:cxn ang="0">
                <a:pos x="107" y="36"/>
              </a:cxn>
              <a:cxn ang="0">
                <a:pos x="94" y="36"/>
              </a:cxn>
              <a:cxn ang="0">
                <a:pos x="71" y="44"/>
              </a:cxn>
              <a:cxn ang="0">
                <a:pos x="53" y="58"/>
              </a:cxn>
              <a:cxn ang="0">
                <a:pos x="38" y="77"/>
              </a:cxn>
              <a:cxn ang="0">
                <a:pos x="31" y="90"/>
              </a:cxn>
              <a:cxn ang="0">
                <a:pos x="1" y="77"/>
              </a:cxn>
              <a:cxn ang="0">
                <a:pos x="8" y="60"/>
              </a:cxn>
              <a:cxn ang="0">
                <a:pos x="30" y="33"/>
              </a:cxn>
              <a:cxn ang="0">
                <a:pos x="57" y="14"/>
              </a:cxn>
              <a:cxn ang="0">
                <a:pos x="89" y="4"/>
              </a:cxn>
              <a:cxn ang="0">
                <a:pos x="107" y="2"/>
              </a:cxn>
              <a:cxn ang="0">
                <a:pos x="128" y="5"/>
              </a:cxn>
              <a:cxn ang="0">
                <a:pos x="148" y="10"/>
              </a:cxn>
              <a:cxn ang="0">
                <a:pos x="167" y="21"/>
              </a:cxn>
              <a:cxn ang="0">
                <a:pos x="183" y="33"/>
              </a:cxn>
              <a:cxn ang="0">
                <a:pos x="219" y="90"/>
              </a:cxn>
              <a:cxn ang="0">
                <a:pos x="213" y="85"/>
              </a:cxn>
              <a:cxn ang="0">
                <a:pos x="185" y="41"/>
              </a:cxn>
              <a:cxn ang="0">
                <a:pos x="182" y="40"/>
              </a:cxn>
              <a:cxn ang="0">
                <a:pos x="166" y="27"/>
              </a:cxn>
              <a:cxn ang="0">
                <a:pos x="147" y="16"/>
              </a:cxn>
              <a:cxn ang="0">
                <a:pos x="128" y="10"/>
              </a:cxn>
              <a:cxn ang="0">
                <a:pos x="107" y="8"/>
              </a:cxn>
              <a:cxn ang="0">
                <a:pos x="90" y="9"/>
              </a:cxn>
              <a:cxn ang="0">
                <a:pos x="61" y="19"/>
              </a:cxn>
              <a:cxn ang="0">
                <a:pos x="35" y="36"/>
              </a:cxn>
              <a:cxn ang="0">
                <a:pos x="15" y="60"/>
              </a:cxn>
              <a:cxn ang="0">
                <a:pos x="28" y="83"/>
              </a:cxn>
              <a:cxn ang="0">
                <a:pos x="34" y="71"/>
              </a:cxn>
              <a:cxn ang="0">
                <a:pos x="50" y="52"/>
              </a:cxn>
              <a:cxn ang="0">
                <a:pos x="70" y="39"/>
              </a:cxn>
              <a:cxn ang="0">
                <a:pos x="94" y="31"/>
              </a:cxn>
              <a:cxn ang="0">
                <a:pos x="107" y="31"/>
              </a:cxn>
              <a:cxn ang="0">
                <a:pos x="123" y="32"/>
              </a:cxn>
              <a:cxn ang="0">
                <a:pos x="139" y="37"/>
              </a:cxn>
              <a:cxn ang="0">
                <a:pos x="154" y="44"/>
              </a:cxn>
              <a:cxn ang="0">
                <a:pos x="167" y="55"/>
              </a:cxn>
              <a:cxn ang="0">
                <a:pos x="140" y="85"/>
              </a:cxn>
            </a:cxnLst>
            <a:rect l="0" t="0" r="r" b="b"/>
            <a:pathLst>
              <a:path w="219" h="90">
                <a:moveTo>
                  <a:pt x="219" y="90"/>
                </a:moveTo>
                <a:lnTo>
                  <a:pt x="128" y="90"/>
                </a:lnTo>
                <a:lnTo>
                  <a:pt x="161" y="58"/>
                </a:lnTo>
                <a:lnTo>
                  <a:pt x="161" y="58"/>
                </a:lnTo>
                <a:lnTo>
                  <a:pt x="148" y="48"/>
                </a:lnTo>
                <a:lnTo>
                  <a:pt x="136" y="41"/>
                </a:lnTo>
                <a:lnTo>
                  <a:pt x="121" y="37"/>
                </a:lnTo>
                <a:lnTo>
                  <a:pt x="107" y="36"/>
                </a:lnTo>
                <a:lnTo>
                  <a:pt x="107" y="36"/>
                </a:lnTo>
                <a:lnTo>
                  <a:pt x="94" y="36"/>
                </a:lnTo>
                <a:lnTo>
                  <a:pt x="82" y="40"/>
                </a:lnTo>
                <a:lnTo>
                  <a:pt x="71" y="44"/>
                </a:lnTo>
                <a:lnTo>
                  <a:pt x="61" y="50"/>
                </a:lnTo>
                <a:lnTo>
                  <a:pt x="53" y="58"/>
                </a:lnTo>
                <a:lnTo>
                  <a:pt x="44" y="66"/>
                </a:lnTo>
                <a:lnTo>
                  <a:pt x="38" y="77"/>
                </a:lnTo>
                <a:lnTo>
                  <a:pt x="32" y="87"/>
                </a:lnTo>
                <a:lnTo>
                  <a:pt x="31" y="90"/>
                </a:lnTo>
                <a:lnTo>
                  <a:pt x="0" y="78"/>
                </a:lnTo>
                <a:lnTo>
                  <a:pt x="1" y="77"/>
                </a:lnTo>
                <a:lnTo>
                  <a:pt x="1" y="77"/>
                </a:lnTo>
                <a:lnTo>
                  <a:pt x="8" y="60"/>
                </a:lnTo>
                <a:lnTo>
                  <a:pt x="17" y="46"/>
                </a:lnTo>
                <a:lnTo>
                  <a:pt x="30" y="33"/>
                </a:lnTo>
                <a:lnTo>
                  <a:pt x="43" y="23"/>
                </a:lnTo>
                <a:lnTo>
                  <a:pt x="57" y="14"/>
                </a:lnTo>
                <a:lnTo>
                  <a:pt x="73" y="8"/>
                </a:lnTo>
                <a:lnTo>
                  <a:pt x="89" y="4"/>
                </a:lnTo>
                <a:lnTo>
                  <a:pt x="107" y="2"/>
                </a:lnTo>
                <a:lnTo>
                  <a:pt x="107" y="2"/>
                </a:lnTo>
                <a:lnTo>
                  <a:pt x="117" y="4"/>
                </a:lnTo>
                <a:lnTo>
                  <a:pt x="128" y="5"/>
                </a:lnTo>
                <a:lnTo>
                  <a:pt x="139" y="8"/>
                </a:lnTo>
                <a:lnTo>
                  <a:pt x="148" y="10"/>
                </a:lnTo>
                <a:lnTo>
                  <a:pt x="158" y="16"/>
                </a:lnTo>
                <a:lnTo>
                  <a:pt x="167" y="21"/>
                </a:lnTo>
                <a:lnTo>
                  <a:pt x="175" y="27"/>
                </a:lnTo>
                <a:lnTo>
                  <a:pt x="183" y="33"/>
                </a:lnTo>
                <a:lnTo>
                  <a:pt x="219" y="0"/>
                </a:lnTo>
                <a:lnTo>
                  <a:pt x="219" y="90"/>
                </a:lnTo>
                <a:close/>
                <a:moveTo>
                  <a:pt x="140" y="85"/>
                </a:moveTo>
                <a:lnTo>
                  <a:pt x="213" y="85"/>
                </a:lnTo>
                <a:lnTo>
                  <a:pt x="213" y="12"/>
                </a:lnTo>
                <a:lnTo>
                  <a:pt x="185" y="41"/>
                </a:lnTo>
                <a:lnTo>
                  <a:pt x="182" y="40"/>
                </a:lnTo>
                <a:lnTo>
                  <a:pt x="182" y="40"/>
                </a:lnTo>
                <a:lnTo>
                  <a:pt x="174" y="32"/>
                </a:lnTo>
                <a:lnTo>
                  <a:pt x="166" y="27"/>
                </a:lnTo>
                <a:lnTo>
                  <a:pt x="156" y="21"/>
                </a:lnTo>
                <a:lnTo>
                  <a:pt x="147" y="16"/>
                </a:lnTo>
                <a:lnTo>
                  <a:pt x="138" y="13"/>
                </a:lnTo>
                <a:lnTo>
                  <a:pt x="128" y="10"/>
                </a:lnTo>
                <a:lnTo>
                  <a:pt x="117" y="9"/>
                </a:lnTo>
                <a:lnTo>
                  <a:pt x="107" y="8"/>
                </a:lnTo>
                <a:lnTo>
                  <a:pt x="107" y="8"/>
                </a:lnTo>
                <a:lnTo>
                  <a:pt x="90" y="9"/>
                </a:lnTo>
                <a:lnTo>
                  <a:pt x="75" y="13"/>
                </a:lnTo>
                <a:lnTo>
                  <a:pt x="61" y="19"/>
                </a:lnTo>
                <a:lnTo>
                  <a:pt x="47" y="27"/>
                </a:lnTo>
                <a:lnTo>
                  <a:pt x="35" y="36"/>
                </a:lnTo>
                <a:lnTo>
                  <a:pt x="23" y="48"/>
                </a:lnTo>
                <a:lnTo>
                  <a:pt x="15" y="60"/>
                </a:lnTo>
                <a:lnTo>
                  <a:pt x="7" y="75"/>
                </a:lnTo>
                <a:lnTo>
                  <a:pt x="28" y="83"/>
                </a:lnTo>
                <a:lnTo>
                  <a:pt x="28" y="83"/>
                </a:lnTo>
                <a:lnTo>
                  <a:pt x="34" y="71"/>
                </a:lnTo>
                <a:lnTo>
                  <a:pt x="40" y="62"/>
                </a:lnTo>
                <a:lnTo>
                  <a:pt x="50" y="52"/>
                </a:lnTo>
                <a:lnTo>
                  <a:pt x="59" y="44"/>
                </a:lnTo>
                <a:lnTo>
                  <a:pt x="70" y="39"/>
                </a:lnTo>
                <a:lnTo>
                  <a:pt x="82" y="35"/>
                </a:lnTo>
                <a:lnTo>
                  <a:pt x="94" y="31"/>
                </a:lnTo>
                <a:lnTo>
                  <a:pt x="107" y="31"/>
                </a:lnTo>
                <a:lnTo>
                  <a:pt x="107" y="31"/>
                </a:lnTo>
                <a:lnTo>
                  <a:pt x="115" y="31"/>
                </a:lnTo>
                <a:lnTo>
                  <a:pt x="123" y="32"/>
                </a:lnTo>
                <a:lnTo>
                  <a:pt x="131" y="33"/>
                </a:lnTo>
                <a:lnTo>
                  <a:pt x="139" y="37"/>
                </a:lnTo>
                <a:lnTo>
                  <a:pt x="147" y="40"/>
                </a:lnTo>
                <a:lnTo>
                  <a:pt x="154" y="44"/>
                </a:lnTo>
                <a:lnTo>
                  <a:pt x="161" y="50"/>
                </a:lnTo>
                <a:lnTo>
                  <a:pt x="167" y="55"/>
                </a:lnTo>
                <a:lnTo>
                  <a:pt x="169" y="58"/>
                </a:lnTo>
                <a:lnTo>
                  <a:pt x="140" y="8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03" name="Freeform 279"/>
          <p:cNvSpPr>
            <a:spLocks noEditPoints="1"/>
          </p:cNvSpPr>
          <p:nvPr/>
        </p:nvSpPr>
        <p:spPr bwMode="auto">
          <a:xfrm>
            <a:off x="2849245" y="3509315"/>
            <a:ext cx="347115" cy="15875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5" y="37"/>
              </a:cxn>
              <a:cxn ang="0">
                <a:pos x="75" y="45"/>
              </a:cxn>
              <a:cxn ang="0">
                <a:pos x="101" y="54"/>
              </a:cxn>
              <a:cxn ang="0">
                <a:pos x="115" y="56"/>
              </a:cxn>
              <a:cxn ang="0">
                <a:pos x="137" y="52"/>
              </a:cxn>
              <a:cxn ang="0">
                <a:pos x="158" y="42"/>
              </a:cxn>
              <a:cxn ang="0">
                <a:pos x="175" y="26"/>
              </a:cxn>
              <a:cxn ang="0">
                <a:pos x="186" y="6"/>
              </a:cxn>
              <a:cxn ang="0">
                <a:pos x="224" y="14"/>
              </a:cxn>
              <a:cxn ang="0">
                <a:pos x="223" y="19"/>
              </a:cxn>
              <a:cxn ang="0">
                <a:pos x="205" y="49"/>
              </a:cxn>
              <a:cxn ang="0">
                <a:pos x="181" y="73"/>
              </a:cxn>
              <a:cxn ang="0">
                <a:pos x="150" y="88"/>
              </a:cxn>
              <a:cxn ang="0">
                <a:pos x="115" y="94"/>
              </a:cxn>
              <a:cxn ang="0">
                <a:pos x="104" y="94"/>
              </a:cxn>
              <a:cxn ang="0">
                <a:pos x="83" y="89"/>
              </a:cxn>
              <a:cxn ang="0">
                <a:pos x="63" y="81"/>
              </a:cxn>
              <a:cxn ang="0">
                <a:pos x="46" y="71"/>
              </a:cxn>
              <a:cxn ang="0">
                <a:pos x="0" y="102"/>
              </a:cxn>
              <a:cxn ang="0">
                <a:pos x="40" y="52"/>
              </a:cxn>
              <a:cxn ang="0">
                <a:pos x="48" y="60"/>
              </a:cxn>
              <a:cxn ang="0">
                <a:pos x="66" y="71"/>
              </a:cxn>
              <a:cxn ang="0">
                <a:pos x="83" y="79"/>
              </a:cxn>
              <a:cxn ang="0">
                <a:pos x="104" y="83"/>
              </a:cxn>
              <a:cxn ang="0">
                <a:pos x="115" y="83"/>
              </a:cxn>
              <a:cxn ang="0">
                <a:pos x="144" y="79"/>
              </a:cxn>
              <a:cxn ang="0">
                <a:pos x="171" y="65"/>
              </a:cxn>
              <a:cxn ang="0">
                <a:pos x="194" y="46"/>
              </a:cxn>
              <a:cxn ang="0">
                <a:pos x="210" y="21"/>
              </a:cxn>
              <a:cxn ang="0">
                <a:pos x="194" y="14"/>
              </a:cxn>
              <a:cxn ang="0">
                <a:pos x="181" y="35"/>
              </a:cxn>
              <a:cxn ang="0">
                <a:pos x="162" y="52"/>
              </a:cxn>
              <a:cxn ang="0">
                <a:pos x="140" y="62"/>
              </a:cxn>
              <a:cxn ang="0">
                <a:pos x="115" y="67"/>
              </a:cxn>
              <a:cxn ang="0">
                <a:pos x="106" y="65"/>
              </a:cxn>
              <a:cxn ang="0">
                <a:pos x="89" y="62"/>
              </a:cxn>
              <a:cxn ang="0">
                <a:pos x="73" y="56"/>
              </a:cxn>
              <a:cxn ang="0">
                <a:pos x="59" y="46"/>
              </a:cxn>
              <a:cxn ang="0">
                <a:pos x="48" y="37"/>
              </a:cxn>
              <a:cxn ang="0">
                <a:pos x="11" y="11"/>
              </a:cxn>
              <a:cxn ang="0">
                <a:pos x="36" y="49"/>
              </a:cxn>
            </a:cxnLst>
            <a:rect l="0" t="0" r="r" b="b"/>
            <a:pathLst>
              <a:path w="224" h="102">
                <a:moveTo>
                  <a:pt x="0" y="102"/>
                </a:moveTo>
                <a:lnTo>
                  <a:pt x="0" y="0"/>
                </a:lnTo>
                <a:lnTo>
                  <a:pt x="100" y="0"/>
                </a:lnTo>
                <a:lnTo>
                  <a:pt x="65" y="37"/>
                </a:lnTo>
                <a:lnTo>
                  <a:pt x="65" y="37"/>
                </a:lnTo>
                <a:lnTo>
                  <a:pt x="75" y="45"/>
                </a:lnTo>
                <a:lnTo>
                  <a:pt x="88" y="50"/>
                </a:lnTo>
                <a:lnTo>
                  <a:pt x="101" y="54"/>
                </a:lnTo>
                <a:lnTo>
                  <a:pt x="115" y="56"/>
                </a:lnTo>
                <a:lnTo>
                  <a:pt x="115" y="56"/>
                </a:lnTo>
                <a:lnTo>
                  <a:pt x="127" y="54"/>
                </a:lnTo>
                <a:lnTo>
                  <a:pt x="137" y="52"/>
                </a:lnTo>
                <a:lnTo>
                  <a:pt x="148" y="48"/>
                </a:lnTo>
                <a:lnTo>
                  <a:pt x="158" y="42"/>
                </a:lnTo>
                <a:lnTo>
                  <a:pt x="167" y="34"/>
                </a:lnTo>
                <a:lnTo>
                  <a:pt x="175" y="26"/>
                </a:lnTo>
                <a:lnTo>
                  <a:pt x="182" y="17"/>
                </a:lnTo>
                <a:lnTo>
                  <a:pt x="186" y="6"/>
                </a:lnTo>
                <a:lnTo>
                  <a:pt x="189" y="0"/>
                </a:lnTo>
                <a:lnTo>
                  <a:pt x="224" y="14"/>
                </a:lnTo>
                <a:lnTo>
                  <a:pt x="223" y="19"/>
                </a:lnTo>
                <a:lnTo>
                  <a:pt x="223" y="19"/>
                </a:lnTo>
                <a:lnTo>
                  <a:pt x="214" y="35"/>
                </a:lnTo>
                <a:lnTo>
                  <a:pt x="205" y="49"/>
                </a:lnTo>
                <a:lnTo>
                  <a:pt x="193" y="62"/>
                </a:lnTo>
                <a:lnTo>
                  <a:pt x="181" y="73"/>
                </a:lnTo>
                <a:lnTo>
                  <a:pt x="166" y="81"/>
                </a:lnTo>
                <a:lnTo>
                  <a:pt x="150" y="88"/>
                </a:lnTo>
                <a:lnTo>
                  <a:pt x="132" y="92"/>
                </a:lnTo>
                <a:lnTo>
                  <a:pt x="115" y="94"/>
                </a:lnTo>
                <a:lnTo>
                  <a:pt x="115" y="94"/>
                </a:lnTo>
                <a:lnTo>
                  <a:pt x="104" y="94"/>
                </a:lnTo>
                <a:lnTo>
                  <a:pt x="93" y="92"/>
                </a:lnTo>
                <a:lnTo>
                  <a:pt x="83" y="89"/>
                </a:lnTo>
                <a:lnTo>
                  <a:pt x="73" y="85"/>
                </a:lnTo>
                <a:lnTo>
                  <a:pt x="63" y="81"/>
                </a:lnTo>
                <a:lnTo>
                  <a:pt x="54" y="76"/>
                </a:lnTo>
                <a:lnTo>
                  <a:pt x="46" y="71"/>
                </a:lnTo>
                <a:lnTo>
                  <a:pt x="38" y="64"/>
                </a:lnTo>
                <a:lnTo>
                  <a:pt x="0" y="102"/>
                </a:lnTo>
                <a:close/>
                <a:moveTo>
                  <a:pt x="36" y="49"/>
                </a:moveTo>
                <a:lnTo>
                  <a:pt x="40" y="52"/>
                </a:lnTo>
                <a:lnTo>
                  <a:pt x="40" y="52"/>
                </a:lnTo>
                <a:lnTo>
                  <a:pt x="48" y="60"/>
                </a:lnTo>
                <a:lnTo>
                  <a:pt x="56" y="65"/>
                </a:lnTo>
                <a:lnTo>
                  <a:pt x="66" y="71"/>
                </a:lnTo>
                <a:lnTo>
                  <a:pt x="74" y="75"/>
                </a:lnTo>
                <a:lnTo>
                  <a:pt x="83" y="79"/>
                </a:lnTo>
                <a:lnTo>
                  <a:pt x="94" y="81"/>
                </a:lnTo>
                <a:lnTo>
                  <a:pt x="104" y="83"/>
                </a:lnTo>
                <a:lnTo>
                  <a:pt x="115" y="83"/>
                </a:lnTo>
                <a:lnTo>
                  <a:pt x="115" y="83"/>
                </a:lnTo>
                <a:lnTo>
                  <a:pt x="129" y="81"/>
                </a:lnTo>
                <a:lnTo>
                  <a:pt x="144" y="79"/>
                </a:lnTo>
                <a:lnTo>
                  <a:pt x="159" y="73"/>
                </a:lnTo>
                <a:lnTo>
                  <a:pt x="171" y="65"/>
                </a:lnTo>
                <a:lnTo>
                  <a:pt x="183" y="57"/>
                </a:lnTo>
                <a:lnTo>
                  <a:pt x="194" y="46"/>
                </a:lnTo>
                <a:lnTo>
                  <a:pt x="204" y="34"/>
                </a:lnTo>
                <a:lnTo>
                  <a:pt x="210" y="21"/>
                </a:lnTo>
                <a:lnTo>
                  <a:pt x="194" y="14"/>
                </a:lnTo>
                <a:lnTo>
                  <a:pt x="194" y="14"/>
                </a:lnTo>
                <a:lnTo>
                  <a:pt x="189" y="26"/>
                </a:lnTo>
                <a:lnTo>
                  <a:pt x="181" y="35"/>
                </a:lnTo>
                <a:lnTo>
                  <a:pt x="173" y="45"/>
                </a:lnTo>
                <a:lnTo>
                  <a:pt x="162" y="52"/>
                </a:lnTo>
                <a:lnTo>
                  <a:pt x="151" y="58"/>
                </a:lnTo>
                <a:lnTo>
                  <a:pt x="140" y="62"/>
                </a:lnTo>
                <a:lnTo>
                  <a:pt x="127" y="65"/>
                </a:lnTo>
                <a:lnTo>
                  <a:pt x="115" y="67"/>
                </a:lnTo>
                <a:lnTo>
                  <a:pt x="115" y="67"/>
                </a:lnTo>
                <a:lnTo>
                  <a:pt x="106" y="65"/>
                </a:lnTo>
                <a:lnTo>
                  <a:pt x="97" y="65"/>
                </a:lnTo>
                <a:lnTo>
                  <a:pt x="89" y="62"/>
                </a:lnTo>
                <a:lnTo>
                  <a:pt x="81" y="60"/>
                </a:lnTo>
                <a:lnTo>
                  <a:pt x="73" y="56"/>
                </a:lnTo>
                <a:lnTo>
                  <a:pt x="66" y="52"/>
                </a:lnTo>
                <a:lnTo>
                  <a:pt x="59" y="46"/>
                </a:lnTo>
                <a:lnTo>
                  <a:pt x="52" y="41"/>
                </a:lnTo>
                <a:lnTo>
                  <a:pt x="48" y="37"/>
                </a:lnTo>
                <a:lnTo>
                  <a:pt x="74" y="11"/>
                </a:lnTo>
                <a:lnTo>
                  <a:pt x="11" y="11"/>
                </a:lnTo>
                <a:lnTo>
                  <a:pt x="11" y="75"/>
                </a:lnTo>
                <a:lnTo>
                  <a:pt x="36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04" name="Freeform 280"/>
          <p:cNvSpPr>
            <a:spLocks noEditPoints="1"/>
          </p:cNvSpPr>
          <p:nvPr/>
        </p:nvSpPr>
        <p:spPr bwMode="auto">
          <a:xfrm>
            <a:off x="5260284" y="3355232"/>
            <a:ext cx="234536" cy="214781"/>
          </a:xfrm>
          <a:custGeom>
            <a:avLst/>
            <a:gdLst/>
            <a:ahLst/>
            <a:cxnLst>
              <a:cxn ang="0">
                <a:pos x="152" y="140"/>
              </a:cxn>
              <a:cxn ang="0">
                <a:pos x="50" y="140"/>
              </a:cxn>
              <a:cxn ang="0">
                <a:pos x="50" y="69"/>
              </a:cxn>
              <a:cxn ang="0">
                <a:pos x="0" y="69"/>
              </a:cxn>
              <a:cxn ang="0">
                <a:pos x="69" y="0"/>
              </a:cxn>
              <a:cxn ang="0">
                <a:pos x="139" y="69"/>
              </a:cxn>
              <a:cxn ang="0">
                <a:pos x="89" y="69"/>
              </a:cxn>
              <a:cxn ang="0">
                <a:pos x="89" y="100"/>
              </a:cxn>
              <a:cxn ang="0">
                <a:pos x="113" y="100"/>
              </a:cxn>
              <a:cxn ang="0">
                <a:pos x="152" y="140"/>
              </a:cxn>
              <a:cxn ang="0">
                <a:pos x="60" y="129"/>
              </a:cxn>
              <a:cxn ang="0">
                <a:pos x="127" y="129"/>
              </a:cxn>
              <a:cxn ang="0">
                <a:pos x="109" y="111"/>
              </a:cxn>
              <a:cxn ang="0">
                <a:pos x="78" y="111"/>
              </a:cxn>
              <a:cxn ang="0">
                <a:pos x="78" y="58"/>
              </a:cxn>
              <a:cxn ang="0">
                <a:pos x="113" y="58"/>
              </a:cxn>
              <a:cxn ang="0">
                <a:pos x="69" y="15"/>
              </a:cxn>
              <a:cxn ang="0">
                <a:pos x="25" y="58"/>
              </a:cxn>
              <a:cxn ang="0">
                <a:pos x="60" y="58"/>
              </a:cxn>
              <a:cxn ang="0">
                <a:pos x="60" y="129"/>
              </a:cxn>
            </a:cxnLst>
            <a:rect l="0" t="0" r="r" b="b"/>
            <a:pathLst>
              <a:path w="152" h="140">
                <a:moveTo>
                  <a:pt x="152" y="140"/>
                </a:moveTo>
                <a:lnTo>
                  <a:pt x="50" y="140"/>
                </a:lnTo>
                <a:lnTo>
                  <a:pt x="50" y="69"/>
                </a:lnTo>
                <a:lnTo>
                  <a:pt x="0" y="69"/>
                </a:lnTo>
                <a:lnTo>
                  <a:pt x="69" y="0"/>
                </a:lnTo>
                <a:lnTo>
                  <a:pt x="139" y="69"/>
                </a:lnTo>
                <a:lnTo>
                  <a:pt x="89" y="69"/>
                </a:lnTo>
                <a:lnTo>
                  <a:pt x="89" y="100"/>
                </a:lnTo>
                <a:lnTo>
                  <a:pt x="113" y="100"/>
                </a:lnTo>
                <a:lnTo>
                  <a:pt x="152" y="140"/>
                </a:lnTo>
                <a:close/>
                <a:moveTo>
                  <a:pt x="60" y="129"/>
                </a:moveTo>
                <a:lnTo>
                  <a:pt x="127" y="129"/>
                </a:lnTo>
                <a:lnTo>
                  <a:pt x="109" y="111"/>
                </a:lnTo>
                <a:lnTo>
                  <a:pt x="78" y="111"/>
                </a:lnTo>
                <a:lnTo>
                  <a:pt x="78" y="58"/>
                </a:lnTo>
                <a:lnTo>
                  <a:pt x="113" y="58"/>
                </a:lnTo>
                <a:lnTo>
                  <a:pt x="69" y="15"/>
                </a:lnTo>
                <a:lnTo>
                  <a:pt x="25" y="58"/>
                </a:lnTo>
                <a:lnTo>
                  <a:pt x="60" y="58"/>
                </a:lnTo>
                <a:lnTo>
                  <a:pt x="60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05" name="Freeform 281"/>
          <p:cNvSpPr>
            <a:spLocks noEditPoints="1"/>
          </p:cNvSpPr>
          <p:nvPr/>
        </p:nvSpPr>
        <p:spPr bwMode="auto">
          <a:xfrm>
            <a:off x="5438534" y="3383248"/>
            <a:ext cx="220465" cy="210113"/>
          </a:xfrm>
          <a:custGeom>
            <a:avLst/>
            <a:gdLst/>
            <a:ahLst/>
            <a:cxnLst>
              <a:cxn ang="0">
                <a:pos x="77" y="134"/>
              </a:cxn>
              <a:cxn ang="0">
                <a:pos x="13" y="71"/>
              </a:cxn>
              <a:cxn ang="0">
                <a:pos x="61" y="71"/>
              </a:cxn>
              <a:cxn ang="0">
                <a:pos x="61" y="34"/>
              </a:cxn>
              <a:cxn ang="0">
                <a:pos x="34" y="34"/>
              </a:cxn>
              <a:cxn ang="0">
                <a:pos x="0" y="0"/>
              </a:cxn>
              <a:cxn ang="0">
                <a:pos x="93" y="0"/>
              </a:cxn>
              <a:cxn ang="0">
                <a:pos x="93" y="71"/>
              </a:cxn>
              <a:cxn ang="0">
                <a:pos x="140" y="71"/>
              </a:cxn>
              <a:cxn ang="0">
                <a:pos x="77" y="134"/>
              </a:cxn>
              <a:cxn ang="0">
                <a:pos x="27" y="76"/>
              </a:cxn>
              <a:cxn ang="0">
                <a:pos x="77" y="126"/>
              </a:cxn>
              <a:cxn ang="0">
                <a:pos x="127" y="76"/>
              </a:cxn>
              <a:cxn ang="0">
                <a:pos x="88" y="76"/>
              </a:cxn>
              <a:cxn ang="0">
                <a:pos x="88" y="6"/>
              </a:cxn>
              <a:cxn ang="0">
                <a:pos x="13" y="6"/>
              </a:cxn>
              <a:cxn ang="0">
                <a:pos x="35" y="29"/>
              </a:cxn>
              <a:cxn ang="0">
                <a:pos x="66" y="29"/>
              </a:cxn>
              <a:cxn ang="0">
                <a:pos x="66" y="76"/>
              </a:cxn>
              <a:cxn ang="0">
                <a:pos x="27" y="76"/>
              </a:cxn>
            </a:cxnLst>
            <a:rect l="0" t="0" r="r" b="b"/>
            <a:pathLst>
              <a:path w="140" h="134">
                <a:moveTo>
                  <a:pt x="77" y="134"/>
                </a:moveTo>
                <a:lnTo>
                  <a:pt x="13" y="71"/>
                </a:lnTo>
                <a:lnTo>
                  <a:pt x="61" y="71"/>
                </a:lnTo>
                <a:lnTo>
                  <a:pt x="61" y="34"/>
                </a:lnTo>
                <a:lnTo>
                  <a:pt x="34" y="34"/>
                </a:lnTo>
                <a:lnTo>
                  <a:pt x="0" y="0"/>
                </a:lnTo>
                <a:lnTo>
                  <a:pt x="93" y="0"/>
                </a:lnTo>
                <a:lnTo>
                  <a:pt x="93" y="71"/>
                </a:lnTo>
                <a:lnTo>
                  <a:pt x="140" y="71"/>
                </a:lnTo>
                <a:lnTo>
                  <a:pt x="77" y="134"/>
                </a:lnTo>
                <a:close/>
                <a:moveTo>
                  <a:pt x="27" y="76"/>
                </a:moveTo>
                <a:lnTo>
                  <a:pt x="77" y="126"/>
                </a:lnTo>
                <a:lnTo>
                  <a:pt x="127" y="76"/>
                </a:lnTo>
                <a:lnTo>
                  <a:pt x="88" y="76"/>
                </a:lnTo>
                <a:lnTo>
                  <a:pt x="88" y="6"/>
                </a:lnTo>
                <a:lnTo>
                  <a:pt x="13" y="6"/>
                </a:lnTo>
                <a:lnTo>
                  <a:pt x="35" y="29"/>
                </a:lnTo>
                <a:lnTo>
                  <a:pt x="66" y="29"/>
                </a:lnTo>
                <a:lnTo>
                  <a:pt x="66" y="76"/>
                </a:lnTo>
                <a:lnTo>
                  <a:pt x="27" y="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06" name="Freeform 282"/>
          <p:cNvSpPr>
            <a:spLocks noEditPoints="1"/>
          </p:cNvSpPr>
          <p:nvPr/>
        </p:nvSpPr>
        <p:spPr bwMode="auto">
          <a:xfrm>
            <a:off x="3660746" y="3285196"/>
            <a:ext cx="361188" cy="378203"/>
          </a:xfrm>
          <a:custGeom>
            <a:avLst/>
            <a:gdLst/>
            <a:ahLst/>
            <a:cxnLst>
              <a:cxn ang="0">
                <a:pos x="163" y="194"/>
              </a:cxn>
              <a:cxn ang="0">
                <a:pos x="112" y="182"/>
              </a:cxn>
              <a:cxn ang="0">
                <a:pos x="90" y="163"/>
              </a:cxn>
              <a:cxn ang="0">
                <a:pos x="70" y="129"/>
              </a:cxn>
              <a:cxn ang="0">
                <a:pos x="55" y="105"/>
              </a:cxn>
              <a:cxn ang="0">
                <a:pos x="31" y="89"/>
              </a:cxn>
              <a:cxn ang="0">
                <a:pos x="0" y="86"/>
              </a:cxn>
              <a:cxn ang="0">
                <a:pos x="5" y="48"/>
              </a:cxn>
              <a:cxn ang="0">
                <a:pos x="53" y="57"/>
              </a:cxn>
              <a:cxn ang="0">
                <a:pos x="73" y="70"/>
              </a:cxn>
              <a:cxn ang="0">
                <a:pos x="92" y="90"/>
              </a:cxn>
              <a:cxn ang="0">
                <a:pos x="104" y="113"/>
              </a:cxn>
              <a:cxn ang="0">
                <a:pos x="124" y="143"/>
              </a:cxn>
              <a:cxn ang="0">
                <a:pos x="150" y="155"/>
              </a:cxn>
              <a:cxn ang="0">
                <a:pos x="163" y="86"/>
              </a:cxn>
              <a:cxn ang="0">
                <a:pos x="134" y="93"/>
              </a:cxn>
              <a:cxn ang="0">
                <a:pos x="113" y="111"/>
              </a:cxn>
              <a:cxn ang="0">
                <a:pos x="104" y="92"/>
              </a:cxn>
              <a:cxn ang="0">
                <a:pos x="96" y="73"/>
              </a:cxn>
              <a:cxn ang="0">
                <a:pos x="100" y="70"/>
              </a:cxn>
              <a:cxn ang="0">
                <a:pos x="144" y="50"/>
              </a:cxn>
              <a:cxn ang="0">
                <a:pos x="231" y="67"/>
              </a:cxn>
              <a:cxn ang="0">
                <a:pos x="163" y="243"/>
              </a:cxn>
              <a:cxn ang="0">
                <a:pos x="26" y="77"/>
              </a:cxn>
              <a:cxn ang="0">
                <a:pos x="57" y="92"/>
              </a:cxn>
              <a:cxn ang="0">
                <a:pos x="80" y="125"/>
              </a:cxn>
              <a:cxn ang="0">
                <a:pos x="90" y="146"/>
              </a:cxn>
              <a:cxn ang="0">
                <a:pos x="107" y="165"/>
              </a:cxn>
              <a:cxn ang="0">
                <a:pos x="150" y="184"/>
              </a:cxn>
              <a:cxn ang="0">
                <a:pos x="174" y="217"/>
              </a:cxn>
              <a:cxn ang="0">
                <a:pos x="174" y="167"/>
              </a:cxn>
              <a:cxn ang="0">
                <a:pos x="151" y="167"/>
              </a:cxn>
              <a:cxn ang="0">
                <a:pos x="117" y="152"/>
              </a:cxn>
              <a:cxn ang="0">
                <a:pos x="94" y="117"/>
              </a:cxn>
              <a:cxn ang="0">
                <a:pos x="82" y="97"/>
              </a:cxn>
              <a:cxn ang="0">
                <a:pos x="66" y="78"/>
              </a:cxn>
              <a:cxn ang="0">
                <a:pos x="27" y="61"/>
              </a:cxn>
              <a:cxn ang="0">
                <a:pos x="169" y="75"/>
              </a:cxn>
              <a:cxn ang="0">
                <a:pos x="215" y="67"/>
              </a:cxn>
              <a:cxn ang="0">
                <a:pos x="169" y="59"/>
              </a:cxn>
              <a:cxn ang="0">
                <a:pos x="134" y="63"/>
              </a:cxn>
              <a:cxn ang="0">
                <a:pos x="107" y="78"/>
              </a:cxn>
              <a:cxn ang="0">
                <a:pos x="126" y="85"/>
              </a:cxn>
              <a:cxn ang="0">
                <a:pos x="169" y="75"/>
              </a:cxn>
            </a:cxnLst>
            <a:rect l="0" t="0" r="r" b="b"/>
            <a:pathLst>
              <a:path w="231" h="243">
                <a:moveTo>
                  <a:pt x="163" y="243"/>
                </a:moveTo>
                <a:lnTo>
                  <a:pt x="163" y="194"/>
                </a:lnTo>
                <a:lnTo>
                  <a:pt x="163" y="194"/>
                </a:lnTo>
                <a:lnTo>
                  <a:pt x="144" y="193"/>
                </a:lnTo>
                <a:lnTo>
                  <a:pt x="127" y="189"/>
                </a:lnTo>
                <a:lnTo>
                  <a:pt x="112" y="182"/>
                </a:lnTo>
                <a:lnTo>
                  <a:pt x="100" y="174"/>
                </a:lnTo>
                <a:lnTo>
                  <a:pt x="100" y="174"/>
                </a:lnTo>
                <a:lnTo>
                  <a:pt x="90" y="163"/>
                </a:lnTo>
                <a:lnTo>
                  <a:pt x="82" y="152"/>
                </a:lnTo>
                <a:lnTo>
                  <a:pt x="76" y="142"/>
                </a:lnTo>
                <a:lnTo>
                  <a:pt x="70" y="129"/>
                </a:lnTo>
                <a:lnTo>
                  <a:pt x="70" y="129"/>
                </a:lnTo>
                <a:lnTo>
                  <a:pt x="61" y="112"/>
                </a:lnTo>
                <a:lnTo>
                  <a:pt x="55" y="105"/>
                </a:lnTo>
                <a:lnTo>
                  <a:pt x="49" y="98"/>
                </a:lnTo>
                <a:lnTo>
                  <a:pt x="40" y="93"/>
                </a:lnTo>
                <a:lnTo>
                  <a:pt x="31" y="89"/>
                </a:lnTo>
                <a:lnTo>
                  <a:pt x="19" y="86"/>
                </a:lnTo>
                <a:lnTo>
                  <a:pt x="5" y="86"/>
                </a:lnTo>
                <a:lnTo>
                  <a:pt x="0" y="86"/>
                </a:lnTo>
                <a:lnTo>
                  <a:pt x="0" y="48"/>
                </a:lnTo>
                <a:lnTo>
                  <a:pt x="5" y="48"/>
                </a:lnTo>
                <a:lnTo>
                  <a:pt x="5" y="48"/>
                </a:lnTo>
                <a:lnTo>
                  <a:pt x="26" y="50"/>
                </a:lnTo>
                <a:lnTo>
                  <a:pt x="43" y="54"/>
                </a:lnTo>
                <a:lnTo>
                  <a:pt x="53" y="57"/>
                </a:lnTo>
                <a:lnTo>
                  <a:pt x="59" y="61"/>
                </a:lnTo>
                <a:lnTo>
                  <a:pt x="67" y="65"/>
                </a:lnTo>
                <a:lnTo>
                  <a:pt x="73" y="70"/>
                </a:lnTo>
                <a:lnTo>
                  <a:pt x="73" y="70"/>
                </a:lnTo>
                <a:lnTo>
                  <a:pt x="84" y="80"/>
                </a:lnTo>
                <a:lnTo>
                  <a:pt x="92" y="90"/>
                </a:lnTo>
                <a:lnTo>
                  <a:pt x="97" y="101"/>
                </a:lnTo>
                <a:lnTo>
                  <a:pt x="104" y="113"/>
                </a:lnTo>
                <a:lnTo>
                  <a:pt x="104" y="113"/>
                </a:lnTo>
                <a:lnTo>
                  <a:pt x="112" y="129"/>
                </a:lnTo>
                <a:lnTo>
                  <a:pt x="117" y="138"/>
                </a:lnTo>
                <a:lnTo>
                  <a:pt x="124" y="143"/>
                </a:lnTo>
                <a:lnTo>
                  <a:pt x="131" y="148"/>
                </a:lnTo>
                <a:lnTo>
                  <a:pt x="139" y="152"/>
                </a:lnTo>
                <a:lnTo>
                  <a:pt x="150" y="155"/>
                </a:lnTo>
                <a:lnTo>
                  <a:pt x="163" y="157"/>
                </a:lnTo>
                <a:lnTo>
                  <a:pt x="163" y="86"/>
                </a:lnTo>
                <a:lnTo>
                  <a:pt x="163" y="86"/>
                </a:lnTo>
                <a:lnTo>
                  <a:pt x="154" y="86"/>
                </a:lnTo>
                <a:lnTo>
                  <a:pt x="146" y="88"/>
                </a:lnTo>
                <a:lnTo>
                  <a:pt x="134" y="93"/>
                </a:lnTo>
                <a:lnTo>
                  <a:pt x="124" y="98"/>
                </a:lnTo>
                <a:lnTo>
                  <a:pt x="119" y="105"/>
                </a:lnTo>
                <a:lnTo>
                  <a:pt x="113" y="111"/>
                </a:lnTo>
                <a:lnTo>
                  <a:pt x="109" y="104"/>
                </a:lnTo>
                <a:lnTo>
                  <a:pt x="109" y="104"/>
                </a:lnTo>
                <a:lnTo>
                  <a:pt x="104" y="92"/>
                </a:lnTo>
                <a:lnTo>
                  <a:pt x="96" y="80"/>
                </a:lnTo>
                <a:lnTo>
                  <a:pt x="93" y="75"/>
                </a:lnTo>
                <a:lnTo>
                  <a:pt x="96" y="73"/>
                </a:lnTo>
                <a:lnTo>
                  <a:pt x="96" y="73"/>
                </a:lnTo>
                <a:lnTo>
                  <a:pt x="100" y="70"/>
                </a:lnTo>
                <a:lnTo>
                  <a:pt x="100" y="70"/>
                </a:lnTo>
                <a:lnTo>
                  <a:pt x="112" y="61"/>
                </a:lnTo>
                <a:lnTo>
                  <a:pt x="127" y="54"/>
                </a:lnTo>
                <a:lnTo>
                  <a:pt x="144" y="50"/>
                </a:lnTo>
                <a:lnTo>
                  <a:pt x="163" y="48"/>
                </a:lnTo>
                <a:lnTo>
                  <a:pt x="163" y="0"/>
                </a:lnTo>
                <a:lnTo>
                  <a:pt x="231" y="67"/>
                </a:lnTo>
                <a:lnTo>
                  <a:pt x="175" y="121"/>
                </a:lnTo>
                <a:lnTo>
                  <a:pt x="231" y="175"/>
                </a:lnTo>
                <a:lnTo>
                  <a:pt x="163" y="243"/>
                </a:lnTo>
                <a:close/>
                <a:moveTo>
                  <a:pt x="11" y="75"/>
                </a:moveTo>
                <a:lnTo>
                  <a:pt x="11" y="75"/>
                </a:lnTo>
                <a:lnTo>
                  <a:pt x="26" y="77"/>
                </a:lnTo>
                <a:lnTo>
                  <a:pt x="38" y="81"/>
                </a:lnTo>
                <a:lnTo>
                  <a:pt x="49" y="85"/>
                </a:lnTo>
                <a:lnTo>
                  <a:pt x="57" y="92"/>
                </a:lnTo>
                <a:lnTo>
                  <a:pt x="63" y="98"/>
                </a:lnTo>
                <a:lnTo>
                  <a:pt x="69" y="107"/>
                </a:lnTo>
                <a:lnTo>
                  <a:pt x="80" y="125"/>
                </a:lnTo>
                <a:lnTo>
                  <a:pt x="80" y="125"/>
                </a:lnTo>
                <a:lnTo>
                  <a:pt x="85" y="136"/>
                </a:lnTo>
                <a:lnTo>
                  <a:pt x="90" y="146"/>
                </a:lnTo>
                <a:lnTo>
                  <a:pt x="98" y="157"/>
                </a:lnTo>
                <a:lnTo>
                  <a:pt x="107" y="165"/>
                </a:lnTo>
                <a:lnTo>
                  <a:pt x="107" y="165"/>
                </a:lnTo>
                <a:lnTo>
                  <a:pt x="119" y="174"/>
                </a:lnTo>
                <a:lnTo>
                  <a:pt x="134" y="179"/>
                </a:lnTo>
                <a:lnTo>
                  <a:pt x="150" y="184"/>
                </a:lnTo>
                <a:lnTo>
                  <a:pt x="169" y="185"/>
                </a:lnTo>
                <a:lnTo>
                  <a:pt x="174" y="185"/>
                </a:lnTo>
                <a:lnTo>
                  <a:pt x="174" y="217"/>
                </a:lnTo>
                <a:lnTo>
                  <a:pt x="215" y="175"/>
                </a:lnTo>
                <a:lnTo>
                  <a:pt x="174" y="135"/>
                </a:lnTo>
                <a:lnTo>
                  <a:pt x="174" y="167"/>
                </a:lnTo>
                <a:lnTo>
                  <a:pt x="169" y="167"/>
                </a:lnTo>
                <a:lnTo>
                  <a:pt x="169" y="167"/>
                </a:lnTo>
                <a:lnTo>
                  <a:pt x="151" y="167"/>
                </a:lnTo>
                <a:lnTo>
                  <a:pt x="138" y="163"/>
                </a:lnTo>
                <a:lnTo>
                  <a:pt x="127" y="159"/>
                </a:lnTo>
                <a:lnTo>
                  <a:pt x="117" y="152"/>
                </a:lnTo>
                <a:lnTo>
                  <a:pt x="111" y="146"/>
                </a:lnTo>
                <a:lnTo>
                  <a:pt x="104" y="138"/>
                </a:lnTo>
                <a:lnTo>
                  <a:pt x="94" y="117"/>
                </a:lnTo>
                <a:lnTo>
                  <a:pt x="94" y="117"/>
                </a:lnTo>
                <a:lnTo>
                  <a:pt x="89" y="108"/>
                </a:lnTo>
                <a:lnTo>
                  <a:pt x="82" y="97"/>
                </a:lnTo>
                <a:lnTo>
                  <a:pt x="76" y="86"/>
                </a:lnTo>
                <a:lnTo>
                  <a:pt x="66" y="78"/>
                </a:lnTo>
                <a:lnTo>
                  <a:pt x="66" y="78"/>
                </a:lnTo>
                <a:lnTo>
                  <a:pt x="55" y="70"/>
                </a:lnTo>
                <a:lnTo>
                  <a:pt x="42" y="65"/>
                </a:lnTo>
                <a:lnTo>
                  <a:pt x="27" y="61"/>
                </a:lnTo>
                <a:lnTo>
                  <a:pt x="11" y="59"/>
                </a:lnTo>
                <a:lnTo>
                  <a:pt x="11" y="75"/>
                </a:lnTo>
                <a:close/>
                <a:moveTo>
                  <a:pt x="169" y="75"/>
                </a:moveTo>
                <a:lnTo>
                  <a:pt x="174" y="75"/>
                </a:lnTo>
                <a:lnTo>
                  <a:pt x="174" y="108"/>
                </a:lnTo>
                <a:lnTo>
                  <a:pt x="215" y="67"/>
                </a:lnTo>
                <a:lnTo>
                  <a:pt x="174" y="26"/>
                </a:lnTo>
                <a:lnTo>
                  <a:pt x="174" y="59"/>
                </a:lnTo>
                <a:lnTo>
                  <a:pt x="169" y="59"/>
                </a:lnTo>
                <a:lnTo>
                  <a:pt x="169" y="59"/>
                </a:lnTo>
                <a:lnTo>
                  <a:pt x="150" y="61"/>
                </a:lnTo>
                <a:lnTo>
                  <a:pt x="134" y="63"/>
                </a:lnTo>
                <a:lnTo>
                  <a:pt x="119" y="69"/>
                </a:lnTo>
                <a:lnTo>
                  <a:pt x="107" y="78"/>
                </a:lnTo>
                <a:lnTo>
                  <a:pt x="107" y="78"/>
                </a:lnTo>
                <a:lnTo>
                  <a:pt x="116" y="92"/>
                </a:lnTo>
                <a:lnTo>
                  <a:pt x="116" y="92"/>
                </a:lnTo>
                <a:lnTo>
                  <a:pt x="126" y="85"/>
                </a:lnTo>
                <a:lnTo>
                  <a:pt x="138" y="80"/>
                </a:lnTo>
                <a:lnTo>
                  <a:pt x="151" y="77"/>
                </a:lnTo>
                <a:lnTo>
                  <a:pt x="169" y="75"/>
                </a:lnTo>
                <a:lnTo>
                  <a:pt x="169" y="7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07" name="Freeform 283"/>
          <p:cNvSpPr>
            <a:spLocks noEditPoints="1"/>
          </p:cNvSpPr>
          <p:nvPr/>
        </p:nvSpPr>
        <p:spPr bwMode="auto">
          <a:xfrm>
            <a:off x="3665432" y="3499976"/>
            <a:ext cx="117269" cy="84045"/>
          </a:xfrm>
          <a:custGeom>
            <a:avLst/>
            <a:gdLst/>
            <a:ahLst/>
            <a:cxnLst>
              <a:cxn ang="0">
                <a:pos x="2" y="55"/>
              </a:cxn>
              <a:cxn ang="0">
                <a:pos x="0" y="55"/>
              </a:cxn>
              <a:cxn ang="0">
                <a:pos x="0" y="21"/>
              </a:cxn>
              <a:cxn ang="0">
                <a:pos x="2" y="21"/>
              </a:cxn>
              <a:cxn ang="0">
                <a:pos x="2" y="21"/>
              </a:cxn>
              <a:cxn ang="0">
                <a:pos x="19" y="21"/>
              </a:cxn>
              <a:cxn ang="0">
                <a:pos x="33" y="17"/>
              </a:cxn>
              <a:cxn ang="0">
                <a:pos x="39" y="14"/>
              </a:cxn>
              <a:cxn ang="0">
                <a:pos x="44" y="10"/>
              </a:cxn>
              <a:cxn ang="0">
                <a:pos x="50" y="6"/>
              </a:cxn>
              <a:cxn ang="0">
                <a:pos x="54" y="2"/>
              </a:cxn>
              <a:cxn ang="0">
                <a:pos x="56" y="0"/>
              </a:cxn>
              <a:cxn ang="0">
                <a:pos x="58" y="2"/>
              </a:cxn>
              <a:cxn ang="0">
                <a:pos x="58" y="2"/>
              </a:cxn>
              <a:cxn ang="0">
                <a:pos x="64" y="14"/>
              </a:cxn>
              <a:cxn ang="0">
                <a:pos x="73" y="27"/>
              </a:cxn>
              <a:cxn ang="0">
                <a:pos x="74" y="29"/>
              </a:cxn>
              <a:cxn ang="0">
                <a:pos x="73" y="31"/>
              </a:cxn>
              <a:cxn ang="0">
                <a:pos x="73" y="31"/>
              </a:cxn>
              <a:cxn ang="0">
                <a:pos x="68" y="33"/>
              </a:cxn>
              <a:cxn ang="0">
                <a:pos x="68" y="33"/>
              </a:cxn>
              <a:cxn ang="0">
                <a:pos x="62" y="39"/>
              </a:cxn>
              <a:cxn ang="0">
                <a:pos x="55" y="43"/>
              </a:cxn>
              <a:cxn ang="0">
                <a:pos x="48" y="47"/>
              </a:cxn>
              <a:cxn ang="0">
                <a:pos x="40" y="50"/>
              </a:cxn>
              <a:cxn ang="0">
                <a:pos x="23" y="54"/>
              </a:cxn>
              <a:cxn ang="0">
                <a:pos x="2" y="55"/>
              </a:cxn>
              <a:cxn ang="0">
                <a:pos x="2" y="55"/>
              </a:cxn>
              <a:cxn ang="0">
                <a:pos x="5" y="27"/>
              </a:cxn>
              <a:cxn ang="0">
                <a:pos x="5" y="50"/>
              </a:cxn>
              <a:cxn ang="0">
                <a:pos x="5" y="50"/>
              </a:cxn>
              <a:cxn ang="0">
                <a:pos x="23" y="47"/>
              </a:cxn>
              <a:cxn ang="0">
                <a:pos x="39" y="44"/>
              </a:cxn>
              <a:cxn ang="0">
                <a:pos x="54" y="37"/>
              </a:cxn>
              <a:cxn ang="0">
                <a:pos x="66" y="29"/>
              </a:cxn>
              <a:cxn ang="0">
                <a:pos x="66" y="29"/>
              </a:cxn>
              <a:cxn ang="0">
                <a:pos x="67" y="28"/>
              </a:cxn>
              <a:cxn ang="0">
                <a:pos x="67" y="28"/>
              </a:cxn>
              <a:cxn ang="0">
                <a:pos x="60" y="19"/>
              </a:cxn>
              <a:cxn ang="0">
                <a:pos x="55" y="9"/>
              </a:cxn>
              <a:cxn ang="0">
                <a:pos x="55" y="9"/>
              </a:cxn>
              <a:cxn ang="0">
                <a:pos x="46" y="17"/>
              </a:cxn>
              <a:cxn ang="0">
                <a:pos x="35" y="23"/>
              </a:cxn>
              <a:cxn ang="0">
                <a:pos x="21" y="25"/>
              </a:cxn>
              <a:cxn ang="0">
                <a:pos x="5" y="27"/>
              </a:cxn>
              <a:cxn ang="0">
                <a:pos x="5" y="27"/>
              </a:cxn>
            </a:cxnLst>
            <a:rect l="0" t="0" r="r" b="b"/>
            <a:pathLst>
              <a:path w="74" h="55">
                <a:moveTo>
                  <a:pt x="2" y="55"/>
                </a:moveTo>
                <a:lnTo>
                  <a:pt x="0" y="55"/>
                </a:lnTo>
                <a:lnTo>
                  <a:pt x="0" y="21"/>
                </a:lnTo>
                <a:lnTo>
                  <a:pt x="2" y="21"/>
                </a:lnTo>
                <a:lnTo>
                  <a:pt x="2" y="21"/>
                </a:lnTo>
                <a:lnTo>
                  <a:pt x="19" y="21"/>
                </a:lnTo>
                <a:lnTo>
                  <a:pt x="33" y="17"/>
                </a:lnTo>
                <a:lnTo>
                  <a:pt x="39" y="14"/>
                </a:lnTo>
                <a:lnTo>
                  <a:pt x="44" y="10"/>
                </a:lnTo>
                <a:lnTo>
                  <a:pt x="50" y="6"/>
                </a:lnTo>
                <a:lnTo>
                  <a:pt x="54" y="2"/>
                </a:lnTo>
                <a:lnTo>
                  <a:pt x="56" y="0"/>
                </a:lnTo>
                <a:lnTo>
                  <a:pt x="58" y="2"/>
                </a:lnTo>
                <a:lnTo>
                  <a:pt x="58" y="2"/>
                </a:lnTo>
                <a:lnTo>
                  <a:pt x="64" y="14"/>
                </a:lnTo>
                <a:lnTo>
                  <a:pt x="73" y="27"/>
                </a:lnTo>
                <a:lnTo>
                  <a:pt x="74" y="29"/>
                </a:lnTo>
                <a:lnTo>
                  <a:pt x="73" y="31"/>
                </a:lnTo>
                <a:lnTo>
                  <a:pt x="73" y="31"/>
                </a:lnTo>
                <a:lnTo>
                  <a:pt x="68" y="33"/>
                </a:lnTo>
                <a:lnTo>
                  <a:pt x="68" y="33"/>
                </a:lnTo>
                <a:lnTo>
                  <a:pt x="62" y="39"/>
                </a:lnTo>
                <a:lnTo>
                  <a:pt x="55" y="43"/>
                </a:lnTo>
                <a:lnTo>
                  <a:pt x="48" y="47"/>
                </a:lnTo>
                <a:lnTo>
                  <a:pt x="40" y="50"/>
                </a:lnTo>
                <a:lnTo>
                  <a:pt x="23" y="54"/>
                </a:lnTo>
                <a:lnTo>
                  <a:pt x="2" y="55"/>
                </a:lnTo>
                <a:lnTo>
                  <a:pt x="2" y="55"/>
                </a:lnTo>
                <a:close/>
                <a:moveTo>
                  <a:pt x="5" y="27"/>
                </a:moveTo>
                <a:lnTo>
                  <a:pt x="5" y="50"/>
                </a:lnTo>
                <a:lnTo>
                  <a:pt x="5" y="50"/>
                </a:lnTo>
                <a:lnTo>
                  <a:pt x="23" y="47"/>
                </a:lnTo>
                <a:lnTo>
                  <a:pt x="39" y="44"/>
                </a:lnTo>
                <a:lnTo>
                  <a:pt x="54" y="37"/>
                </a:lnTo>
                <a:lnTo>
                  <a:pt x="66" y="29"/>
                </a:lnTo>
                <a:lnTo>
                  <a:pt x="66" y="29"/>
                </a:lnTo>
                <a:lnTo>
                  <a:pt x="67" y="28"/>
                </a:lnTo>
                <a:lnTo>
                  <a:pt x="67" y="28"/>
                </a:lnTo>
                <a:lnTo>
                  <a:pt x="60" y="19"/>
                </a:lnTo>
                <a:lnTo>
                  <a:pt x="55" y="9"/>
                </a:lnTo>
                <a:lnTo>
                  <a:pt x="55" y="9"/>
                </a:lnTo>
                <a:lnTo>
                  <a:pt x="46" y="17"/>
                </a:lnTo>
                <a:lnTo>
                  <a:pt x="35" y="23"/>
                </a:lnTo>
                <a:lnTo>
                  <a:pt x="21" y="25"/>
                </a:lnTo>
                <a:lnTo>
                  <a:pt x="5" y="27"/>
                </a:lnTo>
                <a:lnTo>
                  <a:pt x="5" y="2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08" name="Freeform 284"/>
          <p:cNvSpPr/>
          <p:nvPr/>
        </p:nvSpPr>
        <p:spPr bwMode="auto">
          <a:xfrm>
            <a:off x="11006437" y="3308539"/>
            <a:ext cx="18763" cy="224120"/>
          </a:xfrm>
          <a:custGeom>
            <a:avLst/>
            <a:gdLst/>
            <a:ahLst/>
            <a:cxnLst>
              <a:cxn ang="0">
                <a:pos x="4" y="143"/>
              </a:cxn>
              <a:cxn ang="0">
                <a:pos x="4" y="143"/>
              </a:cxn>
              <a:cxn ang="0">
                <a:pos x="11" y="143"/>
              </a:cxn>
              <a:cxn ang="0">
                <a:pos x="11" y="5"/>
              </a:cxn>
              <a:cxn ang="0">
                <a:pos x="11" y="5"/>
              </a:cxn>
              <a:cxn ang="0">
                <a:pos x="10" y="3"/>
              </a:cxn>
              <a:cxn ang="0">
                <a:pos x="8" y="1"/>
              </a:cxn>
              <a:cxn ang="0">
                <a:pos x="7" y="0"/>
              </a:cxn>
              <a:cxn ang="0">
                <a:pos x="6" y="0"/>
              </a:cxn>
              <a:cxn ang="0">
                <a:pos x="6" y="0"/>
              </a:cxn>
              <a:cxn ang="0">
                <a:pos x="3" y="0"/>
              </a:cxn>
              <a:cxn ang="0">
                <a:pos x="2" y="1"/>
              </a:cxn>
              <a:cxn ang="0">
                <a:pos x="0" y="3"/>
              </a:cxn>
              <a:cxn ang="0">
                <a:pos x="0" y="5"/>
              </a:cxn>
              <a:cxn ang="0">
                <a:pos x="0" y="143"/>
              </a:cxn>
              <a:cxn ang="0">
                <a:pos x="0" y="143"/>
              </a:cxn>
              <a:cxn ang="0">
                <a:pos x="4" y="143"/>
              </a:cxn>
              <a:cxn ang="0">
                <a:pos x="4" y="143"/>
              </a:cxn>
            </a:cxnLst>
            <a:rect l="0" t="0" r="r" b="b"/>
            <a:pathLst>
              <a:path w="11" h="143">
                <a:moveTo>
                  <a:pt x="4" y="143"/>
                </a:moveTo>
                <a:lnTo>
                  <a:pt x="4" y="143"/>
                </a:lnTo>
                <a:lnTo>
                  <a:pt x="11" y="143"/>
                </a:lnTo>
                <a:lnTo>
                  <a:pt x="11" y="5"/>
                </a:lnTo>
                <a:lnTo>
                  <a:pt x="11" y="5"/>
                </a:lnTo>
                <a:lnTo>
                  <a:pt x="10" y="3"/>
                </a:lnTo>
                <a:lnTo>
                  <a:pt x="8" y="1"/>
                </a:lnTo>
                <a:lnTo>
                  <a:pt x="7" y="0"/>
                </a:lnTo>
                <a:lnTo>
                  <a:pt x="6" y="0"/>
                </a:lnTo>
                <a:lnTo>
                  <a:pt x="6" y="0"/>
                </a:lnTo>
                <a:lnTo>
                  <a:pt x="3" y="0"/>
                </a:lnTo>
                <a:lnTo>
                  <a:pt x="2" y="1"/>
                </a:lnTo>
                <a:lnTo>
                  <a:pt x="0" y="3"/>
                </a:lnTo>
                <a:lnTo>
                  <a:pt x="0" y="5"/>
                </a:lnTo>
                <a:lnTo>
                  <a:pt x="0" y="143"/>
                </a:lnTo>
                <a:lnTo>
                  <a:pt x="0" y="143"/>
                </a:lnTo>
                <a:lnTo>
                  <a:pt x="4" y="143"/>
                </a:lnTo>
                <a:lnTo>
                  <a:pt x="4" y="14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09" name="Freeform 285"/>
          <p:cNvSpPr/>
          <p:nvPr/>
        </p:nvSpPr>
        <p:spPr bwMode="auto">
          <a:xfrm>
            <a:off x="11006437" y="3598031"/>
            <a:ext cx="18763" cy="46692"/>
          </a:xfrm>
          <a:custGeom>
            <a:avLst/>
            <a:gdLst/>
            <a:ahLst/>
            <a:cxnLst>
              <a:cxn ang="0">
                <a:pos x="4" y="1"/>
              </a:cxn>
              <a:cxn ang="0">
                <a:pos x="4" y="1"/>
              </a:cxn>
              <a:cxn ang="0">
                <a:pos x="0" y="1"/>
              </a:cxn>
              <a:cxn ang="0">
                <a:pos x="0" y="27"/>
              </a:cxn>
              <a:cxn ang="0">
                <a:pos x="0" y="27"/>
              </a:cxn>
              <a:cxn ang="0">
                <a:pos x="0" y="28"/>
              </a:cxn>
              <a:cxn ang="0">
                <a:pos x="2" y="29"/>
              </a:cxn>
              <a:cxn ang="0">
                <a:pos x="3" y="31"/>
              </a:cxn>
              <a:cxn ang="0">
                <a:pos x="6" y="32"/>
              </a:cxn>
              <a:cxn ang="0">
                <a:pos x="6" y="32"/>
              </a:cxn>
              <a:cxn ang="0">
                <a:pos x="7" y="31"/>
              </a:cxn>
              <a:cxn ang="0">
                <a:pos x="8" y="29"/>
              </a:cxn>
              <a:cxn ang="0">
                <a:pos x="10" y="28"/>
              </a:cxn>
              <a:cxn ang="0">
                <a:pos x="11" y="27"/>
              </a:cxn>
              <a:cxn ang="0">
                <a:pos x="11" y="0"/>
              </a:cxn>
              <a:cxn ang="0">
                <a:pos x="11" y="0"/>
              </a:cxn>
              <a:cxn ang="0">
                <a:pos x="4" y="1"/>
              </a:cxn>
              <a:cxn ang="0">
                <a:pos x="4" y="1"/>
              </a:cxn>
            </a:cxnLst>
            <a:rect l="0" t="0" r="r" b="b"/>
            <a:pathLst>
              <a:path w="11" h="32">
                <a:moveTo>
                  <a:pt x="4" y="1"/>
                </a:moveTo>
                <a:lnTo>
                  <a:pt x="4" y="1"/>
                </a:lnTo>
                <a:lnTo>
                  <a:pt x="0" y="1"/>
                </a:lnTo>
                <a:lnTo>
                  <a:pt x="0" y="27"/>
                </a:lnTo>
                <a:lnTo>
                  <a:pt x="0" y="27"/>
                </a:lnTo>
                <a:lnTo>
                  <a:pt x="0" y="28"/>
                </a:lnTo>
                <a:lnTo>
                  <a:pt x="2" y="29"/>
                </a:lnTo>
                <a:lnTo>
                  <a:pt x="3" y="31"/>
                </a:lnTo>
                <a:lnTo>
                  <a:pt x="6" y="32"/>
                </a:lnTo>
                <a:lnTo>
                  <a:pt x="6" y="32"/>
                </a:lnTo>
                <a:lnTo>
                  <a:pt x="7" y="31"/>
                </a:lnTo>
                <a:lnTo>
                  <a:pt x="8" y="29"/>
                </a:lnTo>
                <a:lnTo>
                  <a:pt x="10" y="28"/>
                </a:lnTo>
                <a:lnTo>
                  <a:pt x="11" y="27"/>
                </a:lnTo>
                <a:lnTo>
                  <a:pt x="11" y="0"/>
                </a:lnTo>
                <a:lnTo>
                  <a:pt x="11" y="0"/>
                </a:lnTo>
                <a:lnTo>
                  <a:pt x="4" y="1"/>
                </a:lnTo>
                <a:lnTo>
                  <a:pt x="4" y="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10" name="Freeform 286"/>
          <p:cNvSpPr/>
          <p:nvPr/>
        </p:nvSpPr>
        <p:spPr bwMode="auto">
          <a:xfrm>
            <a:off x="11123704" y="3308539"/>
            <a:ext cx="18763" cy="60700"/>
          </a:xfrm>
          <a:custGeom>
            <a:avLst/>
            <a:gdLst/>
            <a:ahLst/>
            <a:cxnLst>
              <a:cxn ang="0">
                <a:pos x="5" y="38"/>
              </a:cxn>
              <a:cxn ang="0">
                <a:pos x="5" y="38"/>
              </a:cxn>
              <a:cxn ang="0">
                <a:pos x="11" y="38"/>
              </a:cxn>
              <a:cxn ang="0">
                <a:pos x="11" y="5"/>
              </a:cxn>
              <a:cxn ang="0">
                <a:pos x="11" y="5"/>
              </a:cxn>
              <a:cxn ang="0">
                <a:pos x="11" y="3"/>
              </a:cxn>
              <a:cxn ang="0">
                <a:pos x="9" y="1"/>
              </a:cxn>
              <a:cxn ang="0">
                <a:pos x="8" y="0"/>
              </a:cxn>
              <a:cxn ang="0">
                <a:pos x="5" y="0"/>
              </a:cxn>
              <a:cxn ang="0">
                <a:pos x="5" y="0"/>
              </a:cxn>
              <a:cxn ang="0">
                <a:pos x="3" y="0"/>
              </a:cxn>
              <a:cxn ang="0">
                <a:pos x="1" y="1"/>
              </a:cxn>
              <a:cxn ang="0">
                <a:pos x="0" y="3"/>
              </a:cxn>
              <a:cxn ang="0">
                <a:pos x="0" y="5"/>
              </a:cxn>
              <a:cxn ang="0">
                <a:pos x="0" y="38"/>
              </a:cxn>
              <a:cxn ang="0">
                <a:pos x="0" y="38"/>
              </a:cxn>
              <a:cxn ang="0">
                <a:pos x="5" y="38"/>
              </a:cxn>
              <a:cxn ang="0">
                <a:pos x="5" y="38"/>
              </a:cxn>
            </a:cxnLst>
            <a:rect l="0" t="0" r="r" b="b"/>
            <a:pathLst>
              <a:path w="11" h="38">
                <a:moveTo>
                  <a:pt x="5" y="38"/>
                </a:moveTo>
                <a:lnTo>
                  <a:pt x="5" y="38"/>
                </a:lnTo>
                <a:lnTo>
                  <a:pt x="11" y="38"/>
                </a:lnTo>
                <a:lnTo>
                  <a:pt x="11" y="5"/>
                </a:lnTo>
                <a:lnTo>
                  <a:pt x="11" y="5"/>
                </a:lnTo>
                <a:lnTo>
                  <a:pt x="11" y="3"/>
                </a:lnTo>
                <a:lnTo>
                  <a:pt x="9" y="1"/>
                </a:lnTo>
                <a:lnTo>
                  <a:pt x="8" y="0"/>
                </a:lnTo>
                <a:lnTo>
                  <a:pt x="5" y="0"/>
                </a:lnTo>
                <a:lnTo>
                  <a:pt x="5" y="0"/>
                </a:lnTo>
                <a:lnTo>
                  <a:pt x="3" y="0"/>
                </a:lnTo>
                <a:lnTo>
                  <a:pt x="1" y="1"/>
                </a:lnTo>
                <a:lnTo>
                  <a:pt x="0" y="3"/>
                </a:lnTo>
                <a:lnTo>
                  <a:pt x="0" y="5"/>
                </a:lnTo>
                <a:lnTo>
                  <a:pt x="0" y="38"/>
                </a:lnTo>
                <a:lnTo>
                  <a:pt x="0" y="38"/>
                </a:lnTo>
                <a:lnTo>
                  <a:pt x="5" y="38"/>
                </a:lnTo>
                <a:lnTo>
                  <a:pt x="5" y="3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11" name="Freeform 287"/>
          <p:cNvSpPr/>
          <p:nvPr/>
        </p:nvSpPr>
        <p:spPr bwMode="auto">
          <a:xfrm>
            <a:off x="11123704" y="3434610"/>
            <a:ext cx="18763" cy="210113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0"/>
              </a:cxn>
              <a:cxn ang="0">
                <a:pos x="0" y="0"/>
              </a:cxn>
              <a:cxn ang="0">
                <a:pos x="0" y="131"/>
              </a:cxn>
              <a:cxn ang="0">
                <a:pos x="0" y="131"/>
              </a:cxn>
              <a:cxn ang="0">
                <a:pos x="0" y="132"/>
              </a:cxn>
              <a:cxn ang="0">
                <a:pos x="1" y="133"/>
              </a:cxn>
              <a:cxn ang="0">
                <a:pos x="3" y="135"/>
              </a:cxn>
              <a:cxn ang="0">
                <a:pos x="5" y="136"/>
              </a:cxn>
              <a:cxn ang="0">
                <a:pos x="5" y="136"/>
              </a:cxn>
              <a:cxn ang="0">
                <a:pos x="8" y="135"/>
              </a:cxn>
              <a:cxn ang="0">
                <a:pos x="9" y="133"/>
              </a:cxn>
              <a:cxn ang="0">
                <a:pos x="11" y="132"/>
              </a:cxn>
              <a:cxn ang="0">
                <a:pos x="11" y="131"/>
              </a:cxn>
              <a:cxn ang="0">
                <a:pos x="11" y="0"/>
              </a:cxn>
              <a:cxn ang="0">
                <a:pos x="11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11" h="136">
                <a:moveTo>
                  <a:pt x="5" y="0"/>
                </a:moveTo>
                <a:lnTo>
                  <a:pt x="5" y="0"/>
                </a:lnTo>
                <a:lnTo>
                  <a:pt x="0" y="0"/>
                </a:lnTo>
                <a:lnTo>
                  <a:pt x="0" y="131"/>
                </a:lnTo>
                <a:lnTo>
                  <a:pt x="0" y="131"/>
                </a:lnTo>
                <a:lnTo>
                  <a:pt x="0" y="132"/>
                </a:lnTo>
                <a:lnTo>
                  <a:pt x="1" y="133"/>
                </a:lnTo>
                <a:lnTo>
                  <a:pt x="3" y="135"/>
                </a:lnTo>
                <a:lnTo>
                  <a:pt x="5" y="136"/>
                </a:lnTo>
                <a:lnTo>
                  <a:pt x="5" y="136"/>
                </a:lnTo>
                <a:lnTo>
                  <a:pt x="8" y="135"/>
                </a:lnTo>
                <a:lnTo>
                  <a:pt x="9" y="133"/>
                </a:lnTo>
                <a:lnTo>
                  <a:pt x="11" y="132"/>
                </a:lnTo>
                <a:lnTo>
                  <a:pt x="11" y="131"/>
                </a:lnTo>
                <a:lnTo>
                  <a:pt x="11" y="0"/>
                </a:lnTo>
                <a:lnTo>
                  <a:pt x="11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12" name="Freeform 288"/>
          <p:cNvSpPr/>
          <p:nvPr/>
        </p:nvSpPr>
        <p:spPr bwMode="auto">
          <a:xfrm>
            <a:off x="11240973" y="3308539"/>
            <a:ext cx="18763" cy="177428"/>
          </a:xfrm>
          <a:custGeom>
            <a:avLst/>
            <a:gdLst/>
            <a:ahLst/>
            <a:cxnLst>
              <a:cxn ang="0">
                <a:pos x="6" y="113"/>
              </a:cxn>
              <a:cxn ang="0">
                <a:pos x="6" y="113"/>
              </a:cxn>
              <a:cxn ang="0">
                <a:pos x="11" y="113"/>
              </a:cxn>
              <a:cxn ang="0">
                <a:pos x="11" y="5"/>
              </a:cxn>
              <a:cxn ang="0">
                <a:pos x="11" y="5"/>
              </a:cxn>
              <a:cxn ang="0">
                <a:pos x="11" y="3"/>
              </a:cxn>
              <a:cxn ang="0">
                <a:pos x="10" y="1"/>
              </a:cxn>
              <a:cxn ang="0">
                <a:pos x="9" y="0"/>
              </a:cxn>
              <a:cxn ang="0">
                <a:pos x="6" y="0"/>
              </a:cxn>
              <a:cxn ang="0">
                <a:pos x="6" y="0"/>
              </a:cxn>
              <a:cxn ang="0">
                <a:pos x="5" y="0"/>
              </a:cxn>
              <a:cxn ang="0">
                <a:pos x="3" y="1"/>
              </a:cxn>
              <a:cxn ang="0">
                <a:pos x="2" y="3"/>
              </a:cxn>
              <a:cxn ang="0">
                <a:pos x="0" y="5"/>
              </a:cxn>
              <a:cxn ang="0">
                <a:pos x="0" y="113"/>
              </a:cxn>
              <a:cxn ang="0">
                <a:pos x="0" y="113"/>
              </a:cxn>
              <a:cxn ang="0">
                <a:pos x="6" y="113"/>
              </a:cxn>
              <a:cxn ang="0">
                <a:pos x="6" y="113"/>
              </a:cxn>
            </a:cxnLst>
            <a:rect l="0" t="0" r="r" b="b"/>
            <a:pathLst>
              <a:path w="11" h="113">
                <a:moveTo>
                  <a:pt x="6" y="113"/>
                </a:moveTo>
                <a:lnTo>
                  <a:pt x="6" y="113"/>
                </a:lnTo>
                <a:lnTo>
                  <a:pt x="11" y="113"/>
                </a:lnTo>
                <a:lnTo>
                  <a:pt x="11" y="5"/>
                </a:lnTo>
                <a:lnTo>
                  <a:pt x="11" y="5"/>
                </a:lnTo>
                <a:lnTo>
                  <a:pt x="11" y="3"/>
                </a:lnTo>
                <a:lnTo>
                  <a:pt x="10" y="1"/>
                </a:lnTo>
                <a:lnTo>
                  <a:pt x="9" y="0"/>
                </a:lnTo>
                <a:lnTo>
                  <a:pt x="6" y="0"/>
                </a:lnTo>
                <a:lnTo>
                  <a:pt x="6" y="0"/>
                </a:lnTo>
                <a:lnTo>
                  <a:pt x="5" y="0"/>
                </a:lnTo>
                <a:lnTo>
                  <a:pt x="3" y="1"/>
                </a:lnTo>
                <a:lnTo>
                  <a:pt x="2" y="3"/>
                </a:lnTo>
                <a:lnTo>
                  <a:pt x="0" y="5"/>
                </a:lnTo>
                <a:lnTo>
                  <a:pt x="0" y="113"/>
                </a:lnTo>
                <a:lnTo>
                  <a:pt x="0" y="113"/>
                </a:lnTo>
                <a:lnTo>
                  <a:pt x="6" y="113"/>
                </a:lnTo>
                <a:lnTo>
                  <a:pt x="6" y="1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13" name="Freeform 289"/>
          <p:cNvSpPr/>
          <p:nvPr/>
        </p:nvSpPr>
        <p:spPr bwMode="auto">
          <a:xfrm>
            <a:off x="11240973" y="3551339"/>
            <a:ext cx="18763" cy="93383"/>
          </a:xfrm>
          <a:custGeom>
            <a:avLst/>
            <a:gdLst/>
            <a:ahLst/>
            <a:cxnLst>
              <a:cxn ang="0">
                <a:pos x="6" y="1"/>
              </a:cxn>
              <a:cxn ang="0">
                <a:pos x="6" y="1"/>
              </a:cxn>
              <a:cxn ang="0">
                <a:pos x="0" y="1"/>
              </a:cxn>
              <a:cxn ang="0">
                <a:pos x="0" y="57"/>
              </a:cxn>
              <a:cxn ang="0">
                <a:pos x="0" y="57"/>
              </a:cxn>
              <a:cxn ang="0">
                <a:pos x="2" y="58"/>
              </a:cxn>
              <a:cxn ang="0">
                <a:pos x="3" y="59"/>
              </a:cxn>
              <a:cxn ang="0">
                <a:pos x="5" y="61"/>
              </a:cxn>
              <a:cxn ang="0">
                <a:pos x="6" y="62"/>
              </a:cxn>
              <a:cxn ang="0">
                <a:pos x="6" y="62"/>
              </a:cxn>
              <a:cxn ang="0">
                <a:pos x="9" y="61"/>
              </a:cxn>
              <a:cxn ang="0">
                <a:pos x="10" y="59"/>
              </a:cxn>
              <a:cxn ang="0">
                <a:pos x="11" y="58"/>
              </a:cxn>
              <a:cxn ang="0">
                <a:pos x="11" y="57"/>
              </a:cxn>
              <a:cxn ang="0">
                <a:pos x="11" y="0"/>
              </a:cxn>
              <a:cxn ang="0">
                <a:pos x="11" y="0"/>
              </a:cxn>
              <a:cxn ang="0">
                <a:pos x="6" y="1"/>
              </a:cxn>
              <a:cxn ang="0">
                <a:pos x="6" y="1"/>
              </a:cxn>
            </a:cxnLst>
            <a:rect l="0" t="0" r="r" b="b"/>
            <a:pathLst>
              <a:path w="11" h="62">
                <a:moveTo>
                  <a:pt x="6" y="1"/>
                </a:moveTo>
                <a:lnTo>
                  <a:pt x="6" y="1"/>
                </a:lnTo>
                <a:lnTo>
                  <a:pt x="0" y="1"/>
                </a:lnTo>
                <a:lnTo>
                  <a:pt x="0" y="57"/>
                </a:lnTo>
                <a:lnTo>
                  <a:pt x="0" y="57"/>
                </a:lnTo>
                <a:lnTo>
                  <a:pt x="2" y="58"/>
                </a:lnTo>
                <a:lnTo>
                  <a:pt x="3" y="59"/>
                </a:lnTo>
                <a:lnTo>
                  <a:pt x="5" y="61"/>
                </a:lnTo>
                <a:lnTo>
                  <a:pt x="6" y="62"/>
                </a:lnTo>
                <a:lnTo>
                  <a:pt x="6" y="62"/>
                </a:lnTo>
                <a:lnTo>
                  <a:pt x="9" y="61"/>
                </a:lnTo>
                <a:lnTo>
                  <a:pt x="10" y="59"/>
                </a:lnTo>
                <a:lnTo>
                  <a:pt x="11" y="58"/>
                </a:lnTo>
                <a:lnTo>
                  <a:pt x="11" y="57"/>
                </a:lnTo>
                <a:lnTo>
                  <a:pt x="11" y="0"/>
                </a:lnTo>
                <a:lnTo>
                  <a:pt x="11" y="0"/>
                </a:lnTo>
                <a:lnTo>
                  <a:pt x="6" y="1"/>
                </a:lnTo>
                <a:lnTo>
                  <a:pt x="6" y="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14" name="Freeform 290"/>
          <p:cNvSpPr>
            <a:spLocks noEditPoints="1"/>
          </p:cNvSpPr>
          <p:nvPr/>
        </p:nvSpPr>
        <p:spPr bwMode="auto">
          <a:xfrm>
            <a:off x="10978291" y="3527992"/>
            <a:ext cx="75052" cy="74707"/>
          </a:xfrm>
          <a:custGeom>
            <a:avLst/>
            <a:gdLst/>
            <a:ahLst/>
            <a:cxnLst>
              <a:cxn ang="0">
                <a:pos x="23" y="47"/>
              </a:cxn>
              <a:cxn ang="0">
                <a:pos x="23" y="47"/>
              </a:cxn>
              <a:cxn ang="0">
                <a:pos x="19" y="47"/>
              </a:cxn>
              <a:cxn ang="0">
                <a:pos x="14" y="45"/>
              </a:cxn>
              <a:cxn ang="0">
                <a:pos x="10" y="43"/>
              </a:cxn>
              <a:cxn ang="0">
                <a:pos x="7" y="40"/>
              </a:cxn>
              <a:cxn ang="0">
                <a:pos x="4" y="36"/>
              </a:cxn>
              <a:cxn ang="0">
                <a:pos x="2" y="32"/>
              </a:cxn>
              <a:cxn ang="0">
                <a:pos x="0" y="28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2" y="13"/>
              </a:cxn>
              <a:cxn ang="0">
                <a:pos x="4" y="9"/>
              </a:cxn>
              <a:cxn ang="0">
                <a:pos x="7" y="6"/>
              </a:cxn>
              <a:cxn ang="0">
                <a:pos x="10" y="4"/>
              </a:cxn>
              <a:cxn ang="0">
                <a:pos x="14" y="1"/>
              </a:cxn>
              <a:cxn ang="0">
                <a:pos x="19" y="0"/>
              </a:cxn>
              <a:cxn ang="0">
                <a:pos x="23" y="0"/>
              </a:cxn>
              <a:cxn ang="0">
                <a:pos x="23" y="0"/>
              </a:cxn>
              <a:cxn ang="0">
                <a:pos x="29" y="0"/>
              </a:cxn>
              <a:cxn ang="0">
                <a:pos x="33" y="1"/>
              </a:cxn>
              <a:cxn ang="0">
                <a:pos x="37" y="4"/>
              </a:cxn>
              <a:cxn ang="0">
                <a:pos x="41" y="6"/>
              </a:cxn>
              <a:cxn ang="0">
                <a:pos x="44" y="9"/>
              </a:cxn>
              <a:cxn ang="0">
                <a:pos x="46" y="13"/>
              </a:cxn>
              <a:cxn ang="0">
                <a:pos x="48" y="18"/>
              </a:cxn>
              <a:cxn ang="0">
                <a:pos x="48" y="22"/>
              </a:cxn>
              <a:cxn ang="0">
                <a:pos x="48" y="22"/>
              </a:cxn>
              <a:cxn ang="0">
                <a:pos x="48" y="28"/>
              </a:cxn>
              <a:cxn ang="0">
                <a:pos x="46" y="32"/>
              </a:cxn>
              <a:cxn ang="0">
                <a:pos x="44" y="36"/>
              </a:cxn>
              <a:cxn ang="0">
                <a:pos x="41" y="40"/>
              </a:cxn>
              <a:cxn ang="0">
                <a:pos x="37" y="43"/>
              </a:cxn>
              <a:cxn ang="0">
                <a:pos x="33" y="45"/>
              </a:cxn>
              <a:cxn ang="0">
                <a:pos x="29" y="47"/>
              </a:cxn>
              <a:cxn ang="0">
                <a:pos x="23" y="47"/>
              </a:cxn>
              <a:cxn ang="0">
                <a:pos x="23" y="47"/>
              </a:cxn>
              <a:cxn ang="0">
                <a:pos x="23" y="5"/>
              </a:cxn>
              <a:cxn ang="0">
                <a:pos x="23" y="5"/>
              </a:cxn>
              <a:cxn ang="0">
                <a:pos x="17" y="6"/>
              </a:cxn>
              <a:cxn ang="0">
                <a:pos x="11" y="10"/>
              </a:cxn>
              <a:cxn ang="0">
                <a:pos x="7" y="16"/>
              </a:cxn>
              <a:cxn ang="0">
                <a:pos x="6" y="22"/>
              </a:cxn>
              <a:cxn ang="0">
                <a:pos x="6" y="22"/>
              </a:cxn>
              <a:cxn ang="0">
                <a:pos x="7" y="31"/>
              </a:cxn>
              <a:cxn ang="0">
                <a:pos x="11" y="36"/>
              </a:cxn>
              <a:cxn ang="0">
                <a:pos x="17" y="40"/>
              </a:cxn>
              <a:cxn ang="0">
                <a:pos x="23" y="41"/>
              </a:cxn>
              <a:cxn ang="0">
                <a:pos x="23" y="41"/>
              </a:cxn>
              <a:cxn ang="0">
                <a:pos x="31" y="40"/>
              </a:cxn>
              <a:cxn ang="0">
                <a:pos x="37" y="36"/>
              </a:cxn>
              <a:cxn ang="0">
                <a:pos x="41" y="31"/>
              </a:cxn>
              <a:cxn ang="0">
                <a:pos x="42" y="22"/>
              </a:cxn>
              <a:cxn ang="0">
                <a:pos x="42" y="22"/>
              </a:cxn>
              <a:cxn ang="0">
                <a:pos x="41" y="16"/>
              </a:cxn>
              <a:cxn ang="0">
                <a:pos x="37" y="10"/>
              </a:cxn>
              <a:cxn ang="0">
                <a:pos x="31" y="6"/>
              </a:cxn>
              <a:cxn ang="0">
                <a:pos x="23" y="5"/>
              </a:cxn>
              <a:cxn ang="0">
                <a:pos x="23" y="5"/>
              </a:cxn>
            </a:cxnLst>
            <a:rect l="0" t="0" r="r" b="b"/>
            <a:pathLst>
              <a:path w="48" h="47">
                <a:moveTo>
                  <a:pt x="23" y="47"/>
                </a:moveTo>
                <a:lnTo>
                  <a:pt x="23" y="47"/>
                </a:lnTo>
                <a:lnTo>
                  <a:pt x="19" y="47"/>
                </a:lnTo>
                <a:lnTo>
                  <a:pt x="14" y="45"/>
                </a:lnTo>
                <a:lnTo>
                  <a:pt x="10" y="43"/>
                </a:lnTo>
                <a:lnTo>
                  <a:pt x="7" y="40"/>
                </a:lnTo>
                <a:lnTo>
                  <a:pt x="4" y="36"/>
                </a:lnTo>
                <a:lnTo>
                  <a:pt x="2" y="32"/>
                </a:lnTo>
                <a:lnTo>
                  <a:pt x="0" y="28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2" y="13"/>
                </a:lnTo>
                <a:lnTo>
                  <a:pt x="4" y="9"/>
                </a:lnTo>
                <a:lnTo>
                  <a:pt x="7" y="6"/>
                </a:lnTo>
                <a:lnTo>
                  <a:pt x="10" y="4"/>
                </a:lnTo>
                <a:lnTo>
                  <a:pt x="14" y="1"/>
                </a:lnTo>
                <a:lnTo>
                  <a:pt x="19" y="0"/>
                </a:lnTo>
                <a:lnTo>
                  <a:pt x="23" y="0"/>
                </a:lnTo>
                <a:lnTo>
                  <a:pt x="23" y="0"/>
                </a:lnTo>
                <a:lnTo>
                  <a:pt x="29" y="0"/>
                </a:lnTo>
                <a:lnTo>
                  <a:pt x="33" y="1"/>
                </a:lnTo>
                <a:lnTo>
                  <a:pt x="37" y="4"/>
                </a:lnTo>
                <a:lnTo>
                  <a:pt x="41" y="6"/>
                </a:lnTo>
                <a:lnTo>
                  <a:pt x="44" y="9"/>
                </a:lnTo>
                <a:lnTo>
                  <a:pt x="46" y="13"/>
                </a:lnTo>
                <a:lnTo>
                  <a:pt x="48" y="18"/>
                </a:lnTo>
                <a:lnTo>
                  <a:pt x="48" y="22"/>
                </a:lnTo>
                <a:lnTo>
                  <a:pt x="48" y="22"/>
                </a:lnTo>
                <a:lnTo>
                  <a:pt x="48" y="28"/>
                </a:lnTo>
                <a:lnTo>
                  <a:pt x="46" y="32"/>
                </a:lnTo>
                <a:lnTo>
                  <a:pt x="44" y="36"/>
                </a:lnTo>
                <a:lnTo>
                  <a:pt x="41" y="40"/>
                </a:lnTo>
                <a:lnTo>
                  <a:pt x="37" y="43"/>
                </a:lnTo>
                <a:lnTo>
                  <a:pt x="33" y="45"/>
                </a:lnTo>
                <a:lnTo>
                  <a:pt x="29" y="47"/>
                </a:lnTo>
                <a:lnTo>
                  <a:pt x="23" y="47"/>
                </a:lnTo>
                <a:lnTo>
                  <a:pt x="23" y="47"/>
                </a:lnTo>
                <a:close/>
                <a:moveTo>
                  <a:pt x="23" y="5"/>
                </a:moveTo>
                <a:lnTo>
                  <a:pt x="23" y="5"/>
                </a:lnTo>
                <a:lnTo>
                  <a:pt x="17" y="6"/>
                </a:lnTo>
                <a:lnTo>
                  <a:pt x="11" y="10"/>
                </a:lnTo>
                <a:lnTo>
                  <a:pt x="7" y="16"/>
                </a:lnTo>
                <a:lnTo>
                  <a:pt x="6" y="22"/>
                </a:lnTo>
                <a:lnTo>
                  <a:pt x="6" y="22"/>
                </a:lnTo>
                <a:lnTo>
                  <a:pt x="7" y="31"/>
                </a:lnTo>
                <a:lnTo>
                  <a:pt x="11" y="36"/>
                </a:lnTo>
                <a:lnTo>
                  <a:pt x="17" y="40"/>
                </a:lnTo>
                <a:lnTo>
                  <a:pt x="23" y="41"/>
                </a:lnTo>
                <a:lnTo>
                  <a:pt x="23" y="41"/>
                </a:lnTo>
                <a:lnTo>
                  <a:pt x="31" y="40"/>
                </a:lnTo>
                <a:lnTo>
                  <a:pt x="37" y="36"/>
                </a:lnTo>
                <a:lnTo>
                  <a:pt x="41" y="31"/>
                </a:lnTo>
                <a:lnTo>
                  <a:pt x="42" y="22"/>
                </a:lnTo>
                <a:lnTo>
                  <a:pt x="42" y="22"/>
                </a:lnTo>
                <a:lnTo>
                  <a:pt x="41" y="16"/>
                </a:lnTo>
                <a:lnTo>
                  <a:pt x="37" y="10"/>
                </a:lnTo>
                <a:lnTo>
                  <a:pt x="31" y="6"/>
                </a:lnTo>
                <a:lnTo>
                  <a:pt x="23" y="5"/>
                </a:lnTo>
                <a:lnTo>
                  <a:pt x="23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15" name="Freeform 291"/>
          <p:cNvSpPr>
            <a:spLocks noEditPoints="1"/>
          </p:cNvSpPr>
          <p:nvPr/>
        </p:nvSpPr>
        <p:spPr bwMode="auto">
          <a:xfrm>
            <a:off x="11095559" y="3364569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19" y="47"/>
              </a:cxn>
              <a:cxn ang="0">
                <a:pos x="15" y="46"/>
              </a:cxn>
              <a:cxn ang="0">
                <a:pos x="11" y="43"/>
              </a:cxn>
              <a:cxn ang="0">
                <a:pos x="7" y="41"/>
              </a:cxn>
              <a:cxn ang="0">
                <a:pos x="4" y="37"/>
              </a:cxn>
              <a:cxn ang="0">
                <a:pos x="1" y="33"/>
              </a:cxn>
              <a:cxn ang="0">
                <a:pos x="0" y="29"/>
              </a:cxn>
              <a:cxn ang="0">
                <a:pos x="0" y="24"/>
              </a:cxn>
              <a:cxn ang="0">
                <a:pos x="0" y="24"/>
              </a:cxn>
              <a:cxn ang="0">
                <a:pos x="0" y="19"/>
              </a:cxn>
              <a:cxn ang="0">
                <a:pos x="1" y="15"/>
              </a:cxn>
              <a:cxn ang="0">
                <a:pos x="4" y="11"/>
              </a:cxn>
              <a:cxn ang="0">
                <a:pos x="7" y="7"/>
              </a:cxn>
              <a:cxn ang="0">
                <a:pos x="11" y="4"/>
              </a:cxn>
              <a:cxn ang="0">
                <a:pos x="15" y="2"/>
              </a:cxn>
              <a:cxn ang="0">
                <a:pos x="19" y="0"/>
              </a:cxn>
              <a:cxn ang="0">
                <a:pos x="24" y="0"/>
              </a:cxn>
              <a:cxn ang="0">
                <a:pos x="24" y="0"/>
              </a:cxn>
              <a:cxn ang="0">
                <a:pos x="28" y="0"/>
              </a:cxn>
              <a:cxn ang="0">
                <a:pos x="34" y="2"/>
              </a:cxn>
              <a:cxn ang="0">
                <a:pos x="38" y="4"/>
              </a:cxn>
              <a:cxn ang="0">
                <a:pos x="40" y="7"/>
              </a:cxn>
              <a:cxn ang="0">
                <a:pos x="43" y="11"/>
              </a:cxn>
              <a:cxn ang="0">
                <a:pos x="46" y="15"/>
              </a:cxn>
              <a:cxn ang="0">
                <a:pos x="47" y="19"/>
              </a:cxn>
              <a:cxn ang="0">
                <a:pos x="47" y="24"/>
              </a:cxn>
              <a:cxn ang="0">
                <a:pos x="47" y="24"/>
              </a:cxn>
              <a:cxn ang="0">
                <a:pos x="47" y="29"/>
              </a:cxn>
              <a:cxn ang="0">
                <a:pos x="46" y="33"/>
              </a:cxn>
              <a:cxn ang="0">
                <a:pos x="43" y="37"/>
              </a:cxn>
              <a:cxn ang="0">
                <a:pos x="40" y="41"/>
              </a:cxn>
              <a:cxn ang="0">
                <a:pos x="38" y="43"/>
              </a:cxn>
              <a:cxn ang="0">
                <a:pos x="34" y="46"/>
              </a:cxn>
              <a:cxn ang="0">
                <a:pos x="28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6"/>
              </a:cxn>
              <a:cxn ang="0">
                <a:pos x="24" y="6"/>
              </a:cxn>
              <a:cxn ang="0">
                <a:pos x="16" y="7"/>
              </a:cxn>
              <a:cxn ang="0">
                <a:pos x="11" y="11"/>
              </a:cxn>
              <a:cxn ang="0">
                <a:pos x="7" y="16"/>
              </a:cxn>
              <a:cxn ang="0">
                <a:pos x="5" y="24"/>
              </a:cxn>
              <a:cxn ang="0">
                <a:pos x="5" y="24"/>
              </a:cxn>
              <a:cxn ang="0">
                <a:pos x="7" y="31"/>
              </a:cxn>
              <a:cxn ang="0">
                <a:pos x="11" y="37"/>
              </a:cxn>
              <a:cxn ang="0">
                <a:pos x="16" y="41"/>
              </a:cxn>
              <a:cxn ang="0">
                <a:pos x="24" y="42"/>
              </a:cxn>
              <a:cxn ang="0">
                <a:pos x="24" y="42"/>
              </a:cxn>
              <a:cxn ang="0">
                <a:pos x="31" y="41"/>
              </a:cxn>
              <a:cxn ang="0">
                <a:pos x="36" y="37"/>
              </a:cxn>
              <a:cxn ang="0">
                <a:pos x="40" y="31"/>
              </a:cxn>
              <a:cxn ang="0">
                <a:pos x="42" y="24"/>
              </a:cxn>
              <a:cxn ang="0">
                <a:pos x="42" y="24"/>
              </a:cxn>
              <a:cxn ang="0">
                <a:pos x="40" y="16"/>
              </a:cxn>
              <a:cxn ang="0">
                <a:pos x="36" y="11"/>
              </a:cxn>
              <a:cxn ang="0">
                <a:pos x="31" y="7"/>
              </a:cxn>
              <a:cxn ang="0">
                <a:pos x="24" y="6"/>
              </a:cxn>
              <a:cxn ang="0">
                <a:pos x="24" y="6"/>
              </a:cxn>
            </a:cxnLst>
            <a:rect l="0" t="0" r="r" b="b"/>
            <a:pathLst>
              <a:path w="47" h="47">
                <a:moveTo>
                  <a:pt x="24" y="47"/>
                </a:moveTo>
                <a:lnTo>
                  <a:pt x="24" y="47"/>
                </a:lnTo>
                <a:lnTo>
                  <a:pt x="19" y="47"/>
                </a:lnTo>
                <a:lnTo>
                  <a:pt x="15" y="46"/>
                </a:lnTo>
                <a:lnTo>
                  <a:pt x="11" y="43"/>
                </a:lnTo>
                <a:lnTo>
                  <a:pt x="7" y="41"/>
                </a:lnTo>
                <a:lnTo>
                  <a:pt x="4" y="37"/>
                </a:lnTo>
                <a:lnTo>
                  <a:pt x="1" y="33"/>
                </a:lnTo>
                <a:lnTo>
                  <a:pt x="0" y="29"/>
                </a:lnTo>
                <a:lnTo>
                  <a:pt x="0" y="24"/>
                </a:lnTo>
                <a:lnTo>
                  <a:pt x="0" y="24"/>
                </a:lnTo>
                <a:lnTo>
                  <a:pt x="0" y="19"/>
                </a:lnTo>
                <a:lnTo>
                  <a:pt x="1" y="15"/>
                </a:lnTo>
                <a:lnTo>
                  <a:pt x="4" y="11"/>
                </a:lnTo>
                <a:lnTo>
                  <a:pt x="7" y="7"/>
                </a:lnTo>
                <a:lnTo>
                  <a:pt x="11" y="4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  <a:lnTo>
                  <a:pt x="24" y="0"/>
                </a:lnTo>
                <a:lnTo>
                  <a:pt x="28" y="0"/>
                </a:lnTo>
                <a:lnTo>
                  <a:pt x="34" y="2"/>
                </a:lnTo>
                <a:lnTo>
                  <a:pt x="38" y="4"/>
                </a:lnTo>
                <a:lnTo>
                  <a:pt x="40" y="7"/>
                </a:lnTo>
                <a:lnTo>
                  <a:pt x="43" y="11"/>
                </a:lnTo>
                <a:lnTo>
                  <a:pt x="46" y="15"/>
                </a:lnTo>
                <a:lnTo>
                  <a:pt x="47" y="19"/>
                </a:lnTo>
                <a:lnTo>
                  <a:pt x="47" y="24"/>
                </a:lnTo>
                <a:lnTo>
                  <a:pt x="47" y="24"/>
                </a:lnTo>
                <a:lnTo>
                  <a:pt x="47" y="29"/>
                </a:lnTo>
                <a:lnTo>
                  <a:pt x="46" y="33"/>
                </a:lnTo>
                <a:lnTo>
                  <a:pt x="43" y="37"/>
                </a:lnTo>
                <a:lnTo>
                  <a:pt x="40" y="41"/>
                </a:lnTo>
                <a:lnTo>
                  <a:pt x="38" y="43"/>
                </a:lnTo>
                <a:lnTo>
                  <a:pt x="34" y="46"/>
                </a:lnTo>
                <a:lnTo>
                  <a:pt x="28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6"/>
                </a:moveTo>
                <a:lnTo>
                  <a:pt x="24" y="6"/>
                </a:lnTo>
                <a:lnTo>
                  <a:pt x="16" y="7"/>
                </a:lnTo>
                <a:lnTo>
                  <a:pt x="11" y="11"/>
                </a:lnTo>
                <a:lnTo>
                  <a:pt x="7" y="16"/>
                </a:lnTo>
                <a:lnTo>
                  <a:pt x="5" y="24"/>
                </a:lnTo>
                <a:lnTo>
                  <a:pt x="5" y="24"/>
                </a:lnTo>
                <a:lnTo>
                  <a:pt x="7" y="31"/>
                </a:lnTo>
                <a:lnTo>
                  <a:pt x="11" y="37"/>
                </a:lnTo>
                <a:lnTo>
                  <a:pt x="16" y="41"/>
                </a:lnTo>
                <a:lnTo>
                  <a:pt x="24" y="42"/>
                </a:lnTo>
                <a:lnTo>
                  <a:pt x="24" y="42"/>
                </a:lnTo>
                <a:lnTo>
                  <a:pt x="31" y="41"/>
                </a:lnTo>
                <a:lnTo>
                  <a:pt x="36" y="37"/>
                </a:lnTo>
                <a:lnTo>
                  <a:pt x="40" y="31"/>
                </a:lnTo>
                <a:lnTo>
                  <a:pt x="42" y="24"/>
                </a:lnTo>
                <a:lnTo>
                  <a:pt x="42" y="24"/>
                </a:lnTo>
                <a:lnTo>
                  <a:pt x="40" y="16"/>
                </a:lnTo>
                <a:lnTo>
                  <a:pt x="36" y="11"/>
                </a:lnTo>
                <a:lnTo>
                  <a:pt x="31" y="7"/>
                </a:lnTo>
                <a:lnTo>
                  <a:pt x="24" y="6"/>
                </a:lnTo>
                <a:lnTo>
                  <a:pt x="24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16" name="Freeform 292"/>
          <p:cNvSpPr>
            <a:spLocks noEditPoints="1"/>
          </p:cNvSpPr>
          <p:nvPr/>
        </p:nvSpPr>
        <p:spPr bwMode="auto">
          <a:xfrm>
            <a:off x="11212830" y="3481300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20" y="47"/>
              </a:cxn>
              <a:cxn ang="0">
                <a:pos x="14" y="46"/>
              </a:cxn>
              <a:cxn ang="0">
                <a:pos x="10" y="43"/>
              </a:cxn>
              <a:cxn ang="0">
                <a:pos x="8" y="40"/>
              </a:cxn>
              <a:cxn ang="0">
                <a:pos x="5" y="36"/>
              </a:cxn>
              <a:cxn ang="0">
                <a:pos x="2" y="32"/>
              </a:cxn>
              <a:cxn ang="0">
                <a:pos x="1" y="28"/>
              </a:cxn>
              <a:cxn ang="0">
                <a:pos x="0" y="23"/>
              </a:cxn>
              <a:cxn ang="0">
                <a:pos x="0" y="23"/>
              </a:cxn>
              <a:cxn ang="0">
                <a:pos x="1" y="19"/>
              </a:cxn>
              <a:cxn ang="0">
                <a:pos x="2" y="13"/>
              </a:cxn>
              <a:cxn ang="0">
                <a:pos x="5" y="9"/>
              </a:cxn>
              <a:cxn ang="0">
                <a:pos x="8" y="7"/>
              </a:cxn>
              <a:cxn ang="0">
                <a:pos x="10" y="4"/>
              </a:cxn>
              <a:cxn ang="0">
                <a:pos x="14" y="1"/>
              </a:cxn>
              <a:cxn ang="0">
                <a:pos x="20" y="0"/>
              </a:cxn>
              <a:cxn ang="0">
                <a:pos x="24" y="0"/>
              </a:cxn>
              <a:cxn ang="0">
                <a:pos x="24" y="0"/>
              </a:cxn>
              <a:cxn ang="0">
                <a:pos x="29" y="0"/>
              </a:cxn>
              <a:cxn ang="0">
                <a:pos x="33" y="1"/>
              </a:cxn>
              <a:cxn ang="0">
                <a:pos x="37" y="4"/>
              </a:cxn>
              <a:cxn ang="0">
                <a:pos x="41" y="7"/>
              </a:cxn>
              <a:cxn ang="0">
                <a:pos x="44" y="9"/>
              </a:cxn>
              <a:cxn ang="0">
                <a:pos x="47" y="13"/>
              </a:cxn>
              <a:cxn ang="0">
                <a:pos x="48" y="19"/>
              </a:cxn>
              <a:cxn ang="0">
                <a:pos x="48" y="23"/>
              </a:cxn>
              <a:cxn ang="0">
                <a:pos x="48" y="23"/>
              </a:cxn>
              <a:cxn ang="0">
                <a:pos x="48" y="28"/>
              </a:cxn>
              <a:cxn ang="0">
                <a:pos x="47" y="32"/>
              </a:cxn>
              <a:cxn ang="0">
                <a:pos x="44" y="36"/>
              </a:cxn>
              <a:cxn ang="0">
                <a:pos x="41" y="40"/>
              </a:cxn>
              <a:cxn ang="0">
                <a:pos x="37" y="43"/>
              </a:cxn>
              <a:cxn ang="0">
                <a:pos x="33" y="46"/>
              </a:cxn>
              <a:cxn ang="0">
                <a:pos x="29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5"/>
              </a:cxn>
              <a:cxn ang="0">
                <a:pos x="24" y="5"/>
              </a:cxn>
              <a:cxn ang="0">
                <a:pos x="17" y="7"/>
              </a:cxn>
              <a:cxn ang="0">
                <a:pos x="12" y="11"/>
              </a:cxn>
              <a:cxn ang="0">
                <a:pos x="8" y="16"/>
              </a:cxn>
              <a:cxn ang="0">
                <a:pos x="5" y="23"/>
              </a:cxn>
              <a:cxn ang="0">
                <a:pos x="5" y="23"/>
              </a:cxn>
              <a:cxn ang="0">
                <a:pos x="8" y="31"/>
              </a:cxn>
              <a:cxn ang="0">
                <a:pos x="12" y="36"/>
              </a:cxn>
              <a:cxn ang="0">
                <a:pos x="17" y="40"/>
              </a:cxn>
              <a:cxn ang="0">
                <a:pos x="24" y="42"/>
              </a:cxn>
              <a:cxn ang="0">
                <a:pos x="24" y="42"/>
              </a:cxn>
              <a:cxn ang="0">
                <a:pos x="32" y="40"/>
              </a:cxn>
              <a:cxn ang="0">
                <a:pos x="37" y="36"/>
              </a:cxn>
              <a:cxn ang="0">
                <a:pos x="41" y="31"/>
              </a:cxn>
              <a:cxn ang="0">
                <a:pos x="43" y="23"/>
              </a:cxn>
              <a:cxn ang="0">
                <a:pos x="43" y="23"/>
              </a:cxn>
              <a:cxn ang="0">
                <a:pos x="41" y="16"/>
              </a:cxn>
              <a:cxn ang="0">
                <a:pos x="37" y="11"/>
              </a:cxn>
              <a:cxn ang="0">
                <a:pos x="32" y="7"/>
              </a:cxn>
              <a:cxn ang="0">
                <a:pos x="24" y="5"/>
              </a:cxn>
              <a:cxn ang="0">
                <a:pos x="24" y="5"/>
              </a:cxn>
            </a:cxnLst>
            <a:rect l="0" t="0" r="r" b="b"/>
            <a:pathLst>
              <a:path w="48" h="47">
                <a:moveTo>
                  <a:pt x="24" y="47"/>
                </a:moveTo>
                <a:lnTo>
                  <a:pt x="24" y="47"/>
                </a:lnTo>
                <a:lnTo>
                  <a:pt x="20" y="47"/>
                </a:lnTo>
                <a:lnTo>
                  <a:pt x="14" y="46"/>
                </a:lnTo>
                <a:lnTo>
                  <a:pt x="10" y="43"/>
                </a:lnTo>
                <a:lnTo>
                  <a:pt x="8" y="40"/>
                </a:lnTo>
                <a:lnTo>
                  <a:pt x="5" y="36"/>
                </a:lnTo>
                <a:lnTo>
                  <a:pt x="2" y="32"/>
                </a:lnTo>
                <a:lnTo>
                  <a:pt x="1" y="28"/>
                </a:lnTo>
                <a:lnTo>
                  <a:pt x="0" y="23"/>
                </a:lnTo>
                <a:lnTo>
                  <a:pt x="0" y="23"/>
                </a:lnTo>
                <a:lnTo>
                  <a:pt x="1" y="19"/>
                </a:lnTo>
                <a:lnTo>
                  <a:pt x="2" y="13"/>
                </a:lnTo>
                <a:lnTo>
                  <a:pt x="5" y="9"/>
                </a:lnTo>
                <a:lnTo>
                  <a:pt x="8" y="7"/>
                </a:lnTo>
                <a:lnTo>
                  <a:pt x="10" y="4"/>
                </a:lnTo>
                <a:lnTo>
                  <a:pt x="14" y="1"/>
                </a:lnTo>
                <a:lnTo>
                  <a:pt x="20" y="0"/>
                </a:lnTo>
                <a:lnTo>
                  <a:pt x="24" y="0"/>
                </a:lnTo>
                <a:lnTo>
                  <a:pt x="24" y="0"/>
                </a:lnTo>
                <a:lnTo>
                  <a:pt x="29" y="0"/>
                </a:lnTo>
                <a:lnTo>
                  <a:pt x="33" y="1"/>
                </a:lnTo>
                <a:lnTo>
                  <a:pt x="37" y="4"/>
                </a:lnTo>
                <a:lnTo>
                  <a:pt x="41" y="7"/>
                </a:lnTo>
                <a:lnTo>
                  <a:pt x="44" y="9"/>
                </a:lnTo>
                <a:lnTo>
                  <a:pt x="47" y="13"/>
                </a:lnTo>
                <a:lnTo>
                  <a:pt x="48" y="19"/>
                </a:lnTo>
                <a:lnTo>
                  <a:pt x="48" y="23"/>
                </a:lnTo>
                <a:lnTo>
                  <a:pt x="48" y="23"/>
                </a:lnTo>
                <a:lnTo>
                  <a:pt x="48" y="28"/>
                </a:lnTo>
                <a:lnTo>
                  <a:pt x="47" y="32"/>
                </a:lnTo>
                <a:lnTo>
                  <a:pt x="44" y="36"/>
                </a:lnTo>
                <a:lnTo>
                  <a:pt x="41" y="40"/>
                </a:lnTo>
                <a:lnTo>
                  <a:pt x="37" y="43"/>
                </a:lnTo>
                <a:lnTo>
                  <a:pt x="33" y="46"/>
                </a:lnTo>
                <a:lnTo>
                  <a:pt x="29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5"/>
                </a:moveTo>
                <a:lnTo>
                  <a:pt x="24" y="5"/>
                </a:lnTo>
                <a:lnTo>
                  <a:pt x="17" y="7"/>
                </a:lnTo>
                <a:lnTo>
                  <a:pt x="12" y="11"/>
                </a:lnTo>
                <a:lnTo>
                  <a:pt x="8" y="16"/>
                </a:lnTo>
                <a:lnTo>
                  <a:pt x="5" y="23"/>
                </a:lnTo>
                <a:lnTo>
                  <a:pt x="5" y="23"/>
                </a:lnTo>
                <a:lnTo>
                  <a:pt x="8" y="31"/>
                </a:lnTo>
                <a:lnTo>
                  <a:pt x="12" y="36"/>
                </a:lnTo>
                <a:lnTo>
                  <a:pt x="17" y="40"/>
                </a:lnTo>
                <a:lnTo>
                  <a:pt x="24" y="42"/>
                </a:lnTo>
                <a:lnTo>
                  <a:pt x="24" y="42"/>
                </a:lnTo>
                <a:lnTo>
                  <a:pt x="32" y="40"/>
                </a:lnTo>
                <a:lnTo>
                  <a:pt x="37" y="36"/>
                </a:lnTo>
                <a:lnTo>
                  <a:pt x="41" y="31"/>
                </a:lnTo>
                <a:lnTo>
                  <a:pt x="43" y="23"/>
                </a:lnTo>
                <a:lnTo>
                  <a:pt x="43" y="23"/>
                </a:lnTo>
                <a:lnTo>
                  <a:pt x="41" y="16"/>
                </a:lnTo>
                <a:lnTo>
                  <a:pt x="37" y="11"/>
                </a:lnTo>
                <a:lnTo>
                  <a:pt x="32" y="7"/>
                </a:lnTo>
                <a:lnTo>
                  <a:pt x="24" y="5"/>
                </a:lnTo>
                <a:lnTo>
                  <a:pt x="24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17" name="Freeform 293"/>
          <p:cNvSpPr/>
          <p:nvPr/>
        </p:nvSpPr>
        <p:spPr bwMode="auto">
          <a:xfrm>
            <a:off x="10265301" y="3350563"/>
            <a:ext cx="225155" cy="18676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1" y="5"/>
              </a:cxn>
              <a:cxn ang="0">
                <a:pos x="0" y="11"/>
              </a:cxn>
              <a:cxn ang="0">
                <a:pos x="139" y="11"/>
              </a:cxn>
              <a:cxn ang="0">
                <a:pos x="139" y="11"/>
              </a:cxn>
              <a:cxn ang="0">
                <a:pos x="140" y="11"/>
              </a:cxn>
              <a:cxn ang="0">
                <a:pos x="143" y="9"/>
              </a:cxn>
              <a:cxn ang="0">
                <a:pos x="144" y="8"/>
              </a:cxn>
              <a:cxn ang="0">
                <a:pos x="144" y="5"/>
              </a:cxn>
              <a:cxn ang="0">
                <a:pos x="144" y="5"/>
              </a:cxn>
              <a:cxn ang="0">
                <a:pos x="144" y="4"/>
              </a:cxn>
              <a:cxn ang="0">
                <a:pos x="143" y="1"/>
              </a:cxn>
              <a:cxn ang="0">
                <a:pos x="140" y="1"/>
              </a:cxn>
              <a:cxn ang="0">
                <a:pos x="139" y="0"/>
              </a:cxn>
              <a:cxn ang="0">
                <a:pos x="0" y="0"/>
              </a:cxn>
              <a:cxn ang="0">
                <a:pos x="0" y="0"/>
              </a:cxn>
              <a:cxn ang="0">
                <a:pos x="1" y="5"/>
              </a:cxn>
              <a:cxn ang="0">
                <a:pos x="1" y="5"/>
              </a:cxn>
            </a:cxnLst>
            <a:rect l="0" t="0" r="r" b="b"/>
            <a:pathLst>
              <a:path w="144" h="11">
                <a:moveTo>
                  <a:pt x="1" y="5"/>
                </a:moveTo>
                <a:lnTo>
                  <a:pt x="1" y="5"/>
                </a:lnTo>
                <a:lnTo>
                  <a:pt x="0" y="11"/>
                </a:lnTo>
                <a:lnTo>
                  <a:pt x="139" y="11"/>
                </a:lnTo>
                <a:lnTo>
                  <a:pt x="139" y="11"/>
                </a:lnTo>
                <a:lnTo>
                  <a:pt x="140" y="11"/>
                </a:lnTo>
                <a:lnTo>
                  <a:pt x="143" y="9"/>
                </a:lnTo>
                <a:lnTo>
                  <a:pt x="144" y="8"/>
                </a:lnTo>
                <a:lnTo>
                  <a:pt x="144" y="5"/>
                </a:lnTo>
                <a:lnTo>
                  <a:pt x="144" y="5"/>
                </a:lnTo>
                <a:lnTo>
                  <a:pt x="144" y="4"/>
                </a:lnTo>
                <a:lnTo>
                  <a:pt x="143" y="1"/>
                </a:lnTo>
                <a:lnTo>
                  <a:pt x="140" y="1"/>
                </a:lnTo>
                <a:lnTo>
                  <a:pt x="139" y="0"/>
                </a:lnTo>
                <a:lnTo>
                  <a:pt x="0" y="0"/>
                </a:lnTo>
                <a:lnTo>
                  <a:pt x="0" y="0"/>
                </a:lnTo>
                <a:lnTo>
                  <a:pt x="1" y="5"/>
                </a:lnTo>
                <a:lnTo>
                  <a:pt x="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18" name="Freeform 294"/>
          <p:cNvSpPr/>
          <p:nvPr/>
        </p:nvSpPr>
        <p:spPr bwMode="auto">
          <a:xfrm>
            <a:off x="10152724" y="3350563"/>
            <a:ext cx="46907" cy="18676"/>
          </a:xfrm>
          <a:custGeom>
            <a:avLst/>
            <a:gdLst/>
            <a:ahLst/>
            <a:cxnLst>
              <a:cxn ang="0">
                <a:pos x="30" y="5"/>
              </a:cxn>
              <a:cxn ang="0">
                <a:pos x="30" y="5"/>
              </a:cxn>
              <a:cxn ang="0">
                <a:pos x="31" y="0"/>
              </a:cxn>
              <a:cxn ang="0">
                <a:pos x="6" y="0"/>
              </a:cxn>
              <a:cxn ang="0">
                <a:pos x="6" y="0"/>
              </a:cxn>
              <a:cxn ang="0">
                <a:pos x="3" y="1"/>
              </a:cxn>
              <a:cxn ang="0">
                <a:pos x="2" y="1"/>
              </a:cxn>
              <a:cxn ang="0">
                <a:pos x="0" y="4"/>
              </a:cxn>
              <a:cxn ang="0">
                <a:pos x="0" y="5"/>
              </a:cxn>
              <a:cxn ang="0">
                <a:pos x="0" y="5"/>
              </a:cxn>
              <a:cxn ang="0">
                <a:pos x="0" y="8"/>
              </a:cxn>
              <a:cxn ang="0">
                <a:pos x="2" y="9"/>
              </a:cxn>
              <a:cxn ang="0">
                <a:pos x="3" y="11"/>
              </a:cxn>
              <a:cxn ang="0">
                <a:pos x="6" y="11"/>
              </a:cxn>
              <a:cxn ang="0">
                <a:pos x="31" y="11"/>
              </a:cxn>
              <a:cxn ang="0">
                <a:pos x="31" y="11"/>
              </a:cxn>
              <a:cxn ang="0">
                <a:pos x="30" y="5"/>
              </a:cxn>
              <a:cxn ang="0">
                <a:pos x="30" y="5"/>
              </a:cxn>
            </a:cxnLst>
            <a:rect l="0" t="0" r="r" b="b"/>
            <a:pathLst>
              <a:path w="31" h="11">
                <a:moveTo>
                  <a:pt x="30" y="5"/>
                </a:moveTo>
                <a:lnTo>
                  <a:pt x="30" y="5"/>
                </a:lnTo>
                <a:lnTo>
                  <a:pt x="31" y="0"/>
                </a:lnTo>
                <a:lnTo>
                  <a:pt x="6" y="0"/>
                </a:lnTo>
                <a:lnTo>
                  <a:pt x="6" y="0"/>
                </a:lnTo>
                <a:lnTo>
                  <a:pt x="3" y="1"/>
                </a:lnTo>
                <a:lnTo>
                  <a:pt x="2" y="1"/>
                </a:lnTo>
                <a:lnTo>
                  <a:pt x="0" y="4"/>
                </a:lnTo>
                <a:lnTo>
                  <a:pt x="0" y="5"/>
                </a:lnTo>
                <a:lnTo>
                  <a:pt x="0" y="5"/>
                </a:lnTo>
                <a:lnTo>
                  <a:pt x="0" y="8"/>
                </a:lnTo>
                <a:lnTo>
                  <a:pt x="2" y="9"/>
                </a:lnTo>
                <a:lnTo>
                  <a:pt x="3" y="11"/>
                </a:lnTo>
                <a:lnTo>
                  <a:pt x="6" y="11"/>
                </a:lnTo>
                <a:lnTo>
                  <a:pt x="31" y="11"/>
                </a:lnTo>
                <a:lnTo>
                  <a:pt x="31" y="11"/>
                </a:lnTo>
                <a:lnTo>
                  <a:pt x="30" y="5"/>
                </a:lnTo>
                <a:lnTo>
                  <a:pt x="3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19" name="Freeform 295"/>
          <p:cNvSpPr/>
          <p:nvPr/>
        </p:nvSpPr>
        <p:spPr bwMode="auto">
          <a:xfrm>
            <a:off x="10429475" y="3471962"/>
            <a:ext cx="60981" cy="14009"/>
          </a:xfrm>
          <a:custGeom>
            <a:avLst/>
            <a:gdLst/>
            <a:ahLst/>
            <a:cxnLst>
              <a:cxn ang="0">
                <a:pos x="2" y="5"/>
              </a:cxn>
              <a:cxn ang="0">
                <a:pos x="2" y="5"/>
              </a:cxn>
              <a:cxn ang="0">
                <a:pos x="0" y="10"/>
              </a:cxn>
              <a:cxn ang="0">
                <a:pos x="34" y="10"/>
              </a:cxn>
              <a:cxn ang="0">
                <a:pos x="34" y="10"/>
              </a:cxn>
              <a:cxn ang="0">
                <a:pos x="35" y="9"/>
              </a:cxn>
              <a:cxn ang="0">
                <a:pos x="38" y="9"/>
              </a:cxn>
              <a:cxn ang="0">
                <a:pos x="39" y="6"/>
              </a:cxn>
              <a:cxn ang="0">
                <a:pos x="39" y="5"/>
              </a:cxn>
              <a:cxn ang="0">
                <a:pos x="39" y="5"/>
              </a:cxn>
              <a:cxn ang="0">
                <a:pos x="39" y="2"/>
              </a:cxn>
              <a:cxn ang="0">
                <a:pos x="38" y="1"/>
              </a:cxn>
              <a:cxn ang="0">
                <a:pos x="35" y="0"/>
              </a:cxn>
              <a:cxn ang="0">
                <a:pos x="34" y="0"/>
              </a:cxn>
              <a:cxn ang="0">
                <a:pos x="0" y="0"/>
              </a:cxn>
              <a:cxn ang="0">
                <a:pos x="0" y="0"/>
              </a:cxn>
              <a:cxn ang="0">
                <a:pos x="2" y="5"/>
              </a:cxn>
              <a:cxn ang="0">
                <a:pos x="2" y="5"/>
              </a:cxn>
            </a:cxnLst>
            <a:rect l="0" t="0" r="r" b="b"/>
            <a:pathLst>
              <a:path w="39" h="10">
                <a:moveTo>
                  <a:pt x="2" y="5"/>
                </a:moveTo>
                <a:lnTo>
                  <a:pt x="2" y="5"/>
                </a:lnTo>
                <a:lnTo>
                  <a:pt x="0" y="10"/>
                </a:lnTo>
                <a:lnTo>
                  <a:pt x="34" y="10"/>
                </a:lnTo>
                <a:lnTo>
                  <a:pt x="34" y="10"/>
                </a:lnTo>
                <a:lnTo>
                  <a:pt x="35" y="9"/>
                </a:lnTo>
                <a:lnTo>
                  <a:pt x="38" y="9"/>
                </a:lnTo>
                <a:lnTo>
                  <a:pt x="39" y="6"/>
                </a:lnTo>
                <a:lnTo>
                  <a:pt x="39" y="5"/>
                </a:lnTo>
                <a:lnTo>
                  <a:pt x="39" y="5"/>
                </a:lnTo>
                <a:lnTo>
                  <a:pt x="39" y="2"/>
                </a:lnTo>
                <a:lnTo>
                  <a:pt x="38" y="1"/>
                </a:lnTo>
                <a:lnTo>
                  <a:pt x="35" y="0"/>
                </a:lnTo>
                <a:lnTo>
                  <a:pt x="34" y="0"/>
                </a:lnTo>
                <a:lnTo>
                  <a:pt x="0" y="0"/>
                </a:lnTo>
                <a:lnTo>
                  <a:pt x="0" y="0"/>
                </a:lnTo>
                <a:lnTo>
                  <a:pt x="2" y="5"/>
                </a:lnTo>
                <a:lnTo>
                  <a:pt x="2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20" name="Freeform 296"/>
          <p:cNvSpPr/>
          <p:nvPr/>
        </p:nvSpPr>
        <p:spPr bwMode="auto">
          <a:xfrm>
            <a:off x="10152723" y="3471962"/>
            <a:ext cx="211084" cy="14009"/>
          </a:xfrm>
          <a:custGeom>
            <a:avLst/>
            <a:gdLst/>
            <a:ahLst/>
            <a:cxnLst>
              <a:cxn ang="0">
                <a:pos x="135" y="5"/>
              </a:cxn>
              <a:cxn ang="0">
                <a:pos x="135" y="5"/>
              </a:cxn>
              <a:cxn ang="0">
                <a:pos x="137" y="0"/>
              </a:cxn>
              <a:cxn ang="0">
                <a:pos x="6" y="0"/>
              </a:cxn>
              <a:cxn ang="0">
                <a:pos x="6" y="0"/>
              </a:cxn>
              <a:cxn ang="0">
                <a:pos x="3" y="0"/>
              </a:cxn>
              <a:cxn ang="0">
                <a:pos x="2" y="1"/>
              </a:cxn>
              <a:cxn ang="0">
                <a:pos x="0" y="2"/>
              </a:cxn>
              <a:cxn ang="0">
                <a:pos x="0" y="5"/>
              </a:cxn>
              <a:cxn ang="0">
                <a:pos x="0" y="5"/>
              </a:cxn>
              <a:cxn ang="0">
                <a:pos x="0" y="6"/>
              </a:cxn>
              <a:cxn ang="0">
                <a:pos x="2" y="9"/>
              </a:cxn>
              <a:cxn ang="0">
                <a:pos x="3" y="9"/>
              </a:cxn>
              <a:cxn ang="0">
                <a:pos x="6" y="10"/>
              </a:cxn>
              <a:cxn ang="0">
                <a:pos x="137" y="10"/>
              </a:cxn>
              <a:cxn ang="0">
                <a:pos x="137" y="10"/>
              </a:cxn>
              <a:cxn ang="0">
                <a:pos x="135" y="5"/>
              </a:cxn>
              <a:cxn ang="0">
                <a:pos x="135" y="5"/>
              </a:cxn>
            </a:cxnLst>
            <a:rect l="0" t="0" r="r" b="b"/>
            <a:pathLst>
              <a:path w="137" h="10">
                <a:moveTo>
                  <a:pt x="135" y="5"/>
                </a:moveTo>
                <a:lnTo>
                  <a:pt x="135" y="5"/>
                </a:lnTo>
                <a:lnTo>
                  <a:pt x="137" y="0"/>
                </a:lnTo>
                <a:lnTo>
                  <a:pt x="6" y="0"/>
                </a:lnTo>
                <a:lnTo>
                  <a:pt x="6" y="0"/>
                </a:lnTo>
                <a:lnTo>
                  <a:pt x="3" y="0"/>
                </a:lnTo>
                <a:lnTo>
                  <a:pt x="2" y="1"/>
                </a:lnTo>
                <a:lnTo>
                  <a:pt x="0" y="2"/>
                </a:lnTo>
                <a:lnTo>
                  <a:pt x="0" y="5"/>
                </a:lnTo>
                <a:lnTo>
                  <a:pt x="0" y="5"/>
                </a:lnTo>
                <a:lnTo>
                  <a:pt x="0" y="6"/>
                </a:lnTo>
                <a:lnTo>
                  <a:pt x="2" y="9"/>
                </a:lnTo>
                <a:lnTo>
                  <a:pt x="3" y="9"/>
                </a:lnTo>
                <a:lnTo>
                  <a:pt x="6" y="10"/>
                </a:lnTo>
                <a:lnTo>
                  <a:pt x="137" y="10"/>
                </a:lnTo>
                <a:lnTo>
                  <a:pt x="137" y="10"/>
                </a:lnTo>
                <a:lnTo>
                  <a:pt x="135" y="5"/>
                </a:lnTo>
                <a:lnTo>
                  <a:pt x="135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21" name="Freeform 297"/>
          <p:cNvSpPr/>
          <p:nvPr/>
        </p:nvSpPr>
        <p:spPr bwMode="auto">
          <a:xfrm>
            <a:off x="10312207" y="3588693"/>
            <a:ext cx="178248" cy="14009"/>
          </a:xfrm>
          <a:custGeom>
            <a:avLst/>
            <a:gdLst/>
            <a:ahLst/>
            <a:cxnLst>
              <a:cxn ang="0">
                <a:pos x="1" y="6"/>
              </a:cxn>
              <a:cxn ang="0">
                <a:pos x="1" y="6"/>
              </a:cxn>
              <a:cxn ang="0">
                <a:pos x="0" y="11"/>
              </a:cxn>
              <a:cxn ang="0">
                <a:pos x="109" y="11"/>
              </a:cxn>
              <a:cxn ang="0">
                <a:pos x="109" y="11"/>
              </a:cxn>
              <a:cxn ang="0">
                <a:pos x="110" y="11"/>
              </a:cxn>
              <a:cxn ang="0">
                <a:pos x="113" y="10"/>
              </a:cxn>
              <a:cxn ang="0">
                <a:pos x="114" y="8"/>
              </a:cxn>
              <a:cxn ang="0">
                <a:pos x="114" y="6"/>
              </a:cxn>
              <a:cxn ang="0">
                <a:pos x="114" y="6"/>
              </a:cxn>
              <a:cxn ang="0">
                <a:pos x="114" y="4"/>
              </a:cxn>
              <a:cxn ang="0">
                <a:pos x="113" y="2"/>
              </a:cxn>
              <a:cxn ang="0">
                <a:pos x="110" y="2"/>
              </a:cxn>
              <a:cxn ang="0">
                <a:pos x="109" y="0"/>
              </a:cxn>
              <a:cxn ang="0">
                <a:pos x="0" y="0"/>
              </a:cxn>
              <a:cxn ang="0">
                <a:pos x="0" y="0"/>
              </a:cxn>
              <a:cxn ang="0">
                <a:pos x="1" y="6"/>
              </a:cxn>
              <a:cxn ang="0">
                <a:pos x="1" y="6"/>
              </a:cxn>
            </a:cxnLst>
            <a:rect l="0" t="0" r="r" b="b"/>
            <a:pathLst>
              <a:path w="114" h="11">
                <a:moveTo>
                  <a:pt x="1" y="6"/>
                </a:moveTo>
                <a:lnTo>
                  <a:pt x="1" y="6"/>
                </a:lnTo>
                <a:lnTo>
                  <a:pt x="0" y="11"/>
                </a:lnTo>
                <a:lnTo>
                  <a:pt x="109" y="11"/>
                </a:lnTo>
                <a:lnTo>
                  <a:pt x="109" y="11"/>
                </a:lnTo>
                <a:lnTo>
                  <a:pt x="110" y="11"/>
                </a:lnTo>
                <a:lnTo>
                  <a:pt x="113" y="10"/>
                </a:lnTo>
                <a:lnTo>
                  <a:pt x="114" y="8"/>
                </a:lnTo>
                <a:lnTo>
                  <a:pt x="114" y="6"/>
                </a:lnTo>
                <a:lnTo>
                  <a:pt x="114" y="6"/>
                </a:lnTo>
                <a:lnTo>
                  <a:pt x="114" y="4"/>
                </a:lnTo>
                <a:lnTo>
                  <a:pt x="113" y="2"/>
                </a:lnTo>
                <a:lnTo>
                  <a:pt x="110" y="2"/>
                </a:lnTo>
                <a:lnTo>
                  <a:pt x="109" y="0"/>
                </a:lnTo>
                <a:lnTo>
                  <a:pt x="0" y="0"/>
                </a:lnTo>
                <a:lnTo>
                  <a:pt x="0" y="0"/>
                </a:lnTo>
                <a:lnTo>
                  <a:pt x="1" y="6"/>
                </a:lnTo>
                <a:lnTo>
                  <a:pt x="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22" name="Freeform 298"/>
          <p:cNvSpPr/>
          <p:nvPr/>
        </p:nvSpPr>
        <p:spPr bwMode="auto">
          <a:xfrm>
            <a:off x="10152725" y="3588693"/>
            <a:ext cx="93815" cy="14009"/>
          </a:xfrm>
          <a:custGeom>
            <a:avLst/>
            <a:gdLst/>
            <a:ahLst/>
            <a:cxnLst>
              <a:cxn ang="0">
                <a:pos x="60" y="6"/>
              </a:cxn>
              <a:cxn ang="0">
                <a:pos x="60" y="6"/>
              </a:cxn>
              <a:cxn ang="0">
                <a:pos x="61" y="0"/>
              </a:cxn>
              <a:cxn ang="0">
                <a:pos x="6" y="0"/>
              </a:cxn>
              <a:cxn ang="0">
                <a:pos x="6" y="0"/>
              </a:cxn>
              <a:cxn ang="0">
                <a:pos x="3" y="2"/>
              </a:cxn>
              <a:cxn ang="0">
                <a:pos x="2" y="2"/>
              </a:cxn>
              <a:cxn ang="0">
                <a:pos x="0" y="4"/>
              </a:cxn>
              <a:cxn ang="0">
                <a:pos x="0" y="6"/>
              </a:cxn>
              <a:cxn ang="0">
                <a:pos x="0" y="6"/>
              </a:cxn>
              <a:cxn ang="0">
                <a:pos x="0" y="8"/>
              </a:cxn>
              <a:cxn ang="0">
                <a:pos x="2" y="10"/>
              </a:cxn>
              <a:cxn ang="0">
                <a:pos x="3" y="11"/>
              </a:cxn>
              <a:cxn ang="0">
                <a:pos x="6" y="11"/>
              </a:cxn>
              <a:cxn ang="0">
                <a:pos x="61" y="11"/>
              </a:cxn>
              <a:cxn ang="0">
                <a:pos x="61" y="11"/>
              </a:cxn>
              <a:cxn ang="0">
                <a:pos x="60" y="6"/>
              </a:cxn>
              <a:cxn ang="0">
                <a:pos x="60" y="6"/>
              </a:cxn>
            </a:cxnLst>
            <a:rect l="0" t="0" r="r" b="b"/>
            <a:pathLst>
              <a:path w="61" h="11">
                <a:moveTo>
                  <a:pt x="60" y="6"/>
                </a:moveTo>
                <a:lnTo>
                  <a:pt x="60" y="6"/>
                </a:lnTo>
                <a:lnTo>
                  <a:pt x="61" y="0"/>
                </a:lnTo>
                <a:lnTo>
                  <a:pt x="6" y="0"/>
                </a:lnTo>
                <a:lnTo>
                  <a:pt x="6" y="0"/>
                </a:lnTo>
                <a:lnTo>
                  <a:pt x="3" y="2"/>
                </a:lnTo>
                <a:lnTo>
                  <a:pt x="2" y="2"/>
                </a:lnTo>
                <a:lnTo>
                  <a:pt x="0" y="4"/>
                </a:lnTo>
                <a:lnTo>
                  <a:pt x="0" y="6"/>
                </a:lnTo>
                <a:lnTo>
                  <a:pt x="0" y="6"/>
                </a:lnTo>
                <a:lnTo>
                  <a:pt x="0" y="8"/>
                </a:lnTo>
                <a:lnTo>
                  <a:pt x="2" y="10"/>
                </a:lnTo>
                <a:lnTo>
                  <a:pt x="3" y="11"/>
                </a:lnTo>
                <a:lnTo>
                  <a:pt x="6" y="11"/>
                </a:lnTo>
                <a:lnTo>
                  <a:pt x="61" y="11"/>
                </a:lnTo>
                <a:lnTo>
                  <a:pt x="61" y="11"/>
                </a:lnTo>
                <a:lnTo>
                  <a:pt x="60" y="6"/>
                </a:lnTo>
                <a:lnTo>
                  <a:pt x="60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23" name="Freeform 299"/>
          <p:cNvSpPr>
            <a:spLocks noEditPoints="1"/>
          </p:cNvSpPr>
          <p:nvPr/>
        </p:nvSpPr>
        <p:spPr bwMode="auto">
          <a:xfrm>
            <a:off x="10194939" y="3322549"/>
            <a:ext cx="75052" cy="74707"/>
          </a:xfrm>
          <a:custGeom>
            <a:avLst/>
            <a:gdLst/>
            <a:ahLst/>
            <a:cxnLst>
              <a:cxn ang="0">
                <a:pos x="25" y="48"/>
              </a:cxn>
              <a:cxn ang="0">
                <a:pos x="25" y="48"/>
              </a:cxn>
              <a:cxn ang="0">
                <a:pos x="21" y="47"/>
              </a:cxn>
              <a:cxn ang="0">
                <a:pos x="15" y="46"/>
              </a:cxn>
              <a:cxn ang="0">
                <a:pos x="11" y="44"/>
              </a:cxn>
              <a:cxn ang="0">
                <a:pos x="9" y="42"/>
              </a:cxn>
              <a:cxn ang="0">
                <a:pos x="4" y="38"/>
              </a:cxn>
              <a:cxn ang="0">
                <a:pos x="3" y="34"/>
              </a:cxn>
              <a:cxn ang="0">
                <a:pos x="2" y="30"/>
              </a:cxn>
              <a:cxn ang="0">
                <a:pos x="0" y="24"/>
              </a:cxn>
              <a:cxn ang="0">
                <a:pos x="0" y="24"/>
              </a:cxn>
              <a:cxn ang="0">
                <a:pos x="2" y="19"/>
              </a:cxn>
              <a:cxn ang="0">
                <a:pos x="3" y="15"/>
              </a:cxn>
              <a:cxn ang="0">
                <a:pos x="4" y="11"/>
              </a:cxn>
              <a:cxn ang="0">
                <a:pos x="9" y="8"/>
              </a:cxn>
              <a:cxn ang="0">
                <a:pos x="11" y="4"/>
              </a:cxn>
              <a:cxn ang="0">
                <a:pos x="15" y="3"/>
              </a:cxn>
              <a:cxn ang="0">
                <a:pos x="21" y="1"/>
              </a:cxn>
              <a:cxn ang="0">
                <a:pos x="25" y="0"/>
              </a:cxn>
              <a:cxn ang="0">
                <a:pos x="25" y="0"/>
              </a:cxn>
              <a:cxn ang="0">
                <a:pos x="30" y="1"/>
              </a:cxn>
              <a:cxn ang="0">
                <a:pos x="34" y="3"/>
              </a:cxn>
              <a:cxn ang="0">
                <a:pos x="38" y="4"/>
              </a:cxn>
              <a:cxn ang="0">
                <a:pos x="42" y="8"/>
              </a:cxn>
              <a:cxn ang="0">
                <a:pos x="45" y="11"/>
              </a:cxn>
              <a:cxn ang="0">
                <a:pos x="46" y="15"/>
              </a:cxn>
              <a:cxn ang="0">
                <a:pos x="48" y="19"/>
              </a:cxn>
              <a:cxn ang="0">
                <a:pos x="49" y="24"/>
              </a:cxn>
              <a:cxn ang="0">
                <a:pos x="49" y="24"/>
              </a:cxn>
              <a:cxn ang="0">
                <a:pos x="48" y="30"/>
              </a:cxn>
              <a:cxn ang="0">
                <a:pos x="46" y="34"/>
              </a:cxn>
              <a:cxn ang="0">
                <a:pos x="45" y="38"/>
              </a:cxn>
              <a:cxn ang="0">
                <a:pos x="42" y="42"/>
              </a:cxn>
              <a:cxn ang="0">
                <a:pos x="38" y="44"/>
              </a:cxn>
              <a:cxn ang="0">
                <a:pos x="34" y="46"/>
              </a:cxn>
              <a:cxn ang="0">
                <a:pos x="30" y="47"/>
              </a:cxn>
              <a:cxn ang="0">
                <a:pos x="25" y="48"/>
              </a:cxn>
              <a:cxn ang="0">
                <a:pos x="25" y="48"/>
              </a:cxn>
              <a:cxn ang="0">
                <a:pos x="25" y="5"/>
              </a:cxn>
              <a:cxn ang="0">
                <a:pos x="25" y="5"/>
              </a:cxn>
              <a:cxn ang="0">
                <a:pos x="18" y="7"/>
              </a:cxn>
              <a:cxn ang="0">
                <a:pos x="11" y="11"/>
              </a:cxn>
              <a:cxn ang="0">
                <a:pos x="7" y="17"/>
              </a:cxn>
              <a:cxn ang="0">
                <a:pos x="6" y="24"/>
              </a:cxn>
              <a:cxn ang="0">
                <a:pos x="6" y="24"/>
              </a:cxn>
              <a:cxn ang="0">
                <a:pos x="7" y="31"/>
              </a:cxn>
              <a:cxn ang="0">
                <a:pos x="11" y="38"/>
              </a:cxn>
              <a:cxn ang="0">
                <a:pos x="18" y="42"/>
              </a:cxn>
              <a:cxn ang="0">
                <a:pos x="25" y="43"/>
              </a:cxn>
              <a:cxn ang="0">
                <a:pos x="25" y="43"/>
              </a:cxn>
              <a:cxn ang="0">
                <a:pos x="31" y="42"/>
              </a:cxn>
              <a:cxn ang="0">
                <a:pos x="38" y="38"/>
              </a:cxn>
              <a:cxn ang="0">
                <a:pos x="42" y="31"/>
              </a:cxn>
              <a:cxn ang="0">
                <a:pos x="44" y="24"/>
              </a:cxn>
              <a:cxn ang="0">
                <a:pos x="44" y="24"/>
              </a:cxn>
              <a:cxn ang="0">
                <a:pos x="42" y="17"/>
              </a:cxn>
              <a:cxn ang="0">
                <a:pos x="38" y="11"/>
              </a:cxn>
              <a:cxn ang="0">
                <a:pos x="31" y="7"/>
              </a:cxn>
              <a:cxn ang="0">
                <a:pos x="25" y="5"/>
              </a:cxn>
              <a:cxn ang="0">
                <a:pos x="25" y="5"/>
              </a:cxn>
            </a:cxnLst>
            <a:rect l="0" t="0" r="r" b="b"/>
            <a:pathLst>
              <a:path w="49" h="48">
                <a:moveTo>
                  <a:pt x="25" y="48"/>
                </a:moveTo>
                <a:lnTo>
                  <a:pt x="25" y="48"/>
                </a:lnTo>
                <a:lnTo>
                  <a:pt x="21" y="47"/>
                </a:lnTo>
                <a:lnTo>
                  <a:pt x="15" y="46"/>
                </a:lnTo>
                <a:lnTo>
                  <a:pt x="11" y="44"/>
                </a:lnTo>
                <a:lnTo>
                  <a:pt x="9" y="42"/>
                </a:lnTo>
                <a:lnTo>
                  <a:pt x="4" y="38"/>
                </a:lnTo>
                <a:lnTo>
                  <a:pt x="3" y="34"/>
                </a:lnTo>
                <a:lnTo>
                  <a:pt x="2" y="30"/>
                </a:lnTo>
                <a:lnTo>
                  <a:pt x="0" y="24"/>
                </a:lnTo>
                <a:lnTo>
                  <a:pt x="0" y="24"/>
                </a:lnTo>
                <a:lnTo>
                  <a:pt x="2" y="19"/>
                </a:lnTo>
                <a:lnTo>
                  <a:pt x="3" y="15"/>
                </a:lnTo>
                <a:lnTo>
                  <a:pt x="4" y="11"/>
                </a:lnTo>
                <a:lnTo>
                  <a:pt x="9" y="8"/>
                </a:lnTo>
                <a:lnTo>
                  <a:pt x="11" y="4"/>
                </a:lnTo>
                <a:lnTo>
                  <a:pt x="15" y="3"/>
                </a:lnTo>
                <a:lnTo>
                  <a:pt x="21" y="1"/>
                </a:lnTo>
                <a:lnTo>
                  <a:pt x="25" y="0"/>
                </a:lnTo>
                <a:lnTo>
                  <a:pt x="25" y="0"/>
                </a:lnTo>
                <a:lnTo>
                  <a:pt x="30" y="1"/>
                </a:lnTo>
                <a:lnTo>
                  <a:pt x="34" y="3"/>
                </a:lnTo>
                <a:lnTo>
                  <a:pt x="38" y="4"/>
                </a:lnTo>
                <a:lnTo>
                  <a:pt x="42" y="8"/>
                </a:lnTo>
                <a:lnTo>
                  <a:pt x="45" y="11"/>
                </a:lnTo>
                <a:lnTo>
                  <a:pt x="46" y="15"/>
                </a:lnTo>
                <a:lnTo>
                  <a:pt x="48" y="19"/>
                </a:lnTo>
                <a:lnTo>
                  <a:pt x="49" y="24"/>
                </a:lnTo>
                <a:lnTo>
                  <a:pt x="49" y="24"/>
                </a:lnTo>
                <a:lnTo>
                  <a:pt x="48" y="30"/>
                </a:lnTo>
                <a:lnTo>
                  <a:pt x="46" y="34"/>
                </a:lnTo>
                <a:lnTo>
                  <a:pt x="45" y="38"/>
                </a:lnTo>
                <a:lnTo>
                  <a:pt x="42" y="42"/>
                </a:lnTo>
                <a:lnTo>
                  <a:pt x="38" y="44"/>
                </a:lnTo>
                <a:lnTo>
                  <a:pt x="34" y="46"/>
                </a:lnTo>
                <a:lnTo>
                  <a:pt x="30" y="47"/>
                </a:lnTo>
                <a:lnTo>
                  <a:pt x="25" y="48"/>
                </a:lnTo>
                <a:lnTo>
                  <a:pt x="25" y="48"/>
                </a:lnTo>
                <a:close/>
                <a:moveTo>
                  <a:pt x="25" y="5"/>
                </a:moveTo>
                <a:lnTo>
                  <a:pt x="25" y="5"/>
                </a:lnTo>
                <a:lnTo>
                  <a:pt x="18" y="7"/>
                </a:lnTo>
                <a:lnTo>
                  <a:pt x="11" y="11"/>
                </a:lnTo>
                <a:lnTo>
                  <a:pt x="7" y="17"/>
                </a:lnTo>
                <a:lnTo>
                  <a:pt x="6" y="24"/>
                </a:lnTo>
                <a:lnTo>
                  <a:pt x="6" y="24"/>
                </a:lnTo>
                <a:lnTo>
                  <a:pt x="7" y="31"/>
                </a:lnTo>
                <a:lnTo>
                  <a:pt x="11" y="38"/>
                </a:lnTo>
                <a:lnTo>
                  <a:pt x="18" y="42"/>
                </a:lnTo>
                <a:lnTo>
                  <a:pt x="25" y="43"/>
                </a:lnTo>
                <a:lnTo>
                  <a:pt x="25" y="43"/>
                </a:lnTo>
                <a:lnTo>
                  <a:pt x="31" y="42"/>
                </a:lnTo>
                <a:lnTo>
                  <a:pt x="38" y="38"/>
                </a:lnTo>
                <a:lnTo>
                  <a:pt x="42" y="31"/>
                </a:lnTo>
                <a:lnTo>
                  <a:pt x="44" y="24"/>
                </a:lnTo>
                <a:lnTo>
                  <a:pt x="44" y="24"/>
                </a:lnTo>
                <a:lnTo>
                  <a:pt x="42" y="17"/>
                </a:lnTo>
                <a:lnTo>
                  <a:pt x="38" y="11"/>
                </a:lnTo>
                <a:lnTo>
                  <a:pt x="31" y="7"/>
                </a:lnTo>
                <a:lnTo>
                  <a:pt x="25" y="5"/>
                </a:lnTo>
                <a:lnTo>
                  <a:pt x="25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24" name="Freeform 300"/>
          <p:cNvSpPr>
            <a:spLocks noEditPoints="1"/>
          </p:cNvSpPr>
          <p:nvPr/>
        </p:nvSpPr>
        <p:spPr bwMode="auto">
          <a:xfrm>
            <a:off x="10359115" y="3439276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19" y="47"/>
              </a:cxn>
              <a:cxn ang="0">
                <a:pos x="15" y="46"/>
              </a:cxn>
              <a:cxn ang="0">
                <a:pos x="11" y="43"/>
              </a:cxn>
              <a:cxn ang="0">
                <a:pos x="6" y="40"/>
              </a:cxn>
              <a:cxn ang="0">
                <a:pos x="4" y="36"/>
              </a:cxn>
              <a:cxn ang="0">
                <a:pos x="2" y="32"/>
              </a:cxn>
              <a:cxn ang="0">
                <a:pos x="0" y="28"/>
              </a:cxn>
              <a:cxn ang="0">
                <a:pos x="0" y="24"/>
              </a:cxn>
              <a:cxn ang="0">
                <a:pos x="0" y="24"/>
              </a:cxn>
              <a:cxn ang="0">
                <a:pos x="0" y="19"/>
              </a:cxn>
              <a:cxn ang="0">
                <a:pos x="2" y="15"/>
              </a:cxn>
              <a:cxn ang="0">
                <a:pos x="4" y="11"/>
              </a:cxn>
              <a:cxn ang="0">
                <a:pos x="6" y="7"/>
              </a:cxn>
              <a:cxn ang="0">
                <a:pos x="11" y="4"/>
              </a:cxn>
              <a:cxn ang="0">
                <a:pos x="15" y="1"/>
              </a:cxn>
              <a:cxn ang="0">
                <a:pos x="19" y="0"/>
              </a:cxn>
              <a:cxn ang="0">
                <a:pos x="24" y="0"/>
              </a:cxn>
              <a:cxn ang="0">
                <a:pos x="24" y="0"/>
              </a:cxn>
              <a:cxn ang="0">
                <a:pos x="28" y="0"/>
              </a:cxn>
              <a:cxn ang="0">
                <a:pos x="33" y="1"/>
              </a:cxn>
              <a:cxn ang="0">
                <a:pos x="38" y="4"/>
              </a:cxn>
              <a:cxn ang="0">
                <a:pos x="40" y="7"/>
              </a:cxn>
              <a:cxn ang="0">
                <a:pos x="44" y="11"/>
              </a:cxn>
              <a:cxn ang="0">
                <a:pos x="46" y="15"/>
              </a:cxn>
              <a:cxn ang="0">
                <a:pos x="47" y="19"/>
              </a:cxn>
              <a:cxn ang="0">
                <a:pos x="48" y="24"/>
              </a:cxn>
              <a:cxn ang="0">
                <a:pos x="48" y="24"/>
              </a:cxn>
              <a:cxn ang="0">
                <a:pos x="47" y="28"/>
              </a:cxn>
              <a:cxn ang="0">
                <a:pos x="46" y="32"/>
              </a:cxn>
              <a:cxn ang="0">
                <a:pos x="44" y="36"/>
              </a:cxn>
              <a:cxn ang="0">
                <a:pos x="40" y="40"/>
              </a:cxn>
              <a:cxn ang="0">
                <a:pos x="38" y="43"/>
              </a:cxn>
              <a:cxn ang="0">
                <a:pos x="33" y="46"/>
              </a:cxn>
              <a:cxn ang="0">
                <a:pos x="28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5"/>
              </a:cxn>
              <a:cxn ang="0">
                <a:pos x="24" y="5"/>
              </a:cxn>
              <a:cxn ang="0">
                <a:pos x="17" y="7"/>
              </a:cxn>
              <a:cxn ang="0">
                <a:pos x="11" y="11"/>
              </a:cxn>
              <a:cxn ang="0">
                <a:pos x="6" y="16"/>
              </a:cxn>
              <a:cxn ang="0">
                <a:pos x="5" y="24"/>
              </a:cxn>
              <a:cxn ang="0">
                <a:pos x="5" y="24"/>
              </a:cxn>
              <a:cxn ang="0">
                <a:pos x="6" y="31"/>
              </a:cxn>
              <a:cxn ang="0">
                <a:pos x="11" y="36"/>
              </a:cxn>
              <a:cxn ang="0">
                <a:pos x="17" y="40"/>
              </a:cxn>
              <a:cxn ang="0">
                <a:pos x="24" y="42"/>
              </a:cxn>
              <a:cxn ang="0">
                <a:pos x="24" y="42"/>
              </a:cxn>
              <a:cxn ang="0">
                <a:pos x="31" y="40"/>
              </a:cxn>
              <a:cxn ang="0">
                <a:pos x="38" y="36"/>
              </a:cxn>
              <a:cxn ang="0">
                <a:pos x="42" y="31"/>
              </a:cxn>
              <a:cxn ang="0">
                <a:pos x="43" y="24"/>
              </a:cxn>
              <a:cxn ang="0">
                <a:pos x="43" y="24"/>
              </a:cxn>
              <a:cxn ang="0">
                <a:pos x="42" y="16"/>
              </a:cxn>
              <a:cxn ang="0">
                <a:pos x="38" y="11"/>
              </a:cxn>
              <a:cxn ang="0">
                <a:pos x="31" y="7"/>
              </a:cxn>
              <a:cxn ang="0">
                <a:pos x="24" y="5"/>
              </a:cxn>
              <a:cxn ang="0">
                <a:pos x="24" y="5"/>
              </a:cxn>
            </a:cxnLst>
            <a:rect l="0" t="0" r="r" b="b"/>
            <a:pathLst>
              <a:path w="48" h="47">
                <a:moveTo>
                  <a:pt x="24" y="47"/>
                </a:moveTo>
                <a:lnTo>
                  <a:pt x="24" y="47"/>
                </a:lnTo>
                <a:lnTo>
                  <a:pt x="19" y="47"/>
                </a:lnTo>
                <a:lnTo>
                  <a:pt x="15" y="46"/>
                </a:lnTo>
                <a:lnTo>
                  <a:pt x="11" y="43"/>
                </a:lnTo>
                <a:lnTo>
                  <a:pt x="6" y="40"/>
                </a:lnTo>
                <a:lnTo>
                  <a:pt x="4" y="36"/>
                </a:lnTo>
                <a:lnTo>
                  <a:pt x="2" y="32"/>
                </a:lnTo>
                <a:lnTo>
                  <a:pt x="0" y="28"/>
                </a:lnTo>
                <a:lnTo>
                  <a:pt x="0" y="24"/>
                </a:lnTo>
                <a:lnTo>
                  <a:pt x="0" y="24"/>
                </a:lnTo>
                <a:lnTo>
                  <a:pt x="0" y="19"/>
                </a:lnTo>
                <a:lnTo>
                  <a:pt x="2" y="15"/>
                </a:lnTo>
                <a:lnTo>
                  <a:pt x="4" y="11"/>
                </a:lnTo>
                <a:lnTo>
                  <a:pt x="6" y="7"/>
                </a:lnTo>
                <a:lnTo>
                  <a:pt x="11" y="4"/>
                </a:lnTo>
                <a:lnTo>
                  <a:pt x="15" y="1"/>
                </a:lnTo>
                <a:lnTo>
                  <a:pt x="19" y="0"/>
                </a:lnTo>
                <a:lnTo>
                  <a:pt x="24" y="0"/>
                </a:lnTo>
                <a:lnTo>
                  <a:pt x="24" y="0"/>
                </a:lnTo>
                <a:lnTo>
                  <a:pt x="28" y="0"/>
                </a:lnTo>
                <a:lnTo>
                  <a:pt x="33" y="1"/>
                </a:lnTo>
                <a:lnTo>
                  <a:pt x="38" y="4"/>
                </a:lnTo>
                <a:lnTo>
                  <a:pt x="40" y="7"/>
                </a:lnTo>
                <a:lnTo>
                  <a:pt x="44" y="11"/>
                </a:lnTo>
                <a:lnTo>
                  <a:pt x="46" y="15"/>
                </a:lnTo>
                <a:lnTo>
                  <a:pt x="47" y="19"/>
                </a:lnTo>
                <a:lnTo>
                  <a:pt x="48" y="24"/>
                </a:lnTo>
                <a:lnTo>
                  <a:pt x="48" y="24"/>
                </a:lnTo>
                <a:lnTo>
                  <a:pt x="47" y="28"/>
                </a:lnTo>
                <a:lnTo>
                  <a:pt x="46" y="32"/>
                </a:lnTo>
                <a:lnTo>
                  <a:pt x="44" y="36"/>
                </a:lnTo>
                <a:lnTo>
                  <a:pt x="40" y="40"/>
                </a:lnTo>
                <a:lnTo>
                  <a:pt x="38" y="43"/>
                </a:lnTo>
                <a:lnTo>
                  <a:pt x="33" y="46"/>
                </a:lnTo>
                <a:lnTo>
                  <a:pt x="28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5"/>
                </a:moveTo>
                <a:lnTo>
                  <a:pt x="24" y="5"/>
                </a:lnTo>
                <a:lnTo>
                  <a:pt x="17" y="7"/>
                </a:lnTo>
                <a:lnTo>
                  <a:pt x="11" y="11"/>
                </a:lnTo>
                <a:lnTo>
                  <a:pt x="6" y="16"/>
                </a:lnTo>
                <a:lnTo>
                  <a:pt x="5" y="24"/>
                </a:lnTo>
                <a:lnTo>
                  <a:pt x="5" y="24"/>
                </a:lnTo>
                <a:lnTo>
                  <a:pt x="6" y="31"/>
                </a:lnTo>
                <a:lnTo>
                  <a:pt x="11" y="36"/>
                </a:lnTo>
                <a:lnTo>
                  <a:pt x="17" y="40"/>
                </a:lnTo>
                <a:lnTo>
                  <a:pt x="24" y="42"/>
                </a:lnTo>
                <a:lnTo>
                  <a:pt x="24" y="42"/>
                </a:lnTo>
                <a:lnTo>
                  <a:pt x="31" y="40"/>
                </a:lnTo>
                <a:lnTo>
                  <a:pt x="38" y="36"/>
                </a:lnTo>
                <a:lnTo>
                  <a:pt x="42" y="31"/>
                </a:lnTo>
                <a:lnTo>
                  <a:pt x="43" y="24"/>
                </a:lnTo>
                <a:lnTo>
                  <a:pt x="43" y="24"/>
                </a:lnTo>
                <a:lnTo>
                  <a:pt x="42" y="16"/>
                </a:lnTo>
                <a:lnTo>
                  <a:pt x="38" y="11"/>
                </a:lnTo>
                <a:lnTo>
                  <a:pt x="31" y="7"/>
                </a:lnTo>
                <a:lnTo>
                  <a:pt x="24" y="5"/>
                </a:lnTo>
                <a:lnTo>
                  <a:pt x="24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25" name="Freeform 301"/>
          <p:cNvSpPr>
            <a:spLocks noEditPoints="1"/>
          </p:cNvSpPr>
          <p:nvPr/>
        </p:nvSpPr>
        <p:spPr bwMode="auto">
          <a:xfrm>
            <a:off x="10241846" y="3556008"/>
            <a:ext cx="75052" cy="79377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24" y="49"/>
              </a:cxn>
              <a:cxn ang="0">
                <a:pos x="20" y="48"/>
              </a:cxn>
              <a:cxn ang="0">
                <a:pos x="15" y="46"/>
              </a:cxn>
              <a:cxn ang="0">
                <a:pos x="11" y="45"/>
              </a:cxn>
              <a:cxn ang="0">
                <a:pos x="8" y="42"/>
              </a:cxn>
              <a:cxn ang="0">
                <a:pos x="4" y="38"/>
              </a:cxn>
              <a:cxn ang="0">
                <a:pos x="3" y="34"/>
              </a:cxn>
              <a:cxn ang="0">
                <a:pos x="1" y="30"/>
              </a:cxn>
              <a:cxn ang="0">
                <a:pos x="0" y="25"/>
              </a:cxn>
              <a:cxn ang="0">
                <a:pos x="0" y="25"/>
              </a:cxn>
              <a:cxn ang="0">
                <a:pos x="1" y="19"/>
              </a:cxn>
              <a:cxn ang="0">
                <a:pos x="3" y="15"/>
              </a:cxn>
              <a:cxn ang="0">
                <a:pos x="4" y="11"/>
              </a:cxn>
              <a:cxn ang="0">
                <a:pos x="8" y="7"/>
              </a:cxn>
              <a:cxn ang="0">
                <a:pos x="11" y="4"/>
              </a:cxn>
              <a:cxn ang="0">
                <a:pos x="15" y="3"/>
              </a:cxn>
              <a:cxn ang="0">
                <a:pos x="20" y="2"/>
              </a:cxn>
              <a:cxn ang="0">
                <a:pos x="24" y="0"/>
              </a:cxn>
              <a:cxn ang="0">
                <a:pos x="24" y="0"/>
              </a:cxn>
              <a:cxn ang="0">
                <a:pos x="30" y="2"/>
              </a:cxn>
              <a:cxn ang="0">
                <a:pos x="34" y="3"/>
              </a:cxn>
              <a:cxn ang="0">
                <a:pos x="38" y="4"/>
              </a:cxn>
              <a:cxn ang="0">
                <a:pos x="42" y="7"/>
              </a:cxn>
              <a:cxn ang="0">
                <a:pos x="45" y="11"/>
              </a:cxn>
              <a:cxn ang="0">
                <a:pos x="46" y="15"/>
              </a:cxn>
              <a:cxn ang="0">
                <a:pos x="47" y="19"/>
              </a:cxn>
              <a:cxn ang="0">
                <a:pos x="49" y="25"/>
              </a:cxn>
              <a:cxn ang="0">
                <a:pos x="49" y="25"/>
              </a:cxn>
              <a:cxn ang="0">
                <a:pos x="47" y="30"/>
              </a:cxn>
              <a:cxn ang="0">
                <a:pos x="46" y="34"/>
              </a:cxn>
              <a:cxn ang="0">
                <a:pos x="45" y="38"/>
              </a:cxn>
              <a:cxn ang="0">
                <a:pos x="42" y="42"/>
              </a:cxn>
              <a:cxn ang="0">
                <a:pos x="38" y="45"/>
              </a:cxn>
              <a:cxn ang="0">
                <a:pos x="34" y="46"/>
              </a:cxn>
              <a:cxn ang="0">
                <a:pos x="30" y="48"/>
              </a:cxn>
              <a:cxn ang="0">
                <a:pos x="24" y="49"/>
              </a:cxn>
              <a:cxn ang="0">
                <a:pos x="24" y="49"/>
              </a:cxn>
              <a:cxn ang="0">
                <a:pos x="24" y="6"/>
              </a:cxn>
              <a:cxn ang="0">
                <a:pos x="24" y="6"/>
              </a:cxn>
              <a:cxn ang="0">
                <a:pos x="18" y="7"/>
              </a:cxn>
              <a:cxn ang="0">
                <a:pos x="11" y="11"/>
              </a:cxn>
              <a:cxn ang="0">
                <a:pos x="7" y="18"/>
              </a:cxn>
              <a:cxn ang="0">
                <a:pos x="6" y="25"/>
              </a:cxn>
              <a:cxn ang="0">
                <a:pos x="6" y="25"/>
              </a:cxn>
              <a:cxn ang="0">
                <a:pos x="7" y="31"/>
              </a:cxn>
              <a:cxn ang="0">
                <a:pos x="11" y="38"/>
              </a:cxn>
              <a:cxn ang="0">
                <a:pos x="18" y="42"/>
              </a:cxn>
              <a:cxn ang="0">
                <a:pos x="24" y="44"/>
              </a:cxn>
              <a:cxn ang="0">
                <a:pos x="24" y="44"/>
              </a:cxn>
              <a:cxn ang="0">
                <a:pos x="31" y="42"/>
              </a:cxn>
              <a:cxn ang="0">
                <a:pos x="38" y="38"/>
              </a:cxn>
              <a:cxn ang="0">
                <a:pos x="42" y="31"/>
              </a:cxn>
              <a:cxn ang="0">
                <a:pos x="43" y="25"/>
              </a:cxn>
              <a:cxn ang="0">
                <a:pos x="43" y="25"/>
              </a:cxn>
              <a:cxn ang="0">
                <a:pos x="42" y="18"/>
              </a:cxn>
              <a:cxn ang="0">
                <a:pos x="38" y="11"/>
              </a:cxn>
              <a:cxn ang="0">
                <a:pos x="31" y="7"/>
              </a:cxn>
              <a:cxn ang="0">
                <a:pos x="24" y="6"/>
              </a:cxn>
              <a:cxn ang="0">
                <a:pos x="24" y="6"/>
              </a:cxn>
            </a:cxnLst>
            <a:rect l="0" t="0" r="r" b="b"/>
            <a:pathLst>
              <a:path w="49" h="49">
                <a:moveTo>
                  <a:pt x="24" y="49"/>
                </a:moveTo>
                <a:lnTo>
                  <a:pt x="24" y="49"/>
                </a:lnTo>
                <a:lnTo>
                  <a:pt x="20" y="48"/>
                </a:lnTo>
                <a:lnTo>
                  <a:pt x="15" y="46"/>
                </a:lnTo>
                <a:lnTo>
                  <a:pt x="11" y="45"/>
                </a:lnTo>
                <a:lnTo>
                  <a:pt x="8" y="42"/>
                </a:lnTo>
                <a:lnTo>
                  <a:pt x="4" y="38"/>
                </a:lnTo>
                <a:lnTo>
                  <a:pt x="3" y="34"/>
                </a:lnTo>
                <a:lnTo>
                  <a:pt x="1" y="30"/>
                </a:lnTo>
                <a:lnTo>
                  <a:pt x="0" y="25"/>
                </a:lnTo>
                <a:lnTo>
                  <a:pt x="0" y="25"/>
                </a:lnTo>
                <a:lnTo>
                  <a:pt x="1" y="19"/>
                </a:lnTo>
                <a:lnTo>
                  <a:pt x="3" y="15"/>
                </a:lnTo>
                <a:lnTo>
                  <a:pt x="4" y="11"/>
                </a:lnTo>
                <a:lnTo>
                  <a:pt x="8" y="7"/>
                </a:lnTo>
                <a:lnTo>
                  <a:pt x="11" y="4"/>
                </a:lnTo>
                <a:lnTo>
                  <a:pt x="15" y="3"/>
                </a:lnTo>
                <a:lnTo>
                  <a:pt x="20" y="2"/>
                </a:lnTo>
                <a:lnTo>
                  <a:pt x="24" y="0"/>
                </a:lnTo>
                <a:lnTo>
                  <a:pt x="24" y="0"/>
                </a:lnTo>
                <a:lnTo>
                  <a:pt x="30" y="2"/>
                </a:lnTo>
                <a:lnTo>
                  <a:pt x="34" y="3"/>
                </a:lnTo>
                <a:lnTo>
                  <a:pt x="38" y="4"/>
                </a:lnTo>
                <a:lnTo>
                  <a:pt x="42" y="7"/>
                </a:lnTo>
                <a:lnTo>
                  <a:pt x="45" y="11"/>
                </a:lnTo>
                <a:lnTo>
                  <a:pt x="46" y="15"/>
                </a:lnTo>
                <a:lnTo>
                  <a:pt x="47" y="19"/>
                </a:lnTo>
                <a:lnTo>
                  <a:pt x="49" y="25"/>
                </a:lnTo>
                <a:lnTo>
                  <a:pt x="49" y="25"/>
                </a:lnTo>
                <a:lnTo>
                  <a:pt x="47" y="30"/>
                </a:lnTo>
                <a:lnTo>
                  <a:pt x="46" y="34"/>
                </a:lnTo>
                <a:lnTo>
                  <a:pt x="45" y="38"/>
                </a:lnTo>
                <a:lnTo>
                  <a:pt x="42" y="42"/>
                </a:lnTo>
                <a:lnTo>
                  <a:pt x="38" y="45"/>
                </a:lnTo>
                <a:lnTo>
                  <a:pt x="34" y="46"/>
                </a:lnTo>
                <a:lnTo>
                  <a:pt x="30" y="48"/>
                </a:lnTo>
                <a:lnTo>
                  <a:pt x="24" y="49"/>
                </a:lnTo>
                <a:lnTo>
                  <a:pt x="24" y="49"/>
                </a:lnTo>
                <a:close/>
                <a:moveTo>
                  <a:pt x="24" y="6"/>
                </a:moveTo>
                <a:lnTo>
                  <a:pt x="24" y="6"/>
                </a:lnTo>
                <a:lnTo>
                  <a:pt x="18" y="7"/>
                </a:lnTo>
                <a:lnTo>
                  <a:pt x="11" y="11"/>
                </a:lnTo>
                <a:lnTo>
                  <a:pt x="7" y="18"/>
                </a:lnTo>
                <a:lnTo>
                  <a:pt x="6" y="25"/>
                </a:lnTo>
                <a:lnTo>
                  <a:pt x="6" y="25"/>
                </a:lnTo>
                <a:lnTo>
                  <a:pt x="7" y="31"/>
                </a:lnTo>
                <a:lnTo>
                  <a:pt x="11" y="38"/>
                </a:lnTo>
                <a:lnTo>
                  <a:pt x="18" y="42"/>
                </a:lnTo>
                <a:lnTo>
                  <a:pt x="24" y="44"/>
                </a:lnTo>
                <a:lnTo>
                  <a:pt x="24" y="44"/>
                </a:lnTo>
                <a:lnTo>
                  <a:pt x="31" y="42"/>
                </a:lnTo>
                <a:lnTo>
                  <a:pt x="38" y="38"/>
                </a:lnTo>
                <a:lnTo>
                  <a:pt x="42" y="31"/>
                </a:lnTo>
                <a:lnTo>
                  <a:pt x="43" y="25"/>
                </a:lnTo>
                <a:lnTo>
                  <a:pt x="43" y="25"/>
                </a:lnTo>
                <a:lnTo>
                  <a:pt x="42" y="18"/>
                </a:lnTo>
                <a:lnTo>
                  <a:pt x="38" y="11"/>
                </a:lnTo>
                <a:lnTo>
                  <a:pt x="31" y="7"/>
                </a:lnTo>
                <a:lnTo>
                  <a:pt x="24" y="6"/>
                </a:lnTo>
                <a:lnTo>
                  <a:pt x="24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26" name="Freeform 302"/>
          <p:cNvSpPr/>
          <p:nvPr/>
        </p:nvSpPr>
        <p:spPr bwMode="auto">
          <a:xfrm>
            <a:off x="9317771" y="3289865"/>
            <a:ext cx="389332" cy="364193"/>
          </a:xfrm>
          <a:custGeom>
            <a:avLst/>
            <a:gdLst/>
            <a:ahLst/>
            <a:cxnLst>
              <a:cxn ang="0">
                <a:pos x="235" y="15"/>
              </a:cxn>
              <a:cxn ang="0">
                <a:pos x="217" y="4"/>
              </a:cxn>
              <a:cxn ang="0">
                <a:pos x="197" y="0"/>
              </a:cxn>
              <a:cxn ang="0">
                <a:pos x="178" y="4"/>
              </a:cxn>
              <a:cxn ang="0">
                <a:pos x="161" y="15"/>
              </a:cxn>
              <a:cxn ang="0">
                <a:pos x="28" y="148"/>
              </a:cxn>
              <a:cxn ang="0">
                <a:pos x="11" y="165"/>
              </a:cxn>
              <a:cxn ang="0">
                <a:pos x="3" y="178"/>
              </a:cxn>
              <a:cxn ang="0">
                <a:pos x="0" y="193"/>
              </a:cxn>
              <a:cxn ang="0">
                <a:pos x="3" y="208"/>
              </a:cxn>
              <a:cxn ang="0">
                <a:pos x="11" y="221"/>
              </a:cxn>
              <a:cxn ang="0">
                <a:pos x="18" y="227"/>
              </a:cxn>
              <a:cxn ang="0">
                <a:pos x="32" y="232"/>
              </a:cxn>
              <a:cxn ang="0">
                <a:pos x="47" y="232"/>
              </a:cxn>
              <a:cxn ang="0">
                <a:pos x="62" y="227"/>
              </a:cxn>
              <a:cxn ang="0">
                <a:pos x="135" y="154"/>
              </a:cxn>
              <a:cxn ang="0">
                <a:pos x="200" y="89"/>
              </a:cxn>
              <a:cxn ang="0">
                <a:pos x="204" y="85"/>
              </a:cxn>
              <a:cxn ang="0">
                <a:pos x="208" y="76"/>
              </a:cxn>
              <a:cxn ang="0">
                <a:pos x="208" y="65"/>
              </a:cxn>
              <a:cxn ang="0">
                <a:pos x="204" y="55"/>
              </a:cxn>
              <a:cxn ang="0">
                <a:pos x="200" y="50"/>
              </a:cxn>
              <a:cxn ang="0">
                <a:pos x="190" y="44"/>
              </a:cxn>
              <a:cxn ang="0">
                <a:pos x="181" y="42"/>
              </a:cxn>
              <a:cxn ang="0">
                <a:pos x="170" y="44"/>
              </a:cxn>
              <a:cxn ang="0">
                <a:pos x="161" y="50"/>
              </a:cxn>
              <a:cxn ang="0">
                <a:pos x="70" y="154"/>
              </a:cxn>
              <a:cxn ang="0">
                <a:pos x="168" y="57"/>
              </a:cxn>
              <a:cxn ang="0">
                <a:pos x="181" y="51"/>
              </a:cxn>
              <a:cxn ang="0">
                <a:pos x="188" y="53"/>
              </a:cxn>
              <a:cxn ang="0">
                <a:pos x="193" y="57"/>
              </a:cxn>
              <a:cxn ang="0">
                <a:pos x="199" y="70"/>
              </a:cxn>
              <a:cxn ang="0">
                <a:pos x="197" y="77"/>
              </a:cxn>
              <a:cxn ang="0">
                <a:pos x="161" y="115"/>
              </a:cxn>
              <a:cxn ang="0">
                <a:pos x="61" y="215"/>
              </a:cxn>
              <a:cxn ang="0">
                <a:pos x="57" y="219"/>
              </a:cxn>
              <a:cxn ang="0">
                <a:pos x="46" y="223"/>
              </a:cxn>
              <a:cxn ang="0">
                <a:pos x="39" y="224"/>
              </a:cxn>
              <a:cxn ang="0">
                <a:pos x="28" y="221"/>
              </a:cxn>
              <a:cxn ang="0">
                <a:pos x="18" y="215"/>
              </a:cxn>
              <a:cxn ang="0">
                <a:pos x="14" y="211"/>
              </a:cxn>
              <a:cxn ang="0">
                <a:pos x="10" y="198"/>
              </a:cxn>
              <a:cxn ang="0">
                <a:pos x="8" y="193"/>
              </a:cxn>
              <a:cxn ang="0">
                <a:pos x="11" y="182"/>
              </a:cxn>
              <a:cxn ang="0">
                <a:pos x="18" y="171"/>
              </a:cxn>
              <a:cxn ang="0">
                <a:pos x="118" y="71"/>
              </a:cxn>
              <a:cxn ang="0">
                <a:pos x="168" y="22"/>
              </a:cxn>
              <a:cxn ang="0">
                <a:pos x="182" y="12"/>
              </a:cxn>
              <a:cxn ang="0">
                <a:pos x="197" y="9"/>
              </a:cxn>
              <a:cxn ang="0">
                <a:pos x="205" y="9"/>
              </a:cxn>
              <a:cxn ang="0">
                <a:pos x="222" y="16"/>
              </a:cxn>
              <a:cxn ang="0">
                <a:pos x="228" y="22"/>
              </a:cxn>
              <a:cxn ang="0">
                <a:pos x="238" y="35"/>
              </a:cxn>
              <a:cxn ang="0">
                <a:pos x="240" y="51"/>
              </a:cxn>
              <a:cxn ang="0">
                <a:pos x="239" y="59"/>
              </a:cxn>
              <a:cxn ang="0">
                <a:pos x="234" y="76"/>
              </a:cxn>
              <a:cxn ang="0">
                <a:pos x="112" y="197"/>
              </a:cxn>
              <a:cxn ang="0">
                <a:pos x="235" y="88"/>
              </a:cxn>
              <a:cxn ang="0">
                <a:pos x="242" y="80"/>
              </a:cxn>
              <a:cxn ang="0">
                <a:pos x="249" y="62"/>
              </a:cxn>
              <a:cxn ang="0">
                <a:pos x="249" y="42"/>
              </a:cxn>
              <a:cxn ang="0">
                <a:pos x="242" y="23"/>
              </a:cxn>
              <a:cxn ang="0">
                <a:pos x="235" y="15"/>
              </a:cxn>
            </a:cxnLst>
            <a:rect l="0" t="0" r="r" b="b"/>
            <a:pathLst>
              <a:path w="250" h="234">
                <a:moveTo>
                  <a:pt x="235" y="15"/>
                </a:moveTo>
                <a:lnTo>
                  <a:pt x="235" y="15"/>
                </a:lnTo>
                <a:lnTo>
                  <a:pt x="227" y="8"/>
                </a:lnTo>
                <a:lnTo>
                  <a:pt x="217" y="4"/>
                </a:lnTo>
                <a:lnTo>
                  <a:pt x="208" y="1"/>
                </a:lnTo>
                <a:lnTo>
                  <a:pt x="197" y="0"/>
                </a:lnTo>
                <a:lnTo>
                  <a:pt x="188" y="1"/>
                </a:lnTo>
                <a:lnTo>
                  <a:pt x="178" y="4"/>
                </a:lnTo>
                <a:lnTo>
                  <a:pt x="169" y="8"/>
                </a:lnTo>
                <a:lnTo>
                  <a:pt x="161" y="15"/>
                </a:lnTo>
                <a:lnTo>
                  <a:pt x="111" y="65"/>
                </a:lnTo>
                <a:lnTo>
                  <a:pt x="28" y="148"/>
                </a:lnTo>
                <a:lnTo>
                  <a:pt x="11" y="165"/>
                </a:lnTo>
                <a:lnTo>
                  <a:pt x="11" y="165"/>
                </a:lnTo>
                <a:lnTo>
                  <a:pt x="5" y="171"/>
                </a:lnTo>
                <a:lnTo>
                  <a:pt x="3" y="178"/>
                </a:lnTo>
                <a:lnTo>
                  <a:pt x="0" y="185"/>
                </a:lnTo>
                <a:lnTo>
                  <a:pt x="0" y="193"/>
                </a:lnTo>
                <a:lnTo>
                  <a:pt x="0" y="201"/>
                </a:lnTo>
                <a:lnTo>
                  <a:pt x="3" y="208"/>
                </a:lnTo>
                <a:lnTo>
                  <a:pt x="5" y="215"/>
                </a:lnTo>
                <a:lnTo>
                  <a:pt x="11" y="221"/>
                </a:lnTo>
                <a:lnTo>
                  <a:pt x="11" y="221"/>
                </a:lnTo>
                <a:lnTo>
                  <a:pt x="18" y="227"/>
                </a:lnTo>
                <a:lnTo>
                  <a:pt x="24" y="231"/>
                </a:lnTo>
                <a:lnTo>
                  <a:pt x="32" y="232"/>
                </a:lnTo>
                <a:lnTo>
                  <a:pt x="39" y="234"/>
                </a:lnTo>
                <a:lnTo>
                  <a:pt x="47" y="232"/>
                </a:lnTo>
                <a:lnTo>
                  <a:pt x="54" y="231"/>
                </a:lnTo>
                <a:lnTo>
                  <a:pt x="62" y="227"/>
                </a:lnTo>
                <a:lnTo>
                  <a:pt x="68" y="221"/>
                </a:lnTo>
                <a:lnTo>
                  <a:pt x="135" y="154"/>
                </a:lnTo>
                <a:lnTo>
                  <a:pt x="168" y="121"/>
                </a:lnTo>
                <a:lnTo>
                  <a:pt x="200" y="89"/>
                </a:lnTo>
                <a:lnTo>
                  <a:pt x="200" y="89"/>
                </a:lnTo>
                <a:lnTo>
                  <a:pt x="204" y="85"/>
                </a:lnTo>
                <a:lnTo>
                  <a:pt x="207" y="80"/>
                </a:lnTo>
                <a:lnTo>
                  <a:pt x="208" y="76"/>
                </a:lnTo>
                <a:lnTo>
                  <a:pt x="208" y="70"/>
                </a:lnTo>
                <a:lnTo>
                  <a:pt x="208" y="65"/>
                </a:lnTo>
                <a:lnTo>
                  <a:pt x="207" y="59"/>
                </a:lnTo>
                <a:lnTo>
                  <a:pt x="204" y="55"/>
                </a:lnTo>
                <a:lnTo>
                  <a:pt x="200" y="50"/>
                </a:lnTo>
                <a:lnTo>
                  <a:pt x="200" y="50"/>
                </a:lnTo>
                <a:lnTo>
                  <a:pt x="196" y="47"/>
                </a:lnTo>
                <a:lnTo>
                  <a:pt x="190" y="44"/>
                </a:lnTo>
                <a:lnTo>
                  <a:pt x="185" y="43"/>
                </a:lnTo>
                <a:lnTo>
                  <a:pt x="181" y="42"/>
                </a:lnTo>
                <a:lnTo>
                  <a:pt x="176" y="43"/>
                </a:lnTo>
                <a:lnTo>
                  <a:pt x="170" y="44"/>
                </a:lnTo>
                <a:lnTo>
                  <a:pt x="165" y="47"/>
                </a:lnTo>
                <a:lnTo>
                  <a:pt x="161" y="50"/>
                </a:lnTo>
                <a:lnTo>
                  <a:pt x="64" y="147"/>
                </a:lnTo>
                <a:lnTo>
                  <a:pt x="70" y="154"/>
                </a:lnTo>
                <a:lnTo>
                  <a:pt x="168" y="57"/>
                </a:lnTo>
                <a:lnTo>
                  <a:pt x="168" y="57"/>
                </a:lnTo>
                <a:lnTo>
                  <a:pt x="173" y="53"/>
                </a:lnTo>
                <a:lnTo>
                  <a:pt x="181" y="51"/>
                </a:lnTo>
                <a:lnTo>
                  <a:pt x="181" y="51"/>
                </a:lnTo>
                <a:lnTo>
                  <a:pt x="188" y="53"/>
                </a:lnTo>
                <a:lnTo>
                  <a:pt x="193" y="57"/>
                </a:lnTo>
                <a:lnTo>
                  <a:pt x="193" y="57"/>
                </a:lnTo>
                <a:lnTo>
                  <a:pt x="197" y="63"/>
                </a:lnTo>
                <a:lnTo>
                  <a:pt x="199" y="70"/>
                </a:lnTo>
                <a:lnTo>
                  <a:pt x="199" y="70"/>
                </a:lnTo>
                <a:lnTo>
                  <a:pt x="197" y="77"/>
                </a:lnTo>
                <a:lnTo>
                  <a:pt x="193" y="82"/>
                </a:lnTo>
                <a:lnTo>
                  <a:pt x="161" y="115"/>
                </a:lnTo>
                <a:lnTo>
                  <a:pt x="128" y="147"/>
                </a:lnTo>
                <a:lnTo>
                  <a:pt x="61" y="215"/>
                </a:lnTo>
                <a:lnTo>
                  <a:pt x="61" y="215"/>
                </a:lnTo>
                <a:lnTo>
                  <a:pt x="57" y="219"/>
                </a:lnTo>
                <a:lnTo>
                  <a:pt x="51" y="221"/>
                </a:lnTo>
                <a:lnTo>
                  <a:pt x="46" y="223"/>
                </a:lnTo>
                <a:lnTo>
                  <a:pt x="39" y="224"/>
                </a:lnTo>
                <a:lnTo>
                  <a:pt x="39" y="224"/>
                </a:lnTo>
                <a:lnTo>
                  <a:pt x="34" y="223"/>
                </a:lnTo>
                <a:lnTo>
                  <a:pt x="28" y="221"/>
                </a:lnTo>
                <a:lnTo>
                  <a:pt x="23" y="219"/>
                </a:lnTo>
                <a:lnTo>
                  <a:pt x="18" y="215"/>
                </a:lnTo>
                <a:lnTo>
                  <a:pt x="18" y="215"/>
                </a:lnTo>
                <a:lnTo>
                  <a:pt x="14" y="211"/>
                </a:lnTo>
                <a:lnTo>
                  <a:pt x="11" y="205"/>
                </a:lnTo>
                <a:lnTo>
                  <a:pt x="10" y="198"/>
                </a:lnTo>
                <a:lnTo>
                  <a:pt x="8" y="193"/>
                </a:lnTo>
                <a:lnTo>
                  <a:pt x="8" y="193"/>
                </a:lnTo>
                <a:lnTo>
                  <a:pt x="10" y="188"/>
                </a:lnTo>
                <a:lnTo>
                  <a:pt x="11" y="182"/>
                </a:lnTo>
                <a:lnTo>
                  <a:pt x="14" y="177"/>
                </a:lnTo>
                <a:lnTo>
                  <a:pt x="18" y="171"/>
                </a:lnTo>
                <a:lnTo>
                  <a:pt x="34" y="155"/>
                </a:lnTo>
                <a:lnTo>
                  <a:pt x="118" y="71"/>
                </a:lnTo>
                <a:lnTo>
                  <a:pt x="168" y="22"/>
                </a:lnTo>
                <a:lnTo>
                  <a:pt x="168" y="22"/>
                </a:lnTo>
                <a:lnTo>
                  <a:pt x="174" y="16"/>
                </a:lnTo>
                <a:lnTo>
                  <a:pt x="182" y="12"/>
                </a:lnTo>
                <a:lnTo>
                  <a:pt x="189" y="9"/>
                </a:lnTo>
                <a:lnTo>
                  <a:pt x="197" y="9"/>
                </a:lnTo>
                <a:lnTo>
                  <a:pt x="197" y="9"/>
                </a:lnTo>
                <a:lnTo>
                  <a:pt x="205" y="9"/>
                </a:lnTo>
                <a:lnTo>
                  <a:pt x="213" y="12"/>
                </a:lnTo>
                <a:lnTo>
                  <a:pt x="222" y="16"/>
                </a:lnTo>
                <a:lnTo>
                  <a:pt x="228" y="22"/>
                </a:lnTo>
                <a:lnTo>
                  <a:pt x="228" y="22"/>
                </a:lnTo>
                <a:lnTo>
                  <a:pt x="234" y="28"/>
                </a:lnTo>
                <a:lnTo>
                  <a:pt x="238" y="35"/>
                </a:lnTo>
                <a:lnTo>
                  <a:pt x="239" y="43"/>
                </a:lnTo>
                <a:lnTo>
                  <a:pt x="240" y="51"/>
                </a:lnTo>
                <a:lnTo>
                  <a:pt x="240" y="51"/>
                </a:lnTo>
                <a:lnTo>
                  <a:pt x="239" y="59"/>
                </a:lnTo>
                <a:lnTo>
                  <a:pt x="238" y="67"/>
                </a:lnTo>
                <a:lnTo>
                  <a:pt x="234" y="76"/>
                </a:lnTo>
                <a:lnTo>
                  <a:pt x="228" y="81"/>
                </a:lnTo>
                <a:lnTo>
                  <a:pt x="112" y="197"/>
                </a:lnTo>
                <a:lnTo>
                  <a:pt x="119" y="204"/>
                </a:lnTo>
                <a:lnTo>
                  <a:pt x="235" y="88"/>
                </a:lnTo>
                <a:lnTo>
                  <a:pt x="235" y="88"/>
                </a:lnTo>
                <a:lnTo>
                  <a:pt x="242" y="80"/>
                </a:lnTo>
                <a:lnTo>
                  <a:pt x="246" y="71"/>
                </a:lnTo>
                <a:lnTo>
                  <a:pt x="249" y="62"/>
                </a:lnTo>
                <a:lnTo>
                  <a:pt x="250" y="51"/>
                </a:lnTo>
                <a:lnTo>
                  <a:pt x="249" y="42"/>
                </a:lnTo>
                <a:lnTo>
                  <a:pt x="246" y="32"/>
                </a:lnTo>
                <a:lnTo>
                  <a:pt x="242" y="23"/>
                </a:lnTo>
                <a:lnTo>
                  <a:pt x="235" y="15"/>
                </a:lnTo>
                <a:lnTo>
                  <a:pt x="235" y="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27" name="Freeform 303"/>
          <p:cNvSpPr>
            <a:spLocks noEditPoints="1"/>
          </p:cNvSpPr>
          <p:nvPr/>
        </p:nvSpPr>
        <p:spPr bwMode="auto">
          <a:xfrm>
            <a:off x="6925498" y="3574683"/>
            <a:ext cx="300207" cy="60700"/>
          </a:xfrm>
          <a:custGeom>
            <a:avLst/>
            <a:gdLst/>
            <a:ahLst/>
            <a:cxnLst>
              <a:cxn ang="0">
                <a:pos x="19" y="39"/>
              </a:cxn>
              <a:cxn ang="0">
                <a:pos x="15" y="39"/>
              </a:cxn>
              <a:cxn ang="0">
                <a:pos x="5" y="34"/>
              </a:cxn>
              <a:cxn ang="0">
                <a:pos x="0" y="23"/>
              </a:cxn>
              <a:cxn ang="0">
                <a:pos x="0" y="20"/>
              </a:cxn>
              <a:cxn ang="0">
                <a:pos x="1" y="12"/>
              </a:cxn>
              <a:cxn ang="0">
                <a:pos x="12" y="2"/>
              </a:cxn>
              <a:cxn ang="0">
                <a:pos x="19" y="0"/>
              </a:cxn>
              <a:cxn ang="0">
                <a:pos x="78" y="10"/>
              </a:cxn>
              <a:cxn ang="0">
                <a:pos x="82" y="15"/>
              </a:cxn>
              <a:cxn ang="0">
                <a:pos x="92" y="20"/>
              </a:cxn>
              <a:cxn ang="0">
                <a:pos x="96" y="22"/>
              </a:cxn>
              <a:cxn ang="0">
                <a:pos x="105" y="18"/>
              </a:cxn>
              <a:cxn ang="0">
                <a:pos x="113" y="10"/>
              </a:cxn>
              <a:cxn ang="0">
                <a:pos x="173" y="0"/>
              </a:cxn>
              <a:cxn ang="0">
                <a:pos x="177" y="0"/>
              </a:cxn>
              <a:cxn ang="0">
                <a:pos x="188" y="6"/>
              </a:cxn>
              <a:cxn ang="0">
                <a:pos x="193" y="16"/>
              </a:cxn>
              <a:cxn ang="0">
                <a:pos x="193" y="20"/>
              </a:cxn>
              <a:cxn ang="0">
                <a:pos x="192" y="27"/>
              </a:cxn>
              <a:cxn ang="0">
                <a:pos x="181" y="38"/>
              </a:cxn>
              <a:cxn ang="0">
                <a:pos x="173" y="39"/>
              </a:cxn>
              <a:cxn ang="0">
                <a:pos x="19" y="6"/>
              </a:cxn>
              <a:cxn ang="0">
                <a:pos x="13" y="7"/>
              </a:cxn>
              <a:cxn ang="0">
                <a:pos x="5" y="14"/>
              </a:cxn>
              <a:cxn ang="0">
                <a:pos x="5" y="20"/>
              </a:cxn>
              <a:cxn ang="0">
                <a:pos x="9" y="30"/>
              </a:cxn>
              <a:cxn ang="0">
                <a:pos x="19" y="34"/>
              </a:cxn>
              <a:cxn ang="0">
                <a:pos x="173" y="34"/>
              </a:cxn>
              <a:cxn ang="0">
                <a:pos x="184" y="30"/>
              </a:cxn>
              <a:cxn ang="0">
                <a:pos x="188" y="20"/>
              </a:cxn>
              <a:cxn ang="0">
                <a:pos x="186" y="14"/>
              </a:cxn>
              <a:cxn ang="0">
                <a:pos x="178" y="7"/>
              </a:cxn>
              <a:cxn ang="0">
                <a:pos x="123" y="6"/>
              </a:cxn>
              <a:cxn ang="0">
                <a:pos x="119" y="12"/>
              </a:cxn>
              <a:cxn ang="0">
                <a:pos x="108" y="23"/>
              </a:cxn>
              <a:cxn ang="0">
                <a:pos x="96" y="27"/>
              </a:cxn>
              <a:cxn ang="0">
                <a:pos x="89" y="26"/>
              </a:cxn>
              <a:cxn ang="0">
                <a:pos x="78" y="19"/>
              </a:cxn>
              <a:cxn ang="0">
                <a:pos x="70" y="6"/>
              </a:cxn>
            </a:cxnLst>
            <a:rect l="0" t="0" r="r" b="b"/>
            <a:pathLst>
              <a:path w="193" h="39">
                <a:moveTo>
                  <a:pt x="173" y="39"/>
                </a:moveTo>
                <a:lnTo>
                  <a:pt x="19" y="39"/>
                </a:lnTo>
                <a:lnTo>
                  <a:pt x="19" y="39"/>
                </a:lnTo>
                <a:lnTo>
                  <a:pt x="15" y="39"/>
                </a:lnTo>
                <a:lnTo>
                  <a:pt x="12" y="38"/>
                </a:lnTo>
                <a:lnTo>
                  <a:pt x="5" y="34"/>
                </a:lnTo>
                <a:lnTo>
                  <a:pt x="1" y="27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1" y="12"/>
                </a:lnTo>
                <a:lnTo>
                  <a:pt x="5" y="6"/>
                </a:lnTo>
                <a:lnTo>
                  <a:pt x="12" y="2"/>
                </a:lnTo>
                <a:lnTo>
                  <a:pt x="15" y="0"/>
                </a:lnTo>
                <a:lnTo>
                  <a:pt x="19" y="0"/>
                </a:lnTo>
                <a:lnTo>
                  <a:pt x="73" y="0"/>
                </a:lnTo>
                <a:lnTo>
                  <a:pt x="78" y="10"/>
                </a:lnTo>
                <a:lnTo>
                  <a:pt x="78" y="10"/>
                </a:lnTo>
                <a:lnTo>
                  <a:pt x="82" y="15"/>
                </a:lnTo>
                <a:lnTo>
                  <a:pt x="86" y="18"/>
                </a:lnTo>
                <a:lnTo>
                  <a:pt x="92" y="20"/>
                </a:lnTo>
                <a:lnTo>
                  <a:pt x="96" y="22"/>
                </a:lnTo>
                <a:lnTo>
                  <a:pt x="96" y="22"/>
                </a:lnTo>
                <a:lnTo>
                  <a:pt x="101" y="20"/>
                </a:lnTo>
                <a:lnTo>
                  <a:pt x="105" y="18"/>
                </a:lnTo>
                <a:lnTo>
                  <a:pt x="111" y="15"/>
                </a:lnTo>
                <a:lnTo>
                  <a:pt x="113" y="10"/>
                </a:lnTo>
                <a:lnTo>
                  <a:pt x="119" y="0"/>
                </a:lnTo>
                <a:lnTo>
                  <a:pt x="173" y="0"/>
                </a:lnTo>
                <a:lnTo>
                  <a:pt x="173" y="0"/>
                </a:lnTo>
                <a:lnTo>
                  <a:pt x="177" y="0"/>
                </a:lnTo>
                <a:lnTo>
                  <a:pt x="181" y="2"/>
                </a:lnTo>
                <a:lnTo>
                  <a:pt x="188" y="6"/>
                </a:lnTo>
                <a:lnTo>
                  <a:pt x="192" y="12"/>
                </a:lnTo>
                <a:lnTo>
                  <a:pt x="193" y="16"/>
                </a:lnTo>
                <a:lnTo>
                  <a:pt x="193" y="20"/>
                </a:lnTo>
                <a:lnTo>
                  <a:pt x="193" y="20"/>
                </a:lnTo>
                <a:lnTo>
                  <a:pt x="193" y="23"/>
                </a:lnTo>
                <a:lnTo>
                  <a:pt x="192" y="27"/>
                </a:lnTo>
                <a:lnTo>
                  <a:pt x="188" y="34"/>
                </a:lnTo>
                <a:lnTo>
                  <a:pt x="181" y="38"/>
                </a:lnTo>
                <a:lnTo>
                  <a:pt x="177" y="39"/>
                </a:lnTo>
                <a:lnTo>
                  <a:pt x="173" y="39"/>
                </a:lnTo>
                <a:lnTo>
                  <a:pt x="173" y="39"/>
                </a:lnTo>
                <a:close/>
                <a:moveTo>
                  <a:pt x="19" y="6"/>
                </a:moveTo>
                <a:lnTo>
                  <a:pt x="19" y="6"/>
                </a:lnTo>
                <a:lnTo>
                  <a:pt x="13" y="7"/>
                </a:lnTo>
                <a:lnTo>
                  <a:pt x="9" y="10"/>
                </a:lnTo>
                <a:lnTo>
                  <a:pt x="5" y="14"/>
                </a:lnTo>
                <a:lnTo>
                  <a:pt x="5" y="20"/>
                </a:lnTo>
                <a:lnTo>
                  <a:pt x="5" y="20"/>
                </a:lnTo>
                <a:lnTo>
                  <a:pt x="5" y="26"/>
                </a:lnTo>
                <a:lnTo>
                  <a:pt x="9" y="30"/>
                </a:lnTo>
                <a:lnTo>
                  <a:pt x="13" y="33"/>
                </a:lnTo>
                <a:lnTo>
                  <a:pt x="19" y="34"/>
                </a:lnTo>
                <a:lnTo>
                  <a:pt x="173" y="34"/>
                </a:lnTo>
                <a:lnTo>
                  <a:pt x="173" y="34"/>
                </a:lnTo>
                <a:lnTo>
                  <a:pt x="178" y="33"/>
                </a:lnTo>
                <a:lnTo>
                  <a:pt x="184" y="30"/>
                </a:lnTo>
                <a:lnTo>
                  <a:pt x="186" y="26"/>
                </a:lnTo>
                <a:lnTo>
                  <a:pt x="188" y="20"/>
                </a:lnTo>
                <a:lnTo>
                  <a:pt x="188" y="20"/>
                </a:lnTo>
                <a:lnTo>
                  <a:pt x="186" y="14"/>
                </a:lnTo>
                <a:lnTo>
                  <a:pt x="184" y="10"/>
                </a:lnTo>
                <a:lnTo>
                  <a:pt x="178" y="7"/>
                </a:lnTo>
                <a:lnTo>
                  <a:pt x="173" y="6"/>
                </a:lnTo>
                <a:lnTo>
                  <a:pt x="123" y="6"/>
                </a:lnTo>
                <a:lnTo>
                  <a:pt x="119" y="12"/>
                </a:lnTo>
                <a:lnTo>
                  <a:pt x="119" y="12"/>
                </a:lnTo>
                <a:lnTo>
                  <a:pt x="113" y="19"/>
                </a:lnTo>
                <a:lnTo>
                  <a:pt x="108" y="23"/>
                </a:lnTo>
                <a:lnTo>
                  <a:pt x="103" y="26"/>
                </a:lnTo>
                <a:lnTo>
                  <a:pt x="96" y="27"/>
                </a:lnTo>
                <a:lnTo>
                  <a:pt x="96" y="27"/>
                </a:lnTo>
                <a:lnTo>
                  <a:pt x="89" y="26"/>
                </a:lnTo>
                <a:lnTo>
                  <a:pt x="84" y="23"/>
                </a:lnTo>
                <a:lnTo>
                  <a:pt x="78" y="19"/>
                </a:lnTo>
                <a:lnTo>
                  <a:pt x="74" y="12"/>
                </a:lnTo>
                <a:lnTo>
                  <a:pt x="70" y="6"/>
                </a:lnTo>
                <a:lnTo>
                  <a:pt x="19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28" name="Freeform 304"/>
          <p:cNvSpPr>
            <a:spLocks noEditPoints="1"/>
          </p:cNvSpPr>
          <p:nvPr/>
        </p:nvSpPr>
        <p:spPr bwMode="auto">
          <a:xfrm>
            <a:off x="6972405" y="3303872"/>
            <a:ext cx="201703" cy="270811"/>
          </a:xfrm>
          <a:custGeom>
            <a:avLst/>
            <a:gdLst/>
            <a:ahLst/>
            <a:cxnLst>
              <a:cxn ang="0">
                <a:pos x="64" y="173"/>
              </a:cxn>
              <a:cxn ang="0">
                <a:pos x="57" y="171"/>
              </a:cxn>
              <a:cxn ang="0">
                <a:pos x="50" y="165"/>
              </a:cxn>
              <a:cxn ang="0">
                <a:pos x="3" y="81"/>
              </a:cxn>
              <a:cxn ang="0">
                <a:pos x="0" y="73"/>
              </a:cxn>
              <a:cxn ang="0">
                <a:pos x="2" y="65"/>
              </a:cxn>
              <a:cxn ang="0">
                <a:pos x="4" y="62"/>
              </a:cxn>
              <a:cxn ang="0">
                <a:pos x="11" y="60"/>
              </a:cxn>
              <a:cxn ang="0">
                <a:pos x="30" y="58"/>
              </a:cxn>
              <a:cxn ang="0">
                <a:pos x="30" y="25"/>
              </a:cxn>
              <a:cxn ang="0">
                <a:pos x="31" y="15"/>
              </a:cxn>
              <a:cxn ang="0">
                <a:pos x="37" y="7"/>
              </a:cxn>
              <a:cxn ang="0">
                <a:pos x="45" y="2"/>
              </a:cxn>
              <a:cxn ang="0">
                <a:pos x="54" y="0"/>
              </a:cxn>
              <a:cxn ang="0">
                <a:pos x="73" y="0"/>
              </a:cxn>
              <a:cxn ang="0">
                <a:pos x="83" y="2"/>
              </a:cxn>
              <a:cxn ang="0">
                <a:pos x="91" y="7"/>
              </a:cxn>
              <a:cxn ang="0">
                <a:pos x="96" y="15"/>
              </a:cxn>
              <a:cxn ang="0">
                <a:pos x="99" y="25"/>
              </a:cxn>
              <a:cxn ang="0">
                <a:pos x="112" y="58"/>
              </a:cxn>
              <a:cxn ang="0">
                <a:pos x="116" y="60"/>
              </a:cxn>
              <a:cxn ang="0">
                <a:pos x="123" y="62"/>
              </a:cxn>
              <a:cxn ang="0">
                <a:pos x="126" y="65"/>
              </a:cxn>
              <a:cxn ang="0">
                <a:pos x="127" y="73"/>
              </a:cxn>
              <a:cxn ang="0">
                <a:pos x="125" y="81"/>
              </a:cxn>
              <a:cxn ang="0">
                <a:pos x="77" y="165"/>
              </a:cxn>
              <a:cxn ang="0">
                <a:pos x="72" y="171"/>
              </a:cxn>
              <a:cxn ang="0">
                <a:pos x="64" y="173"/>
              </a:cxn>
              <a:cxn ang="0">
                <a:pos x="17" y="69"/>
              </a:cxn>
              <a:cxn ang="0">
                <a:pos x="14" y="71"/>
              </a:cxn>
              <a:cxn ang="0">
                <a:pos x="11" y="71"/>
              </a:cxn>
              <a:cxn ang="0">
                <a:pos x="13" y="76"/>
              </a:cxn>
              <a:cxn ang="0">
                <a:pos x="60" y="160"/>
              </a:cxn>
              <a:cxn ang="0">
                <a:pos x="64" y="162"/>
              </a:cxn>
              <a:cxn ang="0">
                <a:pos x="67" y="161"/>
              </a:cxn>
              <a:cxn ang="0">
                <a:pos x="116" y="76"/>
              </a:cxn>
              <a:cxn ang="0">
                <a:pos x="116" y="73"/>
              </a:cxn>
              <a:cxn ang="0">
                <a:pos x="116" y="71"/>
              </a:cxn>
              <a:cxn ang="0">
                <a:pos x="112" y="69"/>
              </a:cxn>
              <a:cxn ang="0">
                <a:pos x="88" y="25"/>
              </a:cxn>
              <a:cxn ang="0">
                <a:pos x="87" y="19"/>
              </a:cxn>
              <a:cxn ang="0">
                <a:pos x="79" y="13"/>
              </a:cxn>
              <a:cxn ang="0">
                <a:pos x="54" y="11"/>
              </a:cxn>
              <a:cxn ang="0">
                <a:pos x="49" y="13"/>
              </a:cxn>
              <a:cxn ang="0">
                <a:pos x="42" y="19"/>
              </a:cxn>
              <a:cxn ang="0">
                <a:pos x="41" y="69"/>
              </a:cxn>
            </a:cxnLst>
            <a:rect l="0" t="0" r="r" b="b"/>
            <a:pathLst>
              <a:path w="127" h="173">
                <a:moveTo>
                  <a:pt x="64" y="173"/>
                </a:moveTo>
                <a:lnTo>
                  <a:pt x="64" y="173"/>
                </a:lnTo>
                <a:lnTo>
                  <a:pt x="60" y="173"/>
                </a:lnTo>
                <a:lnTo>
                  <a:pt x="57" y="171"/>
                </a:lnTo>
                <a:lnTo>
                  <a:pt x="53" y="168"/>
                </a:lnTo>
                <a:lnTo>
                  <a:pt x="50" y="165"/>
                </a:lnTo>
                <a:lnTo>
                  <a:pt x="3" y="81"/>
                </a:lnTo>
                <a:lnTo>
                  <a:pt x="3" y="81"/>
                </a:lnTo>
                <a:lnTo>
                  <a:pt x="2" y="77"/>
                </a:lnTo>
                <a:lnTo>
                  <a:pt x="0" y="73"/>
                </a:lnTo>
                <a:lnTo>
                  <a:pt x="0" y="69"/>
                </a:lnTo>
                <a:lnTo>
                  <a:pt x="2" y="65"/>
                </a:lnTo>
                <a:lnTo>
                  <a:pt x="2" y="65"/>
                </a:lnTo>
                <a:lnTo>
                  <a:pt x="4" y="62"/>
                </a:lnTo>
                <a:lnTo>
                  <a:pt x="8" y="61"/>
                </a:lnTo>
                <a:lnTo>
                  <a:pt x="11" y="60"/>
                </a:lnTo>
                <a:lnTo>
                  <a:pt x="17" y="58"/>
                </a:lnTo>
                <a:lnTo>
                  <a:pt x="30" y="58"/>
                </a:lnTo>
                <a:lnTo>
                  <a:pt x="30" y="25"/>
                </a:lnTo>
                <a:lnTo>
                  <a:pt x="30" y="25"/>
                </a:lnTo>
                <a:lnTo>
                  <a:pt x="30" y="19"/>
                </a:lnTo>
                <a:lnTo>
                  <a:pt x="31" y="15"/>
                </a:lnTo>
                <a:lnTo>
                  <a:pt x="34" y="11"/>
                </a:lnTo>
                <a:lnTo>
                  <a:pt x="37" y="7"/>
                </a:lnTo>
                <a:lnTo>
                  <a:pt x="41" y="4"/>
                </a:lnTo>
                <a:lnTo>
                  <a:pt x="45" y="2"/>
                </a:lnTo>
                <a:lnTo>
                  <a:pt x="50" y="0"/>
                </a:lnTo>
                <a:lnTo>
                  <a:pt x="54" y="0"/>
                </a:lnTo>
                <a:lnTo>
                  <a:pt x="73" y="0"/>
                </a:lnTo>
                <a:lnTo>
                  <a:pt x="73" y="0"/>
                </a:lnTo>
                <a:lnTo>
                  <a:pt x="79" y="0"/>
                </a:lnTo>
                <a:lnTo>
                  <a:pt x="83" y="2"/>
                </a:lnTo>
                <a:lnTo>
                  <a:pt x="88" y="4"/>
                </a:lnTo>
                <a:lnTo>
                  <a:pt x="91" y="7"/>
                </a:lnTo>
                <a:lnTo>
                  <a:pt x="94" y="11"/>
                </a:lnTo>
                <a:lnTo>
                  <a:pt x="96" y="15"/>
                </a:lnTo>
                <a:lnTo>
                  <a:pt x="98" y="19"/>
                </a:lnTo>
                <a:lnTo>
                  <a:pt x="99" y="25"/>
                </a:lnTo>
                <a:lnTo>
                  <a:pt x="99" y="58"/>
                </a:lnTo>
                <a:lnTo>
                  <a:pt x="112" y="58"/>
                </a:lnTo>
                <a:lnTo>
                  <a:pt x="112" y="58"/>
                </a:lnTo>
                <a:lnTo>
                  <a:pt x="116" y="60"/>
                </a:lnTo>
                <a:lnTo>
                  <a:pt x="121" y="61"/>
                </a:lnTo>
                <a:lnTo>
                  <a:pt x="123" y="62"/>
                </a:lnTo>
                <a:lnTo>
                  <a:pt x="126" y="65"/>
                </a:lnTo>
                <a:lnTo>
                  <a:pt x="126" y="65"/>
                </a:lnTo>
                <a:lnTo>
                  <a:pt x="127" y="69"/>
                </a:lnTo>
                <a:lnTo>
                  <a:pt x="127" y="73"/>
                </a:lnTo>
                <a:lnTo>
                  <a:pt x="127" y="77"/>
                </a:lnTo>
                <a:lnTo>
                  <a:pt x="125" y="81"/>
                </a:lnTo>
                <a:lnTo>
                  <a:pt x="77" y="165"/>
                </a:lnTo>
                <a:lnTo>
                  <a:pt x="77" y="165"/>
                </a:lnTo>
                <a:lnTo>
                  <a:pt x="75" y="168"/>
                </a:lnTo>
                <a:lnTo>
                  <a:pt x="72" y="171"/>
                </a:lnTo>
                <a:lnTo>
                  <a:pt x="68" y="173"/>
                </a:lnTo>
                <a:lnTo>
                  <a:pt x="64" y="173"/>
                </a:lnTo>
                <a:lnTo>
                  <a:pt x="64" y="173"/>
                </a:lnTo>
                <a:close/>
                <a:moveTo>
                  <a:pt x="17" y="69"/>
                </a:moveTo>
                <a:lnTo>
                  <a:pt x="17" y="69"/>
                </a:lnTo>
                <a:lnTo>
                  <a:pt x="14" y="71"/>
                </a:lnTo>
                <a:lnTo>
                  <a:pt x="11" y="71"/>
                </a:lnTo>
                <a:lnTo>
                  <a:pt x="11" y="71"/>
                </a:lnTo>
                <a:lnTo>
                  <a:pt x="11" y="73"/>
                </a:lnTo>
                <a:lnTo>
                  <a:pt x="13" y="76"/>
                </a:lnTo>
                <a:lnTo>
                  <a:pt x="60" y="160"/>
                </a:lnTo>
                <a:lnTo>
                  <a:pt x="60" y="160"/>
                </a:lnTo>
                <a:lnTo>
                  <a:pt x="62" y="161"/>
                </a:lnTo>
                <a:lnTo>
                  <a:pt x="64" y="162"/>
                </a:lnTo>
                <a:lnTo>
                  <a:pt x="64" y="162"/>
                </a:lnTo>
                <a:lnTo>
                  <a:pt x="67" y="161"/>
                </a:lnTo>
                <a:lnTo>
                  <a:pt x="68" y="160"/>
                </a:lnTo>
                <a:lnTo>
                  <a:pt x="116" y="76"/>
                </a:lnTo>
                <a:lnTo>
                  <a:pt x="116" y="76"/>
                </a:lnTo>
                <a:lnTo>
                  <a:pt x="116" y="73"/>
                </a:lnTo>
                <a:lnTo>
                  <a:pt x="116" y="71"/>
                </a:lnTo>
                <a:lnTo>
                  <a:pt x="116" y="71"/>
                </a:lnTo>
                <a:lnTo>
                  <a:pt x="115" y="71"/>
                </a:lnTo>
                <a:lnTo>
                  <a:pt x="112" y="69"/>
                </a:lnTo>
                <a:lnTo>
                  <a:pt x="88" y="69"/>
                </a:lnTo>
                <a:lnTo>
                  <a:pt x="88" y="25"/>
                </a:lnTo>
                <a:lnTo>
                  <a:pt x="88" y="25"/>
                </a:lnTo>
                <a:lnTo>
                  <a:pt x="87" y="19"/>
                </a:lnTo>
                <a:lnTo>
                  <a:pt x="84" y="15"/>
                </a:lnTo>
                <a:lnTo>
                  <a:pt x="79" y="13"/>
                </a:lnTo>
                <a:lnTo>
                  <a:pt x="73" y="11"/>
                </a:lnTo>
                <a:lnTo>
                  <a:pt x="54" y="11"/>
                </a:lnTo>
                <a:lnTo>
                  <a:pt x="54" y="11"/>
                </a:lnTo>
                <a:lnTo>
                  <a:pt x="49" y="13"/>
                </a:lnTo>
                <a:lnTo>
                  <a:pt x="45" y="15"/>
                </a:lnTo>
                <a:lnTo>
                  <a:pt x="42" y="19"/>
                </a:lnTo>
                <a:lnTo>
                  <a:pt x="41" y="25"/>
                </a:lnTo>
                <a:lnTo>
                  <a:pt x="41" y="69"/>
                </a:lnTo>
                <a:lnTo>
                  <a:pt x="17" y="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29" name="Freeform 305"/>
          <p:cNvSpPr>
            <a:spLocks noEditPoints="1"/>
          </p:cNvSpPr>
          <p:nvPr/>
        </p:nvSpPr>
        <p:spPr bwMode="auto">
          <a:xfrm>
            <a:off x="7732301" y="3574683"/>
            <a:ext cx="304899" cy="60700"/>
          </a:xfrm>
          <a:custGeom>
            <a:avLst/>
            <a:gdLst/>
            <a:ahLst/>
            <a:cxnLst>
              <a:cxn ang="0">
                <a:pos x="21" y="39"/>
              </a:cxn>
              <a:cxn ang="0">
                <a:pos x="17" y="39"/>
              </a:cxn>
              <a:cxn ang="0">
                <a:pos x="6" y="34"/>
              </a:cxn>
              <a:cxn ang="0">
                <a:pos x="0" y="23"/>
              </a:cxn>
              <a:cxn ang="0">
                <a:pos x="0" y="20"/>
              </a:cxn>
              <a:cxn ang="0">
                <a:pos x="2" y="12"/>
              </a:cxn>
              <a:cxn ang="0">
                <a:pos x="13" y="2"/>
              </a:cxn>
              <a:cxn ang="0">
                <a:pos x="21" y="0"/>
              </a:cxn>
              <a:cxn ang="0">
                <a:pos x="60" y="2"/>
              </a:cxn>
              <a:cxn ang="0">
                <a:pos x="64" y="10"/>
              </a:cxn>
              <a:cxn ang="0">
                <a:pos x="79" y="20"/>
              </a:cxn>
              <a:cxn ang="0">
                <a:pos x="107" y="22"/>
              </a:cxn>
              <a:cxn ang="0">
                <a:pos x="115" y="20"/>
              </a:cxn>
              <a:cxn ang="0">
                <a:pos x="130" y="10"/>
              </a:cxn>
              <a:cxn ang="0">
                <a:pos x="135" y="0"/>
              </a:cxn>
              <a:cxn ang="0">
                <a:pos x="175" y="0"/>
              </a:cxn>
              <a:cxn ang="0">
                <a:pos x="181" y="2"/>
              </a:cxn>
              <a:cxn ang="0">
                <a:pos x="192" y="12"/>
              </a:cxn>
              <a:cxn ang="0">
                <a:pos x="194" y="20"/>
              </a:cxn>
              <a:cxn ang="0">
                <a:pos x="194" y="23"/>
              </a:cxn>
              <a:cxn ang="0">
                <a:pos x="188" y="34"/>
              </a:cxn>
              <a:cxn ang="0">
                <a:pos x="179" y="39"/>
              </a:cxn>
              <a:cxn ang="0">
                <a:pos x="175" y="39"/>
              </a:cxn>
              <a:cxn ang="0">
                <a:pos x="21" y="6"/>
              </a:cxn>
              <a:cxn ang="0">
                <a:pos x="10" y="10"/>
              </a:cxn>
              <a:cxn ang="0">
                <a:pos x="6" y="20"/>
              </a:cxn>
              <a:cxn ang="0">
                <a:pos x="7" y="26"/>
              </a:cxn>
              <a:cxn ang="0">
                <a:pos x="15" y="33"/>
              </a:cxn>
              <a:cxn ang="0">
                <a:pos x="175" y="34"/>
              </a:cxn>
              <a:cxn ang="0">
                <a:pos x="180" y="33"/>
              </a:cxn>
              <a:cxn ang="0">
                <a:pos x="188" y="26"/>
              </a:cxn>
              <a:cxn ang="0">
                <a:pos x="188" y="20"/>
              </a:cxn>
              <a:cxn ang="0">
                <a:pos x="184" y="10"/>
              </a:cxn>
              <a:cxn ang="0">
                <a:pos x="175" y="6"/>
              </a:cxn>
              <a:cxn ang="0">
                <a:pos x="138" y="6"/>
              </a:cxn>
              <a:cxn ang="0">
                <a:pos x="126" y="20"/>
              </a:cxn>
              <a:cxn ang="0">
                <a:pos x="107" y="27"/>
              </a:cxn>
              <a:cxn ang="0">
                <a:pos x="88" y="27"/>
              </a:cxn>
              <a:cxn ang="0">
                <a:pos x="68" y="20"/>
              </a:cxn>
              <a:cxn ang="0">
                <a:pos x="56" y="6"/>
              </a:cxn>
            </a:cxnLst>
            <a:rect l="0" t="0" r="r" b="b"/>
            <a:pathLst>
              <a:path w="194" h="39">
                <a:moveTo>
                  <a:pt x="175" y="39"/>
                </a:moveTo>
                <a:lnTo>
                  <a:pt x="21" y="39"/>
                </a:lnTo>
                <a:lnTo>
                  <a:pt x="21" y="39"/>
                </a:lnTo>
                <a:lnTo>
                  <a:pt x="17" y="39"/>
                </a:lnTo>
                <a:lnTo>
                  <a:pt x="13" y="38"/>
                </a:lnTo>
                <a:lnTo>
                  <a:pt x="6" y="34"/>
                </a:lnTo>
                <a:lnTo>
                  <a:pt x="2" y="27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6" y="6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60" y="0"/>
                </a:lnTo>
                <a:lnTo>
                  <a:pt x="60" y="2"/>
                </a:lnTo>
                <a:lnTo>
                  <a:pt x="60" y="2"/>
                </a:lnTo>
                <a:lnTo>
                  <a:pt x="64" y="10"/>
                </a:lnTo>
                <a:lnTo>
                  <a:pt x="71" y="16"/>
                </a:lnTo>
                <a:lnTo>
                  <a:pt x="79" y="20"/>
                </a:lnTo>
                <a:lnTo>
                  <a:pt x="88" y="22"/>
                </a:lnTo>
                <a:lnTo>
                  <a:pt x="107" y="22"/>
                </a:lnTo>
                <a:lnTo>
                  <a:pt x="107" y="22"/>
                </a:lnTo>
                <a:lnTo>
                  <a:pt x="115" y="20"/>
                </a:lnTo>
                <a:lnTo>
                  <a:pt x="123" y="16"/>
                </a:lnTo>
                <a:lnTo>
                  <a:pt x="130" y="10"/>
                </a:lnTo>
                <a:lnTo>
                  <a:pt x="134" y="2"/>
                </a:lnTo>
                <a:lnTo>
                  <a:pt x="135" y="0"/>
                </a:lnTo>
                <a:lnTo>
                  <a:pt x="175" y="0"/>
                </a:lnTo>
                <a:lnTo>
                  <a:pt x="175" y="0"/>
                </a:lnTo>
                <a:lnTo>
                  <a:pt x="179" y="0"/>
                </a:lnTo>
                <a:lnTo>
                  <a:pt x="181" y="2"/>
                </a:lnTo>
                <a:lnTo>
                  <a:pt x="188" y="6"/>
                </a:lnTo>
                <a:lnTo>
                  <a:pt x="192" y="12"/>
                </a:lnTo>
                <a:lnTo>
                  <a:pt x="194" y="16"/>
                </a:lnTo>
                <a:lnTo>
                  <a:pt x="194" y="20"/>
                </a:lnTo>
                <a:lnTo>
                  <a:pt x="194" y="20"/>
                </a:lnTo>
                <a:lnTo>
                  <a:pt x="194" y="23"/>
                </a:lnTo>
                <a:lnTo>
                  <a:pt x="192" y="27"/>
                </a:lnTo>
                <a:lnTo>
                  <a:pt x="188" y="34"/>
                </a:lnTo>
                <a:lnTo>
                  <a:pt x="181" y="38"/>
                </a:lnTo>
                <a:lnTo>
                  <a:pt x="179" y="39"/>
                </a:lnTo>
                <a:lnTo>
                  <a:pt x="175" y="39"/>
                </a:lnTo>
                <a:lnTo>
                  <a:pt x="175" y="39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0" y="10"/>
                </a:lnTo>
                <a:lnTo>
                  <a:pt x="7" y="14"/>
                </a:lnTo>
                <a:lnTo>
                  <a:pt x="6" y="20"/>
                </a:lnTo>
                <a:lnTo>
                  <a:pt x="6" y="20"/>
                </a:lnTo>
                <a:lnTo>
                  <a:pt x="7" y="26"/>
                </a:lnTo>
                <a:lnTo>
                  <a:pt x="10" y="30"/>
                </a:lnTo>
                <a:lnTo>
                  <a:pt x="15" y="33"/>
                </a:lnTo>
                <a:lnTo>
                  <a:pt x="21" y="34"/>
                </a:lnTo>
                <a:lnTo>
                  <a:pt x="175" y="34"/>
                </a:lnTo>
                <a:lnTo>
                  <a:pt x="175" y="34"/>
                </a:lnTo>
                <a:lnTo>
                  <a:pt x="180" y="33"/>
                </a:lnTo>
                <a:lnTo>
                  <a:pt x="184" y="30"/>
                </a:lnTo>
                <a:lnTo>
                  <a:pt x="188" y="26"/>
                </a:lnTo>
                <a:lnTo>
                  <a:pt x="188" y="20"/>
                </a:lnTo>
                <a:lnTo>
                  <a:pt x="188" y="20"/>
                </a:lnTo>
                <a:lnTo>
                  <a:pt x="188" y="14"/>
                </a:lnTo>
                <a:lnTo>
                  <a:pt x="184" y="10"/>
                </a:lnTo>
                <a:lnTo>
                  <a:pt x="180" y="7"/>
                </a:lnTo>
                <a:lnTo>
                  <a:pt x="175" y="6"/>
                </a:lnTo>
                <a:lnTo>
                  <a:pt x="138" y="6"/>
                </a:lnTo>
                <a:lnTo>
                  <a:pt x="138" y="6"/>
                </a:lnTo>
                <a:lnTo>
                  <a:pt x="133" y="14"/>
                </a:lnTo>
                <a:lnTo>
                  <a:pt x="126" y="20"/>
                </a:lnTo>
                <a:lnTo>
                  <a:pt x="117" y="25"/>
                </a:lnTo>
                <a:lnTo>
                  <a:pt x="107" y="27"/>
                </a:lnTo>
                <a:lnTo>
                  <a:pt x="88" y="27"/>
                </a:lnTo>
                <a:lnTo>
                  <a:pt x="88" y="27"/>
                </a:lnTo>
                <a:lnTo>
                  <a:pt x="77" y="25"/>
                </a:lnTo>
                <a:lnTo>
                  <a:pt x="68" y="20"/>
                </a:lnTo>
                <a:lnTo>
                  <a:pt x="61" y="14"/>
                </a:lnTo>
                <a:lnTo>
                  <a:pt x="56" y="6"/>
                </a:lnTo>
                <a:lnTo>
                  <a:pt x="2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30" name="Freeform 306"/>
          <p:cNvSpPr>
            <a:spLocks noEditPoints="1"/>
          </p:cNvSpPr>
          <p:nvPr/>
        </p:nvSpPr>
        <p:spPr bwMode="auto">
          <a:xfrm>
            <a:off x="7788592" y="3303872"/>
            <a:ext cx="197011" cy="270811"/>
          </a:xfrm>
          <a:custGeom>
            <a:avLst/>
            <a:gdLst/>
            <a:ahLst/>
            <a:cxnLst>
              <a:cxn ang="0">
                <a:pos x="54" y="173"/>
              </a:cxn>
              <a:cxn ang="0">
                <a:pos x="49" y="173"/>
              </a:cxn>
              <a:cxn ang="0">
                <a:pos x="39" y="169"/>
              </a:cxn>
              <a:cxn ang="0">
                <a:pos x="34" y="162"/>
              </a:cxn>
              <a:cxn ang="0">
                <a:pos x="30" y="154"/>
              </a:cxn>
              <a:cxn ang="0">
                <a:pos x="29" y="115"/>
              </a:cxn>
              <a:cxn ang="0">
                <a:pos x="15" y="115"/>
              </a:cxn>
              <a:cxn ang="0">
                <a:pos x="7" y="112"/>
              </a:cxn>
              <a:cxn ang="0">
                <a:pos x="2" y="107"/>
              </a:cxn>
              <a:cxn ang="0">
                <a:pos x="0" y="104"/>
              </a:cxn>
              <a:cxn ang="0">
                <a:pos x="0" y="96"/>
              </a:cxn>
              <a:cxn ang="0">
                <a:pos x="50" y="8"/>
              </a:cxn>
              <a:cxn ang="0">
                <a:pos x="53" y="6"/>
              </a:cxn>
              <a:cxn ang="0">
                <a:pos x="60" y="0"/>
              </a:cxn>
              <a:cxn ang="0">
                <a:pos x="64" y="0"/>
              </a:cxn>
              <a:cxn ang="0">
                <a:pos x="70" y="3"/>
              </a:cxn>
              <a:cxn ang="0">
                <a:pos x="77" y="8"/>
              </a:cxn>
              <a:cxn ang="0">
                <a:pos x="124" y="92"/>
              </a:cxn>
              <a:cxn ang="0">
                <a:pos x="127" y="100"/>
              </a:cxn>
              <a:cxn ang="0">
                <a:pos x="126" y="107"/>
              </a:cxn>
              <a:cxn ang="0">
                <a:pos x="123" y="111"/>
              </a:cxn>
              <a:cxn ang="0">
                <a:pos x="116" y="114"/>
              </a:cxn>
              <a:cxn ang="0">
                <a:pos x="97" y="115"/>
              </a:cxn>
              <a:cxn ang="0">
                <a:pos x="97" y="149"/>
              </a:cxn>
              <a:cxn ang="0">
                <a:pos x="96" y="158"/>
              </a:cxn>
              <a:cxn ang="0">
                <a:pos x="91" y="166"/>
              </a:cxn>
              <a:cxn ang="0">
                <a:pos x="83" y="172"/>
              </a:cxn>
              <a:cxn ang="0">
                <a:pos x="73" y="173"/>
              </a:cxn>
              <a:cxn ang="0">
                <a:pos x="64" y="11"/>
              </a:cxn>
              <a:cxn ang="0">
                <a:pos x="61" y="13"/>
              </a:cxn>
              <a:cxn ang="0">
                <a:pos x="11" y="98"/>
              </a:cxn>
              <a:cxn ang="0">
                <a:pos x="11" y="100"/>
              </a:cxn>
              <a:cxn ang="0">
                <a:pos x="11" y="102"/>
              </a:cxn>
              <a:cxn ang="0">
                <a:pos x="15" y="104"/>
              </a:cxn>
              <a:cxn ang="0">
                <a:pos x="39" y="149"/>
              </a:cxn>
              <a:cxn ang="0">
                <a:pos x="41" y="154"/>
              </a:cxn>
              <a:cxn ang="0">
                <a:pos x="49" y="161"/>
              </a:cxn>
              <a:cxn ang="0">
                <a:pos x="73" y="162"/>
              </a:cxn>
              <a:cxn ang="0">
                <a:pos x="79" y="161"/>
              </a:cxn>
              <a:cxn ang="0">
                <a:pos x="85" y="154"/>
              </a:cxn>
              <a:cxn ang="0">
                <a:pos x="87" y="104"/>
              </a:cxn>
              <a:cxn ang="0">
                <a:pos x="111" y="104"/>
              </a:cxn>
              <a:cxn ang="0">
                <a:pos x="116" y="102"/>
              </a:cxn>
              <a:cxn ang="0">
                <a:pos x="116" y="100"/>
              </a:cxn>
              <a:cxn ang="0">
                <a:pos x="68" y="14"/>
              </a:cxn>
              <a:cxn ang="0">
                <a:pos x="65" y="13"/>
              </a:cxn>
              <a:cxn ang="0">
                <a:pos x="64" y="11"/>
              </a:cxn>
            </a:cxnLst>
            <a:rect l="0" t="0" r="r" b="b"/>
            <a:pathLst>
              <a:path w="127" h="173">
                <a:moveTo>
                  <a:pt x="73" y="173"/>
                </a:moveTo>
                <a:lnTo>
                  <a:pt x="54" y="173"/>
                </a:lnTo>
                <a:lnTo>
                  <a:pt x="54" y="173"/>
                </a:lnTo>
                <a:lnTo>
                  <a:pt x="49" y="173"/>
                </a:lnTo>
                <a:lnTo>
                  <a:pt x="45" y="172"/>
                </a:lnTo>
                <a:lnTo>
                  <a:pt x="39" y="169"/>
                </a:lnTo>
                <a:lnTo>
                  <a:pt x="37" y="166"/>
                </a:lnTo>
                <a:lnTo>
                  <a:pt x="34" y="162"/>
                </a:lnTo>
                <a:lnTo>
                  <a:pt x="31" y="158"/>
                </a:lnTo>
                <a:lnTo>
                  <a:pt x="30" y="154"/>
                </a:lnTo>
                <a:lnTo>
                  <a:pt x="29" y="149"/>
                </a:lnTo>
                <a:lnTo>
                  <a:pt x="29" y="115"/>
                </a:lnTo>
                <a:lnTo>
                  <a:pt x="15" y="115"/>
                </a:lnTo>
                <a:lnTo>
                  <a:pt x="15" y="115"/>
                </a:lnTo>
                <a:lnTo>
                  <a:pt x="11" y="114"/>
                </a:lnTo>
                <a:lnTo>
                  <a:pt x="7" y="112"/>
                </a:lnTo>
                <a:lnTo>
                  <a:pt x="4" y="111"/>
                </a:lnTo>
                <a:lnTo>
                  <a:pt x="2" y="107"/>
                </a:lnTo>
                <a:lnTo>
                  <a:pt x="2" y="107"/>
                </a:lnTo>
                <a:lnTo>
                  <a:pt x="0" y="104"/>
                </a:lnTo>
                <a:lnTo>
                  <a:pt x="0" y="100"/>
                </a:lnTo>
                <a:lnTo>
                  <a:pt x="0" y="96"/>
                </a:lnTo>
                <a:lnTo>
                  <a:pt x="3" y="92"/>
                </a:lnTo>
                <a:lnTo>
                  <a:pt x="50" y="8"/>
                </a:lnTo>
                <a:lnTo>
                  <a:pt x="50" y="8"/>
                </a:lnTo>
                <a:lnTo>
                  <a:pt x="53" y="6"/>
                </a:lnTo>
                <a:lnTo>
                  <a:pt x="56" y="3"/>
                </a:lnTo>
                <a:lnTo>
                  <a:pt x="60" y="0"/>
                </a:lnTo>
                <a:lnTo>
                  <a:pt x="64" y="0"/>
                </a:lnTo>
                <a:lnTo>
                  <a:pt x="64" y="0"/>
                </a:lnTo>
                <a:lnTo>
                  <a:pt x="68" y="0"/>
                </a:lnTo>
                <a:lnTo>
                  <a:pt x="70" y="3"/>
                </a:lnTo>
                <a:lnTo>
                  <a:pt x="73" y="6"/>
                </a:lnTo>
                <a:lnTo>
                  <a:pt x="77" y="8"/>
                </a:lnTo>
                <a:lnTo>
                  <a:pt x="124" y="92"/>
                </a:lnTo>
                <a:lnTo>
                  <a:pt x="124" y="92"/>
                </a:lnTo>
                <a:lnTo>
                  <a:pt x="126" y="96"/>
                </a:lnTo>
                <a:lnTo>
                  <a:pt x="127" y="100"/>
                </a:lnTo>
                <a:lnTo>
                  <a:pt x="127" y="104"/>
                </a:lnTo>
                <a:lnTo>
                  <a:pt x="126" y="107"/>
                </a:lnTo>
                <a:lnTo>
                  <a:pt x="126" y="107"/>
                </a:lnTo>
                <a:lnTo>
                  <a:pt x="123" y="111"/>
                </a:lnTo>
                <a:lnTo>
                  <a:pt x="119" y="112"/>
                </a:lnTo>
                <a:lnTo>
                  <a:pt x="116" y="114"/>
                </a:lnTo>
                <a:lnTo>
                  <a:pt x="111" y="115"/>
                </a:lnTo>
                <a:lnTo>
                  <a:pt x="97" y="115"/>
                </a:lnTo>
                <a:lnTo>
                  <a:pt x="97" y="149"/>
                </a:lnTo>
                <a:lnTo>
                  <a:pt x="97" y="149"/>
                </a:lnTo>
                <a:lnTo>
                  <a:pt x="97" y="154"/>
                </a:lnTo>
                <a:lnTo>
                  <a:pt x="96" y="158"/>
                </a:lnTo>
                <a:lnTo>
                  <a:pt x="93" y="162"/>
                </a:lnTo>
                <a:lnTo>
                  <a:pt x="91" y="166"/>
                </a:lnTo>
                <a:lnTo>
                  <a:pt x="87" y="169"/>
                </a:lnTo>
                <a:lnTo>
                  <a:pt x="83" y="172"/>
                </a:lnTo>
                <a:lnTo>
                  <a:pt x="77" y="173"/>
                </a:lnTo>
                <a:lnTo>
                  <a:pt x="73" y="173"/>
                </a:lnTo>
                <a:lnTo>
                  <a:pt x="73" y="173"/>
                </a:lnTo>
                <a:close/>
                <a:moveTo>
                  <a:pt x="64" y="11"/>
                </a:moveTo>
                <a:lnTo>
                  <a:pt x="64" y="11"/>
                </a:lnTo>
                <a:lnTo>
                  <a:pt x="61" y="13"/>
                </a:lnTo>
                <a:lnTo>
                  <a:pt x="60" y="14"/>
                </a:lnTo>
                <a:lnTo>
                  <a:pt x="11" y="98"/>
                </a:lnTo>
                <a:lnTo>
                  <a:pt x="11" y="98"/>
                </a:lnTo>
                <a:lnTo>
                  <a:pt x="11" y="100"/>
                </a:lnTo>
                <a:lnTo>
                  <a:pt x="11" y="102"/>
                </a:lnTo>
                <a:lnTo>
                  <a:pt x="11" y="102"/>
                </a:lnTo>
                <a:lnTo>
                  <a:pt x="12" y="103"/>
                </a:lnTo>
                <a:lnTo>
                  <a:pt x="15" y="104"/>
                </a:lnTo>
                <a:lnTo>
                  <a:pt x="39" y="104"/>
                </a:lnTo>
                <a:lnTo>
                  <a:pt x="39" y="149"/>
                </a:lnTo>
                <a:lnTo>
                  <a:pt x="39" y="149"/>
                </a:lnTo>
                <a:lnTo>
                  <a:pt x="41" y="154"/>
                </a:lnTo>
                <a:lnTo>
                  <a:pt x="43" y="158"/>
                </a:lnTo>
                <a:lnTo>
                  <a:pt x="49" y="161"/>
                </a:lnTo>
                <a:lnTo>
                  <a:pt x="54" y="162"/>
                </a:lnTo>
                <a:lnTo>
                  <a:pt x="73" y="162"/>
                </a:lnTo>
                <a:lnTo>
                  <a:pt x="73" y="162"/>
                </a:lnTo>
                <a:lnTo>
                  <a:pt x="79" y="161"/>
                </a:lnTo>
                <a:lnTo>
                  <a:pt x="83" y="158"/>
                </a:lnTo>
                <a:lnTo>
                  <a:pt x="85" y="154"/>
                </a:lnTo>
                <a:lnTo>
                  <a:pt x="87" y="149"/>
                </a:lnTo>
                <a:lnTo>
                  <a:pt x="87" y="104"/>
                </a:lnTo>
                <a:lnTo>
                  <a:pt x="111" y="104"/>
                </a:lnTo>
                <a:lnTo>
                  <a:pt x="111" y="104"/>
                </a:lnTo>
                <a:lnTo>
                  <a:pt x="114" y="103"/>
                </a:lnTo>
                <a:lnTo>
                  <a:pt x="116" y="102"/>
                </a:lnTo>
                <a:lnTo>
                  <a:pt x="116" y="102"/>
                </a:lnTo>
                <a:lnTo>
                  <a:pt x="116" y="100"/>
                </a:lnTo>
                <a:lnTo>
                  <a:pt x="115" y="98"/>
                </a:lnTo>
                <a:lnTo>
                  <a:pt x="68" y="14"/>
                </a:lnTo>
                <a:lnTo>
                  <a:pt x="68" y="14"/>
                </a:lnTo>
                <a:lnTo>
                  <a:pt x="65" y="13"/>
                </a:lnTo>
                <a:lnTo>
                  <a:pt x="64" y="11"/>
                </a:lnTo>
                <a:lnTo>
                  <a:pt x="6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31" name="Freeform 307"/>
          <p:cNvSpPr>
            <a:spLocks noEditPoints="1"/>
          </p:cNvSpPr>
          <p:nvPr/>
        </p:nvSpPr>
        <p:spPr bwMode="auto">
          <a:xfrm>
            <a:off x="6273485" y="3495307"/>
            <a:ext cx="173559" cy="158751"/>
          </a:xfrm>
          <a:custGeom>
            <a:avLst/>
            <a:gdLst/>
            <a:ahLst/>
            <a:cxnLst>
              <a:cxn ang="0">
                <a:pos x="81" y="102"/>
              </a:cxn>
              <a:cxn ang="0">
                <a:pos x="81" y="102"/>
              </a:cxn>
              <a:cxn ang="0">
                <a:pos x="81" y="102"/>
              </a:cxn>
              <a:cxn ang="0">
                <a:pos x="81" y="102"/>
              </a:cxn>
              <a:cxn ang="0">
                <a:pos x="76" y="102"/>
              </a:cxn>
              <a:cxn ang="0">
                <a:pos x="73" y="101"/>
              </a:cxn>
              <a:cxn ang="0">
                <a:pos x="71" y="98"/>
              </a:cxn>
              <a:cxn ang="0">
                <a:pos x="0" y="29"/>
              </a:cxn>
              <a:cxn ang="0">
                <a:pos x="18" y="12"/>
              </a:cxn>
              <a:cxn ang="0">
                <a:pos x="18" y="12"/>
              </a:cxn>
              <a:cxn ang="0">
                <a:pos x="23" y="8"/>
              </a:cxn>
              <a:cxn ang="0">
                <a:pos x="30" y="5"/>
              </a:cxn>
              <a:cxn ang="0">
                <a:pos x="41" y="1"/>
              </a:cxn>
              <a:cxn ang="0">
                <a:pos x="45" y="0"/>
              </a:cxn>
              <a:cxn ang="0">
                <a:pos x="107" y="62"/>
              </a:cxn>
              <a:cxn ang="0">
                <a:pos x="107" y="62"/>
              </a:cxn>
              <a:cxn ang="0">
                <a:pos x="110" y="67"/>
              </a:cxn>
              <a:cxn ang="0">
                <a:pos x="111" y="74"/>
              </a:cxn>
              <a:cxn ang="0">
                <a:pos x="110" y="78"/>
              </a:cxn>
              <a:cxn ang="0">
                <a:pos x="108" y="82"/>
              </a:cxn>
              <a:cxn ang="0">
                <a:pos x="104" y="87"/>
              </a:cxn>
              <a:cxn ang="0">
                <a:pos x="100" y="93"/>
              </a:cxn>
              <a:cxn ang="0">
                <a:pos x="100" y="93"/>
              </a:cxn>
              <a:cxn ang="0">
                <a:pos x="95" y="97"/>
              </a:cxn>
              <a:cxn ang="0">
                <a:pos x="91" y="99"/>
              </a:cxn>
              <a:cxn ang="0">
                <a:pos x="86" y="102"/>
              </a:cxn>
              <a:cxn ang="0">
                <a:pos x="81" y="102"/>
              </a:cxn>
              <a:cxn ang="0">
                <a:pos x="81" y="102"/>
              </a:cxn>
              <a:cxn ang="0">
                <a:pos x="79" y="91"/>
              </a:cxn>
              <a:cxn ang="0">
                <a:pos x="79" y="91"/>
              </a:cxn>
              <a:cxn ang="0">
                <a:pos x="81" y="91"/>
              </a:cxn>
              <a:cxn ang="0">
                <a:pos x="81" y="91"/>
              </a:cxn>
              <a:cxn ang="0">
                <a:pos x="87" y="90"/>
              </a:cxn>
              <a:cxn ang="0">
                <a:pos x="92" y="85"/>
              </a:cxn>
              <a:cxn ang="0">
                <a:pos x="92" y="85"/>
              </a:cxn>
              <a:cxn ang="0">
                <a:pos x="98" y="78"/>
              </a:cxn>
              <a:cxn ang="0">
                <a:pos x="100" y="74"/>
              </a:cxn>
              <a:cxn ang="0">
                <a:pos x="99" y="71"/>
              </a:cxn>
              <a:cxn ang="0">
                <a:pos x="99" y="70"/>
              </a:cxn>
              <a:cxn ang="0">
                <a:pos x="41" y="12"/>
              </a:cxn>
              <a:cxn ang="0">
                <a:pos x="41" y="12"/>
              </a:cxn>
              <a:cxn ang="0">
                <a:pos x="29" y="17"/>
              </a:cxn>
              <a:cxn ang="0">
                <a:pos x="25" y="18"/>
              </a:cxn>
              <a:cxn ang="0">
                <a:pos x="15" y="28"/>
              </a:cxn>
              <a:cxn ang="0">
                <a:pos x="79" y="91"/>
              </a:cxn>
              <a:cxn ang="0">
                <a:pos x="79" y="91"/>
              </a:cxn>
              <a:cxn ang="0">
                <a:pos x="79" y="91"/>
              </a:cxn>
              <a:cxn ang="0">
                <a:pos x="79" y="91"/>
              </a:cxn>
            </a:cxnLst>
            <a:rect l="0" t="0" r="r" b="b"/>
            <a:pathLst>
              <a:path w="111" h="102">
                <a:moveTo>
                  <a:pt x="81" y="102"/>
                </a:move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76" y="102"/>
                </a:lnTo>
                <a:lnTo>
                  <a:pt x="73" y="101"/>
                </a:lnTo>
                <a:lnTo>
                  <a:pt x="71" y="98"/>
                </a:lnTo>
                <a:lnTo>
                  <a:pt x="0" y="29"/>
                </a:lnTo>
                <a:lnTo>
                  <a:pt x="18" y="12"/>
                </a:lnTo>
                <a:lnTo>
                  <a:pt x="18" y="12"/>
                </a:lnTo>
                <a:lnTo>
                  <a:pt x="23" y="8"/>
                </a:lnTo>
                <a:lnTo>
                  <a:pt x="30" y="5"/>
                </a:lnTo>
                <a:lnTo>
                  <a:pt x="41" y="1"/>
                </a:lnTo>
                <a:lnTo>
                  <a:pt x="45" y="0"/>
                </a:lnTo>
                <a:lnTo>
                  <a:pt x="107" y="62"/>
                </a:lnTo>
                <a:lnTo>
                  <a:pt x="107" y="62"/>
                </a:lnTo>
                <a:lnTo>
                  <a:pt x="110" y="67"/>
                </a:lnTo>
                <a:lnTo>
                  <a:pt x="111" y="74"/>
                </a:lnTo>
                <a:lnTo>
                  <a:pt x="110" y="78"/>
                </a:lnTo>
                <a:lnTo>
                  <a:pt x="108" y="82"/>
                </a:lnTo>
                <a:lnTo>
                  <a:pt x="104" y="87"/>
                </a:lnTo>
                <a:lnTo>
                  <a:pt x="100" y="93"/>
                </a:lnTo>
                <a:lnTo>
                  <a:pt x="100" y="93"/>
                </a:lnTo>
                <a:lnTo>
                  <a:pt x="95" y="97"/>
                </a:lnTo>
                <a:lnTo>
                  <a:pt x="91" y="99"/>
                </a:lnTo>
                <a:lnTo>
                  <a:pt x="86" y="102"/>
                </a:lnTo>
                <a:lnTo>
                  <a:pt x="81" y="102"/>
                </a:lnTo>
                <a:lnTo>
                  <a:pt x="81" y="102"/>
                </a:lnTo>
                <a:close/>
                <a:moveTo>
                  <a:pt x="79" y="91"/>
                </a:moveTo>
                <a:lnTo>
                  <a:pt x="79" y="91"/>
                </a:lnTo>
                <a:lnTo>
                  <a:pt x="81" y="91"/>
                </a:lnTo>
                <a:lnTo>
                  <a:pt x="81" y="91"/>
                </a:lnTo>
                <a:lnTo>
                  <a:pt x="87" y="90"/>
                </a:lnTo>
                <a:lnTo>
                  <a:pt x="92" y="85"/>
                </a:lnTo>
                <a:lnTo>
                  <a:pt x="92" y="85"/>
                </a:lnTo>
                <a:lnTo>
                  <a:pt x="98" y="78"/>
                </a:lnTo>
                <a:lnTo>
                  <a:pt x="100" y="74"/>
                </a:lnTo>
                <a:lnTo>
                  <a:pt x="99" y="71"/>
                </a:lnTo>
                <a:lnTo>
                  <a:pt x="99" y="70"/>
                </a:lnTo>
                <a:lnTo>
                  <a:pt x="41" y="12"/>
                </a:lnTo>
                <a:lnTo>
                  <a:pt x="41" y="12"/>
                </a:lnTo>
                <a:lnTo>
                  <a:pt x="29" y="17"/>
                </a:lnTo>
                <a:lnTo>
                  <a:pt x="25" y="18"/>
                </a:lnTo>
                <a:lnTo>
                  <a:pt x="15" y="28"/>
                </a:lnTo>
                <a:lnTo>
                  <a:pt x="79" y="91"/>
                </a:lnTo>
                <a:lnTo>
                  <a:pt x="79" y="91"/>
                </a:lnTo>
                <a:lnTo>
                  <a:pt x="79" y="91"/>
                </a:lnTo>
                <a:lnTo>
                  <a:pt x="79" y="9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32" name="Freeform 308"/>
          <p:cNvSpPr>
            <a:spLocks noEditPoints="1"/>
          </p:cNvSpPr>
          <p:nvPr/>
        </p:nvSpPr>
        <p:spPr bwMode="auto">
          <a:xfrm>
            <a:off x="6085855" y="3294536"/>
            <a:ext cx="173559" cy="168089"/>
          </a:xfrm>
          <a:custGeom>
            <a:avLst/>
            <a:gdLst/>
            <a:ahLst/>
            <a:cxnLst>
              <a:cxn ang="0">
                <a:pos x="88" y="108"/>
              </a:cxn>
              <a:cxn ang="0">
                <a:pos x="44" y="63"/>
              </a:cxn>
              <a:cxn ang="0">
                <a:pos x="25" y="55"/>
              </a:cxn>
              <a:cxn ang="0">
                <a:pos x="0" y="20"/>
              </a:cxn>
              <a:cxn ang="0">
                <a:pos x="21" y="0"/>
              </a:cxn>
              <a:cxn ang="0">
                <a:pos x="57" y="23"/>
              </a:cxn>
              <a:cxn ang="0">
                <a:pos x="65" y="41"/>
              </a:cxn>
              <a:cxn ang="0">
                <a:pos x="110" y="86"/>
              </a:cxn>
              <a:cxn ang="0">
                <a:pos x="107" y="90"/>
              </a:cxn>
              <a:cxn ang="0">
                <a:pos x="107" y="90"/>
              </a:cxn>
              <a:cxn ang="0">
                <a:pos x="100" y="97"/>
              </a:cxn>
              <a:cxn ang="0">
                <a:pos x="100" y="98"/>
              </a:cxn>
              <a:cxn ang="0">
                <a:pos x="88" y="108"/>
              </a:cxn>
              <a:cxn ang="0">
                <a:pos x="31" y="47"/>
              </a:cxn>
              <a:cxn ang="0">
                <a:pos x="49" y="55"/>
              </a:cxn>
              <a:cxn ang="0">
                <a:pos x="88" y="94"/>
              </a:cxn>
              <a:cxn ang="0">
                <a:pos x="93" y="89"/>
              </a:cxn>
              <a:cxn ang="0">
                <a:pos x="93" y="89"/>
              </a:cxn>
              <a:cxn ang="0">
                <a:pos x="95" y="87"/>
              </a:cxn>
              <a:cxn ang="0">
                <a:pos x="56" y="48"/>
              </a:cxn>
              <a:cxn ang="0">
                <a:pos x="48" y="29"/>
              </a:cxn>
              <a:cxn ang="0">
                <a:pos x="22" y="13"/>
              </a:cxn>
              <a:cxn ang="0">
                <a:pos x="15" y="21"/>
              </a:cxn>
              <a:cxn ang="0">
                <a:pos x="31" y="47"/>
              </a:cxn>
            </a:cxnLst>
            <a:rect l="0" t="0" r="r" b="b"/>
            <a:pathLst>
              <a:path w="110" h="108">
                <a:moveTo>
                  <a:pt x="88" y="108"/>
                </a:moveTo>
                <a:lnTo>
                  <a:pt x="44" y="63"/>
                </a:lnTo>
                <a:lnTo>
                  <a:pt x="25" y="55"/>
                </a:lnTo>
                <a:lnTo>
                  <a:pt x="0" y="20"/>
                </a:lnTo>
                <a:lnTo>
                  <a:pt x="21" y="0"/>
                </a:lnTo>
                <a:lnTo>
                  <a:pt x="57" y="23"/>
                </a:lnTo>
                <a:lnTo>
                  <a:pt x="65" y="41"/>
                </a:lnTo>
                <a:lnTo>
                  <a:pt x="110" y="86"/>
                </a:lnTo>
                <a:lnTo>
                  <a:pt x="107" y="90"/>
                </a:lnTo>
                <a:lnTo>
                  <a:pt x="107" y="90"/>
                </a:lnTo>
                <a:lnTo>
                  <a:pt x="100" y="97"/>
                </a:lnTo>
                <a:lnTo>
                  <a:pt x="100" y="98"/>
                </a:lnTo>
                <a:lnTo>
                  <a:pt x="88" y="108"/>
                </a:lnTo>
                <a:close/>
                <a:moveTo>
                  <a:pt x="31" y="47"/>
                </a:moveTo>
                <a:lnTo>
                  <a:pt x="49" y="55"/>
                </a:lnTo>
                <a:lnTo>
                  <a:pt x="88" y="94"/>
                </a:lnTo>
                <a:lnTo>
                  <a:pt x="93" y="89"/>
                </a:lnTo>
                <a:lnTo>
                  <a:pt x="93" y="89"/>
                </a:lnTo>
                <a:lnTo>
                  <a:pt x="95" y="87"/>
                </a:lnTo>
                <a:lnTo>
                  <a:pt x="56" y="48"/>
                </a:lnTo>
                <a:lnTo>
                  <a:pt x="48" y="29"/>
                </a:lnTo>
                <a:lnTo>
                  <a:pt x="22" y="13"/>
                </a:lnTo>
                <a:lnTo>
                  <a:pt x="15" y="21"/>
                </a:lnTo>
                <a:lnTo>
                  <a:pt x="31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33" name="Freeform 309"/>
          <p:cNvSpPr>
            <a:spLocks noEditPoints="1"/>
          </p:cNvSpPr>
          <p:nvPr/>
        </p:nvSpPr>
        <p:spPr bwMode="auto">
          <a:xfrm>
            <a:off x="6109308" y="3317879"/>
            <a:ext cx="318969" cy="317503"/>
          </a:xfrm>
          <a:custGeom>
            <a:avLst/>
            <a:gdLst/>
            <a:ahLst/>
            <a:cxnLst>
              <a:cxn ang="0">
                <a:pos x="171" y="6"/>
              </a:cxn>
              <a:cxn ang="0">
                <a:pos x="154" y="19"/>
              </a:cxn>
              <a:cxn ang="0">
                <a:pos x="152" y="33"/>
              </a:cxn>
              <a:cxn ang="0">
                <a:pos x="163" y="59"/>
              </a:cxn>
              <a:cxn ang="0">
                <a:pos x="196" y="44"/>
              </a:cxn>
              <a:cxn ang="0">
                <a:pos x="179" y="64"/>
              </a:cxn>
              <a:cxn ang="0">
                <a:pos x="170" y="76"/>
              </a:cxn>
              <a:cxn ang="0">
                <a:pos x="160" y="94"/>
              </a:cxn>
              <a:cxn ang="0">
                <a:pos x="117" y="108"/>
              </a:cxn>
              <a:cxn ang="0">
                <a:pos x="35" y="192"/>
              </a:cxn>
              <a:cxn ang="0">
                <a:pos x="21" y="198"/>
              </a:cxn>
              <a:cxn ang="0">
                <a:pos x="11" y="192"/>
              </a:cxn>
              <a:cxn ang="0">
                <a:pos x="5" y="184"/>
              </a:cxn>
              <a:cxn ang="0">
                <a:pos x="8" y="171"/>
              </a:cxn>
              <a:cxn ang="0">
                <a:pos x="98" y="96"/>
              </a:cxn>
              <a:cxn ang="0">
                <a:pos x="105" y="88"/>
              </a:cxn>
              <a:cxn ang="0">
                <a:pos x="119" y="64"/>
              </a:cxn>
              <a:cxn ang="0">
                <a:pos x="128" y="32"/>
              </a:cxn>
              <a:cxn ang="0">
                <a:pos x="133" y="14"/>
              </a:cxn>
              <a:cxn ang="0">
                <a:pos x="154" y="6"/>
              </a:cxn>
              <a:cxn ang="0">
                <a:pos x="162" y="6"/>
              </a:cxn>
              <a:cxn ang="0">
                <a:pos x="23" y="192"/>
              </a:cxn>
              <a:cxn ang="0">
                <a:pos x="32" y="188"/>
              </a:cxn>
              <a:cxn ang="0">
                <a:pos x="36" y="173"/>
              </a:cxn>
              <a:cxn ang="0">
                <a:pos x="28" y="167"/>
              </a:cxn>
              <a:cxn ang="0">
                <a:pos x="17" y="167"/>
              </a:cxn>
              <a:cxn ang="0">
                <a:pos x="11" y="173"/>
              </a:cxn>
              <a:cxn ang="0">
                <a:pos x="13" y="188"/>
              </a:cxn>
              <a:cxn ang="0">
                <a:pos x="23" y="192"/>
              </a:cxn>
              <a:cxn ang="0">
                <a:pos x="154" y="0"/>
              </a:cxn>
              <a:cxn ang="0">
                <a:pos x="133" y="6"/>
              </a:cxn>
              <a:cxn ang="0">
                <a:pos x="125" y="18"/>
              </a:cxn>
              <a:cxn ang="0">
                <a:pos x="112" y="63"/>
              </a:cxn>
              <a:cxn ang="0">
                <a:pos x="94" y="92"/>
              </a:cxn>
              <a:cxn ang="0">
                <a:pos x="4" y="167"/>
              </a:cxn>
              <a:cxn ang="0">
                <a:pos x="0" y="184"/>
              </a:cxn>
              <a:cxn ang="0">
                <a:pos x="7" y="196"/>
              </a:cxn>
              <a:cxn ang="0">
                <a:pos x="17" y="202"/>
              </a:cxn>
              <a:cxn ang="0">
                <a:pos x="28" y="202"/>
              </a:cxn>
              <a:cxn ang="0">
                <a:pos x="116" y="115"/>
              </a:cxn>
              <a:cxn ang="0">
                <a:pos x="131" y="107"/>
              </a:cxn>
              <a:cxn ang="0">
                <a:pos x="175" y="98"/>
              </a:cxn>
              <a:cxn ang="0">
                <a:pos x="175" y="73"/>
              </a:cxn>
              <a:cxn ang="0">
                <a:pos x="194" y="56"/>
              </a:cxn>
              <a:cxn ang="0">
                <a:pos x="205" y="34"/>
              </a:cxn>
              <a:cxn ang="0">
                <a:pos x="159" y="23"/>
              </a:cxn>
              <a:cxn ang="0">
                <a:pos x="183" y="5"/>
              </a:cxn>
              <a:cxn ang="0">
                <a:pos x="162" y="0"/>
              </a:cxn>
              <a:cxn ang="0">
                <a:pos x="20" y="187"/>
              </a:cxn>
              <a:cxn ang="0">
                <a:pos x="16" y="181"/>
              </a:cxn>
              <a:cxn ang="0">
                <a:pos x="17" y="173"/>
              </a:cxn>
              <a:cxn ang="0">
                <a:pos x="23" y="171"/>
              </a:cxn>
              <a:cxn ang="0">
                <a:pos x="30" y="173"/>
              </a:cxn>
              <a:cxn ang="0">
                <a:pos x="31" y="179"/>
              </a:cxn>
              <a:cxn ang="0">
                <a:pos x="30" y="184"/>
              </a:cxn>
              <a:cxn ang="0">
                <a:pos x="23" y="187"/>
              </a:cxn>
            </a:cxnLst>
            <a:rect l="0" t="0" r="r" b="b"/>
            <a:pathLst>
              <a:path w="205" h="203">
                <a:moveTo>
                  <a:pt x="162" y="6"/>
                </a:moveTo>
                <a:lnTo>
                  <a:pt x="162" y="6"/>
                </a:lnTo>
                <a:lnTo>
                  <a:pt x="171" y="6"/>
                </a:lnTo>
                <a:lnTo>
                  <a:pt x="179" y="9"/>
                </a:lnTo>
                <a:lnTo>
                  <a:pt x="156" y="18"/>
                </a:lnTo>
                <a:lnTo>
                  <a:pt x="154" y="19"/>
                </a:lnTo>
                <a:lnTo>
                  <a:pt x="154" y="22"/>
                </a:lnTo>
                <a:lnTo>
                  <a:pt x="152" y="32"/>
                </a:lnTo>
                <a:lnTo>
                  <a:pt x="152" y="33"/>
                </a:lnTo>
                <a:lnTo>
                  <a:pt x="152" y="34"/>
                </a:lnTo>
                <a:lnTo>
                  <a:pt x="160" y="53"/>
                </a:lnTo>
                <a:lnTo>
                  <a:pt x="163" y="59"/>
                </a:lnTo>
                <a:lnTo>
                  <a:pt x="167" y="56"/>
                </a:lnTo>
                <a:lnTo>
                  <a:pt x="196" y="44"/>
                </a:lnTo>
                <a:lnTo>
                  <a:pt x="196" y="44"/>
                </a:lnTo>
                <a:lnTo>
                  <a:pt x="192" y="50"/>
                </a:lnTo>
                <a:lnTo>
                  <a:pt x="186" y="57"/>
                </a:lnTo>
                <a:lnTo>
                  <a:pt x="179" y="64"/>
                </a:lnTo>
                <a:lnTo>
                  <a:pt x="173" y="68"/>
                </a:lnTo>
                <a:lnTo>
                  <a:pt x="169" y="71"/>
                </a:lnTo>
                <a:lnTo>
                  <a:pt x="170" y="76"/>
                </a:lnTo>
                <a:lnTo>
                  <a:pt x="177" y="92"/>
                </a:lnTo>
                <a:lnTo>
                  <a:pt x="177" y="92"/>
                </a:lnTo>
                <a:lnTo>
                  <a:pt x="160" y="94"/>
                </a:lnTo>
                <a:lnTo>
                  <a:pt x="142" y="99"/>
                </a:lnTo>
                <a:lnTo>
                  <a:pt x="124" y="104"/>
                </a:lnTo>
                <a:lnTo>
                  <a:pt x="117" y="108"/>
                </a:lnTo>
                <a:lnTo>
                  <a:pt x="112" y="113"/>
                </a:lnTo>
                <a:lnTo>
                  <a:pt x="35" y="192"/>
                </a:lnTo>
                <a:lnTo>
                  <a:pt x="35" y="192"/>
                </a:lnTo>
                <a:lnTo>
                  <a:pt x="31" y="195"/>
                </a:lnTo>
                <a:lnTo>
                  <a:pt x="27" y="196"/>
                </a:lnTo>
                <a:lnTo>
                  <a:pt x="21" y="198"/>
                </a:lnTo>
                <a:lnTo>
                  <a:pt x="21" y="198"/>
                </a:lnTo>
                <a:lnTo>
                  <a:pt x="16" y="196"/>
                </a:lnTo>
                <a:lnTo>
                  <a:pt x="11" y="192"/>
                </a:lnTo>
                <a:lnTo>
                  <a:pt x="11" y="192"/>
                </a:lnTo>
                <a:lnTo>
                  <a:pt x="7" y="188"/>
                </a:lnTo>
                <a:lnTo>
                  <a:pt x="5" y="184"/>
                </a:lnTo>
                <a:lnTo>
                  <a:pt x="5" y="180"/>
                </a:lnTo>
                <a:lnTo>
                  <a:pt x="5" y="176"/>
                </a:lnTo>
                <a:lnTo>
                  <a:pt x="8" y="171"/>
                </a:lnTo>
                <a:lnTo>
                  <a:pt x="11" y="167"/>
                </a:lnTo>
                <a:lnTo>
                  <a:pt x="98" y="96"/>
                </a:lnTo>
                <a:lnTo>
                  <a:pt x="98" y="96"/>
                </a:lnTo>
                <a:lnTo>
                  <a:pt x="98" y="95"/>
                </a:lnTo>
                <a:lnTo>
                  <a:pt x="98" y="95"/>
                </a:lnTo>
                <a:lnTo>
                  <a:pt x="105" y="88"/>
                </a:lnTo>
                <a:lnTo>
                  <a:pt x="109" y="80"/>
                </a:lnTo>
                <a:lnTo>
                  <a:pt x="115" y="72"/>
                </a:lnTo>
                <a:lnTo>
                  <a:pt x="119" y="64"/>
                </a:lnTo>
                <a:lnTo>
                  <a:pt x="124" y="46"/>
                </a:lnTo>
                <a:lnTo>
                  <a:pt x="128" y="32"/>
                </a:lnTo>
                <a:lnTo>
                  <a:pt x="128" y="32"/>
                </a:lnTo>
                <a:lnTo>
                  <a:pt x="131" y="21"/>
                </a:lnTo>
                <a:lnTo>
                  <a:pt x="131" y="21"/>
                </a:lnTo>
                <a:lnTo>
                  <a:pt x="133" y="14"/>
                </a:lnTo>
                <a:lnTo>
                  <a:pt x="136" y="11"/>
                </a:lnTo>
                <a:lnTo>
                  <a:pt x="143" y="9"/>
                </a:lnTo>
                <a:lnTo>
                  <a:pt x="154" y="6"/>
                </a:lnTo>
                <a:lnTo>
                  <a:pt x="155" y="6"/>
                </a:lnTo>
                <a:lnTo>
                  <a:pt x="155" y="6"/>
                </a:lnTo>
                <a:lnTo>
                  <a:pt x="162" y="6"/>
                </a:lnTo>
                <a:lnTo>
                  <a:pt x="162" y="6"/>
                </a:lnTo>
                <a:close/>
                <a:moveTo>
                  <a:pt x="23" y="192"/>
                </a:moveTo>
                <a:lnTo>
                  <a:pt x="23" y="192"/>
                </a:lnTo>
                <a:lnTo>
                  <a:pt x="28" y="192"/>
                </a:lnTo>
                <a:lnTo>
                  <a:pt x="32" y="188"/>
                </a:lnTo>
                <a:lnTo>
                  <a:pt x="32" y="188"/>
                </a:lnTo>
                <a:lnTo>
                  <a:pt x="36" y="184"/>
                </a:lnTo>
                <a:lnTo>
                  <a:pt x="36" y="179"/>
                </a:lnTo>
                <a:lnTo>
                  <a:pt x="36" y="173"/>
                </a:lnTo>
                <a:lnTo>
                  <a:pt x="32" y="169"/>
                </a:lnTo>
                <a:lnTo>
                  <a:pt x="32" y="169"/>
                </a:lnTo>
                <a:lnTo>
                  <a:pt x="28" y="167"/>
                </a:lnTo>
                <a:lnTo>
                  <a:pt x="23" y="165"/>
                </a:lnTo>
                <a:lnTo>
                  <a:pt x="23" y="165"/>
                </a:lnTo>
                <a:lnTo>
                  <a:pt x="17" y="167"/>
                </a:lnTo>
                <a:lnTo>
                  <a:pt x="13" y="169"/>
                </a:lnTo>
                <a:lnTo>
                  <a:pt x="13" y="169"/>
                </a:lnTo>
                <a:lnTo>
                  <a:pt x="11" y="173"/>
                </a:lnTo>
                <a:lnTo>
                  <a:pt x="9" y="179"/>
                </a:lnTo>
                <a:lnTo>
                  <a:pt x="11" y="184"/>
                </a:lnTo>
                <a:lnTo>
                  <a:pt x="13" y="188"/>
                </a:lnTo>
                <a:lnTo>
                  <a:pt x="13" y="188"/>
                </a:lnTo>
                <a:lnTo>
                  <a:pt x="17" y="192"/>
                </a:lnTo>
                <a:lnTo>
                  <a:pt x="23" y="192"/>
                </a:lnTo>
                <a:close/>
                <a:moveTo>
                  <a:pt x="162" y="0"/>
                </a:moveTo>
                <a:lnTo>
                  <a:pt x="162" y="0"/>
                </a:lnTo>
                <a:lnTo>
                  <a:pt x="154" y="0"/>
                </a:lnTo>
                <a:lnTo>
                  <a:pt x="154" y="0"/>
                </a:lnTo>
                <a:lnTo>
                  <a:pt x="142" y="3"/>
                </a:lnTo>
                <a:lnTo>
                  <a:pt x="133" y="6"/>
                </a:lnTo>
                <a:lnTo>
                  <a:pt x="129" y="11"/>
                </a:lnTo>
                <a:lnTo>
                  <a:pt x="125" y="18"/>
                </a:lnTo>
                <a:lnTo>
                  <a:pt x="125" y="18"/>
                </a:lnTo>
                <a:lnTo>
                  <a:pt x="121" y="33"/>
                </a:lnTo>
                <a:lnTo>
                  <a:pt x="116" y="52"/>
                </a:lnTo>
                <a:lnTo>
                  <a:pt x="112" y="63"/>
                </a:lnTo>
                <a:lnTo>
                  <a:pt x="108" y="73"/>
                </a:lnTo>
                <a:lnTo>
                  <a:pt x="102" y="83"/>
                </a:lnTo>
                <a:lnTo>
                  <a:pt x="94" y="92"/>
                </a:lnTo>
                <a:lnTo>
                  <a:pt x="7" y="163"/>
                </a:lnTo>
                <a:lnTo>
                  <a:pt x="7" y="163"/>
                </a:lnTo>
                <a:lnTo>
                  <a:pt x="4" y="167"/>
                </a:lnTo>
                <a:lnTo>
                  <a:pt x="1" y="173"/>
                </a:lnTo>
                <a:lnTo>
                  <a:pt x="0" y="179"/>
                </a:lnTo>
                <a:lnTo>
                  <a:pt x="0" y="184"/>
                </a:lnTo>
                <a:lnTo>
                  <a:pt x="3" y="190"/>
                </a:lnTo>
                <a:lnTo>
                  <a:pt x="7" y="196"/>
                </a:lnTo>
                <a:lnTo>
                  <a:pt x="7" y="196"/>
                </a:lnTo>
                <a:lnTo>
                  <a:pt x="11" y="199"/>
                </a:lnTo>
                <a:lnTo>
                  <a:pt x="15" y="200"/>
                </a:lnTo>
                <a:lnTo>
                  <a:pt x="17" y="202"/>
                </a:lnTo>
                <a:lnTo>
                  <a:pt x="21" y="203"/>
                </a:lnTo>
                <a:lnTo>
                  <a:pt x="21" y="203"/>
                </a:lnTo>
                <a:lnTo>
                  <a:pt x="28" y="202"/>
                </a:lnTo>
                <a:lnTo>
                  <a:pt x="34" y="199"/>
                </a:lnTo>
                <a:lnTo>
                  <a:pt x="39" y="196"/>
                </a:lnTo>
                <a:lnTo>
                  <a:pt x="116" y="115"/>
                </a:lnTo>
                <a:lnTo>
                  <a:pt x="116" y="115"/>
                </a:lnTo>
                <a:lnTo>
                  <a:pt x="121" y="111"/>
                </a:lnTo>
                <a:lnTo>
                  <a:pt x="131" y="107"/>
                </a:lnTo>
                <a:lnTo>
                  <a:pt x="143" y="104"/>
                </a:lnTo>
                <a:lnTo>
                  <a:pt x="155" y="102"/>
                </a:lnTo>
                <a:lnTo>
                  <a:pt x="175" y="98"/>
                </a:lnTo>
                <a:lnTo>
                  <a:pt x="185" y="96"/>
                </a:lnTo>
                <a:lnTo>
                  <a:pt x="175" y="73"/>
                </a:lnTo>
                <a:lnTo>
                  <a:pt x="175" y="73"/>
                </a:lnTo>
                <a:lnTo>
                  <a:pt x="182" y="68"/>
                </a:lnTo>
                <a:lnTo>
                  <a:pt x="189" y="63"/>
                </a:lnTo>
                <a:lnTo>
                  <a:pt x="194" y="56"/>
                </a:lnTo>
                <a:lnTo>
                  <a:pt x="198" y="49"/>
                </a:lnTo>
                <a:lnTo>
                  <a:pt x="204" y="38"/>
                </a:lnTo>
                <a:lnTo>
                  <a:pt x="205" y="34"/>
                </a:lnTo>
                <a:lnTo>
                  <a:pt x="166" y="50"/>
                </a:lnTo>
                <a:lnTo>
                  <a:pt x="158" y="33"/>
                </a:lnTo>
                <a:lnTo>
                  <a:pt x="159" y="23"/>
                </a:lnTo>
                <a:lnTo>
                  <a:pt x="192" y="9"/>
                </a:lnTo>
                <a:lnTo>
                  <a:pt x="192" y="9"/>
                </a:lnTo>
                <a:lnTo>
                  <a:pt x="183" y="5"/>
                </a:lnTo>
                <a:lnTo>
                  <a:pt x="174" y="0"/>
                </a:lnTo>
                <a:lnTo>
                  <a:pt x="162" y="0"/>
                </a:lnTo>
                <a:lnTo>
                  <a:pt x="162" y="0"/>
                </a:lnTo>
                <a:close/>
                <a:moveTo>
                  <a:pt x="23" y="187"/>
                </a:moveTo>
                <a:lnTo>
                  <a:pt x="23" y="187"/>
                </a:lnTo>
                <a:lnTo>
                  <a:pt x="20" y="187"/>
                </a:lnTo>
                <a:lnTo>
                  <a:pt x="17" y="184"/>
                </a:lnTo>
                <a:lnTo>
                  <a:pt x="17" y="184"/>
                </a:lnTo>
                <a:lnTo>
                  <a:pt x="16" y="181"/>
                </a:lnTo>
                <a:lnTo>
                  <a:pt x="15" y="179"/>
                </a:lnTo>
                <a:lnTo>
                  <a:pt x="16" y="176"/>
                </a:lnTo>
                <a:lnTo>
                  <a:pt x="17" y="173"/>
                </a:lnTo>
                <a:lnTo>
                  <a:pt x="17" y="173"/>
                </a:lnTo>
                <a:lnTo>
                  <a:pt x="20" y="171"/>
                </a:lnTo>
                <a:lnTo>
                  <a:pt x="23" y="171"/>
                </a:lnTo>
                <a:lnTo>
                  <a:pt x="23" y="171"/>
                </a:lnTo>
                <a:lnTo>
                  <a:pt x="27" y="171"/>
                </a:lnTo>
                <a:lnTo>
                  <a:pt x="30" y="173"/>
                </a:lnTo>
                <a:lnTo>
                  <a:pt x="30" y="173"/>
                </a:lnTo>
                <a:lnTo>
                  <a:pt x="31" y="176"/>
                </a:lnTo>
                <a:lnTo>
                  <a:pt x="31" y="179"/>
                </a:lnTo>
                <a:lnTo>
                  <a:pt x="31" y="181"/>
                </a:lnTo>
                <a:lnTo>
                  <a:pt x="30" y="184"/>
                </a:lnTo>
                <a:lnTo>
                  <a:pt x="30" y="184"/>
                </a:lnTo>
                <a:lnTo>
                  <a:pt x="27" y="187"/>
                </a:lnTo>
                <a:lnTo>
                  <a:pt x="23" y="187"/>
                </a:lnTo>
                <a:lnTo>
                  <a:pt x="23" y="18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34" name="Freeform 310"/>
          <p:cNvSpPr/>
          <p:nvPr/>
        </p:nvSpPr>
        <p:spPr bwMode="auto">
          <a:xfrm>
            <a:off x="6118688" y="3327218"/>
            <a:ext cx="295517" cy="298825"/>
          </a:xfrm>
          <a:custGeom>
            <a:avLst/>
            <a:gdLst/>
            <a:ahLst/>
            <a:cxnLst>
              <a:cxn ang="0">
                <a:pos x="157" y="0"/>
              </a:cxn>
              <a:cxn ang="0">
                <a:pos x="174" y="3"/>
              </a:cxn>
              <a:cxn ang="0">
                <a:pos x="149" y="13"/>
              </a:cxn>
              <a:cxn ang="0">
                <a:pos x="147" y="26"/>
              </a:cxn>
              <a:cxn ang="0">
                <a:pos x="147" y="28"/>
              </a:cxn>
              <a:cxn ang="0">
                <a:pos x="158" y="53"/>
              </a:cxn>
              <a:cxn ang="0">
                <a:pos x="191" y="38"/>
              </a:cxn>
              <a:cxn ang="0">
                <a:pos x="187" y="44"/>
              </a:cxn>
              <a:cxn ang="0">
                <a:pos x="174" y="58"/>
              </a:cxn>
              <a:cxn ang="0">
                <a:pos x="164" y="65"/>
              </a:cxn>
              <a:cxn ang="0">
                <a:pos x="172" y="86"/>
              </a:cxn>
              <a:cxn ang="0">
                <a:pos x="155" y="88"/>
              </a:cxn>
              <a:cxn ang="0">
                <a:pos x="119" y="98"/>
              </a:cxn>
              <a:cxn ang="0">
                <a:pos x="107" y="107"/>
              </a:cxn>
              <a:cxn ang="0">
                <a:pos x="30" y="186"/>
              </a:cxn>
              <a:cxn ang="0">
                <a:pos x="22" y="190"/>
              </a:cxn>
              <a:cxn ang="0">
                <a:pos x="16" y="192"/>
              </a:cxn>
              <a:cxn ang="0">
                <a:pos x="6" y="186"/>
              </a:cxn>
              <a:cxn ang="0">
                <a:pos x="2" y="182"/>
              </a:cxn>
              <a:cxn ang="0">
                <a:pos x="0" y="174"/>
              </a:cxn>
              <a:cxn ang="0">
                <a:pos x="3" y="165"/>
              </a:cxn>
              <a:cxn ang="0">
                <a:pos x="93" y="90"/>
              </a:cxn>
              <a:cxn ang="0">
                <a:pos x="93" y="89"/>
              </a:cxn>
              <a:cxn ang="0">
                <a:pos x="100" y="82"/>
              </a:cxn>
              <a:cxn ang="0">
                <a:pos x="110" y="66"/>
              </a:cxn>
              <a:cxn ang="0">
                <a:pos x="119" y="40"/>
              </a:cxn>
              <a:cxn ang="0">
                <a:pos x="123" y="26"/>
              </a:cxn>
              <a:cxn ang="0">
                <a:pos x="126" y="15"/>
              </a:cxn>
              <a:cxn ang="0">
                <a:pos x="131" y="5"/>
              </a:cxn>
              <a:cxn ang="0">
                <a:pos x="149" y="0"/>
              </a:cxn>
              <a:cxn ang="0">
                <a:pos x="150" y="0"/>
              </a:cxn>
              <a:cxn ang="0">
                <a:pos x="157" y="0"/>
              </a:cxn>
            </a:cxnLst>
            <a:rect l="0" t="0" r="r" b="b"/>
            <a:pathLst>
              <a:path w="191" h="192">
                <a:moveTo>
                  <a:pt x="157" y="0"/>
                </a:moveTo>
                <a:lnTo>
                  <a:pt x="157" y="0"/>
                </a:lnTo>
                <a:lnTo>
                  <a:pt x="166" y="0"/>
                </a:lnTo>
                <a:lnTo>
                  <a:pt x="174" y="3"/>
                </a:lnTo>
                <a:lnTo>
                  <a:pt x="151" y="12"/>
                </a:lnTo>
                <a:lnTo>
                  <a:pt x="149" y="13"/>
                </a:lnTo>
                <a:lnTo>
                  <a:pt x="149" y="16"/>
                </a:lnTo>
                <a:lnTo>
                  <a:pt x="147" y="26"/>
                </a:lnTo>
                <a:lnTo>
                  <a:pt x="147" y="27"/>
                </a:lnTo>
                <a:lnTo>
                  <a:pt x="147" y="28"/>
                </a:lnTo>
                <a:lnTo>
                  <a:pt x="155" y="47"/>
                </a:lnTo>
                <a:lnTo>
                  <a:pt x="158" y="53"/>
                </a:lnTo>
                <a:lnTo>
                  <a:pt x="162" y="50"/>
                </a:lnTo>
                <a:lnTo>
                  <a:pt x="191" y="38"/>
                </a:lnTo>
                <a:lnTo>
                  <a:pt x="191" y="38"/>
                </a:lnTo>
                <a:lnTo>
                  <a:pt x="187" y="44"/>
                </a:lnTo>
                <a:lnTo>
                  <a:pt x="181" y="51"/>
                </a:lnTo>
                <a:lnTo>
                  <a:pt x="174" y="58"/>
                </a:lnTo>
                <a:lnTo>
                  <a:pt x="168" y="62"/>
                </a:lnTo>
                <a:lnTo>
                  <a:pt x="164" y="65"/>
                </a:lnTo>
                <a:lnTo>
                  <a:pt x="165" y="70"/>
                </a:lnTo>
                <a:lnTo>
                  <a:pt x="172" y="86"/>
                </a:lnTo>
                <a:lnTo>
                  <a:pt x="172" y="86"/>
                </a:lnTo>
                <a:lnTo>
                  <a:pt x="155" y="88"/>
                </a:lnTo>
                <a:lnTo>
                  <a:pt x="137" y="93"/>
                </a:lnTo>
                <a:lnTo>
                  <a:pt x="119" y="98"/>
                </a:lnTo>
                <a:lnTo>
                  <a:pt x="112" y="102"/>
                </a:lnTo>
                <a:lnTo>
                  <a:pt x="107" y="107"/>
                </a:lnTo>
                <a:lnTo>
                  <a:pt x="30" y="186"/>
                </a:lnTo>
                <a:lnTo>
                  <a:pt x="30" y="186"/>
                </a:lnTo>
                <a:lnTo>
                  <a:pt x="26" y="189"/>
                </a:lnTo>
                <a:lnTo>
                  <a:pt x="22" y="190"/>
                </a:lnTo>
                <a:lnTo>
                  <a:pt x="16" y="192"/>
                </a:lnTo>
                <a:lnTo>
                  <a:pt x="16" y="192"/>
                </a:lnTo>
                <a:lnTo>
                  <a:pt x="11" y="190"/>
                </a:lnTo>
                <a:lnTo>
                  <a:pt x="6" y="186"/>
                </a:lnTo>
                <a:lnTo>
                  <a:pt x="6" y="186"/>
                </a:lnTo>
                <a:lnTo>
                  <a:pt x="2" y="182"/>
                </a:lnTo>
                <a:lnTo>
                  <a:pt x="0" y="178"/>
                </a:lnTo>
                <a:lnTo>
                  <a:pt x="0" y="174"/>
                </a:lnTo>
                <a:lnTo>
                  <a:pt x="0" y="170"/>
                </a:lnTo>
                <a:lnTo>
                  <a:pt x="3" y="165"/>
                </a:lnTo>
                <a:lnTo>
                  <a:pt x="6" y="161"/>
                </a:lnTo>
                <a:lnTo>
                  <a:pt x="93" y="90"/>
                </a:lnTo>
                <a:lnTo>
                  <a:pt x="93" y="90"/>
                </a:lnTo>
                <a:lnTo>
                  <a:pt x="93" y="89"/>
                </a:lnTo>
                <a:lnTo>
                  <a:pt x="93" y="89"/>
                </a:lnTo>
                <a:lnTo>
                  <a:pt x="100" y="82"/>
                </a:lnTo>
                <a:lnTo>
                  <a:pt x="104" y="74"/>
                </a:lnTo>
                <a:lnTo>
                  <a:pt x="110" y="66"/>
                </a:lnTo>
                <a:lnTo>
                  <a:pt x="114" y="58"/>
                </a:lnTo>
                <a:lnTo>
                  <a:pt x="119" y="40"/>
                </a:lnTo>
                <a:lnTo>
                  <a:pt x="123" y="26"/>
                </a:lnTo>
                <a:lnTo>
                  <a:pt x="123" y="26"/>
                </a:lnTo>
                <a:lnTo>
                  <a:pt x="126" y="15"/>
                </a:lnTo>
                <a:lnTo>
                  <a:pt x="126" y="15"/>
                </a:lnTo>
                <a:lnTo>
                  <a:pt x="128" y="8"/>
                </a:lnTo>
                <a:lnTo>
                  <a:pt x="131" y="5"/>
                </a:lnTo>
                <a:lnTo>
                  <a:pt x="138" y="3"/>
                </a:lnTo>
                <a:lnTo>
                  <a:pt x="149" y="0"/>
                </a:lnTo>
                <a:lnTo>
                  <a:pt x="150" y="0"/>
                </a:lnTo>
                <a:lnTo>
                  <a:pt x="150" y="0"/>
                </a:lnTo>
                <a:lnTo>
                  <a:pt x="157" y="0"/>
                </a:lnTo>
                <a:lnTo>
                  <a:pt x="157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35" name="Freeform 311"/>
          <p:cNvSpPr/>
          <p:nvPr/>
        </p:nvSpPr>
        <p:spPr bwMode="auto">
          <a:xfrm>
            <a:off x="6123380" y="3574681"/>
            <a:ext cx="42219" cy="42024"/>
          </a:xfrm>
          <a:custGeom>
            <a:avLst/>
            <a:gdLst/>
            <a:ahLst/>
            <a:cxnLst>
              <a:cxn ang="0">
                <a:pos x="14" y="27"/>
              </a:cxn>
              <a:cxn ang="0">
                <a:pos x="14" y="27"/>
              </a:cxn>
              <a:cxn ang="0">
                <a:pos x="19" y="27"/>
              </a:cxn>
              <a:cxn ang="0">
                <a:pos x="23" y="23"/>
              </a:cxn>
              <a:cxn ang="0">
                <a:pos x="23" y="23"/>
              </a:cxn>
              <a:cxn ang="0">
                <a:pos x="27" y="19"/>
              </a:cxn>
              <a:cxn ang="0">
                <a:pos x="27" y="14"/>
              </a:cxn>
              <a:cxn ang="0">
                <a:pos x="27" y="8"/>
              </a:cxn>
              <a:cxn ang="0">
                <a:pos x="23" y="4"/>
              </a:cxn>
              <a:cxn ang="0">
                <a:pos x="23" y="4"/>
              </a:cxn>
              <a:cxn ang="0">
                <a:pos x="19" y="2"/>
              </a:cxn>
              <a:cxn ang="0">
                <a:pos x="14" y="0"/>
              </a:cxn>
              <a:cxn ang="0">
                <a:pos x="14" y="0"/>
              </a:cxn>
              <a:cxn ang="0">
                <a:pos x="8" y="2"/>
              </a:cxn>
              <a:cxn ang="0">
                <a:pos x="4" y="4"/>
              </a:cxn>
              <a:cxn ang="0">
                <a:pos x="4" y="4"/>
              </a:cxn>
              <a:cxn ang="0">
                <a:pos x="2" y="8"/>
              </a:cxn>
              <a:cxn ang="0">
                <a:pos x="0" y="14"/>
              </a:cxn>
              <a:cxn ang="0">
                <a:pos x="2" y="19"/>
              </a:cxn>
              <a:cxn ang="0">
                <a:pos x="4" y="23"/>
              </a:cxn>
              <a:cxn ang="0">
                <a:pos x="4" y="23"/>
              </a:cxn>
              <a:cxn ang="0">
                <a:pos x="8" y="27"/>
              </a:cxn>
              <a:cxn ang="0">
                <a:pos x="14" y="27"/>
              </a:cxn>
            </a:cxnLst>
            <a:rect l="0" t="0" r="r" b="b"/>
            <a:pathLst>
              <a:path w="27" h="27">
                <a:moveTo>
                  <a:pt x="14" y="27"/>
                </a:moveTo>
                <a:lnTo>
                  <a:pt x="14" y="27"/>
                </a:lnTo>
                <a:lnTo>
                  <a:pt x="19" y="27"/>
                </a:lnTo>
                <a:lnTo>
                  <a:pt x="23" y="23"/>
                </a:lnTo>
                <a:lnTo>
                  <a:pt x="23" y="23"/>
                </a:lnTo>
                <a:lnTo>
                  <a:pt x="27" y="19"/>
                </a:lnTo>
                <a:lnTo>
                  <a:pt x="27" y="14"/>
                </a:lnTo>
                <a:lnTo>
                  <a:pt x="27" y="8"/>
                </a:lnTo>
                <a:lnTo>
                  <a:pt x="23" y="4"/>
                </a:lnTo>
                <a:lnTo>
                  <a:pt x="23" y="4"/>
                </a:lnTo>
                <a:lnTo>
                  <a:pt x="19" y="2"/>
                </a:lnTo>
                <a:lnTo>
                  <a:pt x="14" y="0"/>
                </a:lnTo>
                <a:lnTo>
                  <a:pt x="14" y="0"/>
                </a:lnTo>
                <a:lnTo>
                  <a:pt x="8" y="2"/>
                </a:lnTo>
                <a:lnTo>
                  <a:pt x="4" y="4"/>
                </a:lnTo>
                <a:lnTo>
                  <a:pt x="4" y="4"/>
                </a:lnTo>
                <a:lnTo>
                  <a:pt x="2" y="8"/>
                </a:lnTo>
                <a:lnTo>
                  <a:pt x="0" y="14"/>
                </a:lnTo>
                <a:lnTo>
                  <a:pt x="2" y="19"/>
                </a:lnTo>
                <a:lnTo>
                  <a:pt x="4" y="23"/>
                </a:lnTo>
                <a:lnTo>
                  <a:pt x="4" y="23"/>
                </a:lnTo>
                <a:lnTo>
                  <a:pt x="8" y="27"/>
                </a:lnTo>
                <a:lnTo>
                  <a:pt x="14" y="27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36" name="Freeform 312"/>
          <p:cNvSpPr/>
          <p:nvPr/>
        </p:nvSpPr>
        <p:spPr bwMode="auto">
          <a:xfrm>
            <a:off x="6109308" y="3317879"/>
            <a:ext cx="318969" cy="317503"/>
          </a:xfrm>
          <a:custGeom>
            <a:avLst/>
            <a:gdLst/>
            <a:ahLst/>
            <a:cxnLst>
              <a:cxn ang="0">
                <a:pos x="162" y="0"/>
              </a:cxn>
              <a:cxn ang="0">
                <a:pos x="162" y="0"/>
              </a:cxn>
              <a:cxn ang="0">
                <a:pos x="154" y="0"/>
              </a:cxn>
              <a:cxn ang="0">
                <a:pos x="154" y="0"/>
              </a:cxn>
              <a:cxn ang="0">
                <a:pos x="142" y="3"/>
              </a:cxn>
              <a:cxn ang="0">
                <a:pos x="133" y="6"/>
              </a:cxn>
              <a:cxn ang="0">
                <a:pos x="129" y="11"/>
              </a:cxn>
              <a:cxn ang="0">
                <a:pos x="125" y="18"/>
              </a:cxn>
              <a:cxn ang="0">
                <a:pos x="125" y="18"/>
              </a:cxn>
              <a:cxn ang="0">
                <a:pos x="121" y="33"/>
              </a:cxn>
              <a:cxn ang="0">
                <a:pos x="116" y="52"/>
              </a:cxn>
              <a:cxn ang="0">
                <a:pos x="112" y="63"/>
              </a:cxn>
              <a:cxn ang="0">
                <a:pos x="108" y="73"/>
              </a:cxn>
              <a:cxn ang="0">
                <a:pos x="102" y="83"/>
              </a:cxn>
              <a:cxn ang="0">
                <a:pos x="94" y="92"/>
              </a:cxn>
              <a:cxn ang="0">
                <a:pos x="7" y="163"/>
              </a:cxn>
              <a:cxn ang="0">
                <a:pos x="7" y="163"/>
              </a:cxn>
              <a:cxn ang="0">
                <a:pos x="4" y="167"/>
              </a:cxn>
              <a:cxn ang="0">
                <a:pos x="1" y="173"/>
              </a:cxn>
              <a:cxn ang="0">
                <a:pos x="0" y="179"/>
              </a:cxn>
              <a:cxn ang="0">
                <a:pos x="0" y="184"/>
              </a:cxn>
              <a:cxn ang="0">
                <a:pos x="3" y="190"/>
              </a:cxn>
              <a:cxn ang="0">
                <a:pos x="7" y="196"/>
              </a:cxn>
              <a:cxn ang="0">
                <a:pos x="7" y="196"/>
              </a:cxn>
              <a:cxn ang="0">
                <a:pos x="11" y="199"/>
              </a:cxn>
              <a:cxn ang="0">
                <a:pos x="15" y="200"/>
              </a:cxn>
              <a:cxn ang="0">
                <a:pos x="17" y="202"/>
              </a:cxn>
              <a:cxn ang="0">
                <a:pos x="21" y="203"/>
              </a:cxn>
              <a:cxn ang="0">
                <a:pos x="21" y="203"/>
              </a:cxn>
              <a:cxn ang="0">
                <a:pos x="28" y="202"/>
              </a:cxn>
              <a:cxn ang="0">
                <a:pos x="34" y="199"/>
              </a:cxn>
              <a:cxn ang="0">
                <a:pos x="39" y="196"/>
              </a:cxn>
              <a:cxn ang="0">
                <a:pos x="116" y="115"/>
              </a:cxn>
              <a:cxn ang="0">
                <a:pos x="116" y="115"/>
              </a:cxn>
              <a:cxn ang="0">
                <a:pos x="121" y="111"/>
              </a:cxn>
              <a:cxn ang="0">
                <a:pos x="131" y="107"/>
              </a:cxn>
              <a:cxn ang="0">
                <a:pos x="143" y="104"/>
              </a:cxn>
              <a:cxn ang="0">
                <a:pos x="155" y="102"/>
              </a:cxn>
              <a:cxn ang="0">
                <a:pos x="175" y="98"/>
              </a:cxn>
              <a:cxn ang="0">
                <a:pos x="185" y="96"/>
              </a:cxn>
              <a:cxn ang="0">
                <a:pos x="175" y="73"/>
              </a:cxn>
              <a:cxn ang="0">
                <a:pos x="175" y="73"/>
              </a:cxn>
              <a:cxn ang="0">
                <a:pos x="182" y="68"/>
              </a:cxn>
              <a:cxn ang="0">
                <a:pos x="189" y="63"/>
              </a:cxn>
              <a:cxn ang="0">
                <a:pos x="194" y="56"/>
              </a:cxn>
              <a:cxn ang="0">
                <a:pos x="198" y="49"/>
              </a:cxn>
              <a:cxn ang="0">
                <a:pos x="204" y="38"/>
              </a:cxn>
              <a:cxn ang="0">
                <a:pos x="205" y="34"/>
              </a:cxn>
              <a:cxn ang="0">
                <a:pos x="166" y="50"/>
              </a:cxn>
              <a:cxn ang="0">
                <a:pos x="158" y="33"/>
              </a:cxn>
              <a:cxn ang="0">
                <a:pos x="159" y="23"/>
              </a:cxn>
              <a:cxn ang="0">
                <a:pos x="192" y="9"/>
              </a:cxn>
              <a:cxn ang="0">
                <a:pos x="192" y="9"/>
              </a:cxn>
              <a:cxn ang="0">
                <a:pos x="183" y="5"/>
              </a:cxn>
              <a:cxn ang="0">
                <a:pos x="174" y="0"/>
              </a:cxn>
              <a:cxn ang="0">
                <a:pos x="162" y="0"/>
              </a:cxn>
              <a:cxn ang="0">
                <a:pos x="162" y="0"/>
              </a:cxn>
            </a:cxnLst>
            <a:rect l="0" t="0" r="r" b="b"/>
            <a:pathLst>
              <a:path w="205" h="203">
                <a:moveTo>
                  <a:pt x="162" y="0"/>
                </a:moveTo>
                <a:lnTo>
                  <a:pt x="162" y="0"/>
                </a:lnTo>
                <a:lnTo>
                  <a:pt x="154" y="0"/>
                </a:lnTo>
                <a:lnTo>
                  <a:pt x="154" y="0"/>
                </a:lnTo>
                <a:lnTo>
                  <a:pt x="142" y="3"/>
                </a:lnTo>
                <a:lnTo>
                  <a:pt x="133" y="6"/>
                </a:lnTo>
                <a:lnTo>
                  <a:pt x="129" y="11"/>
                </a:lnTo>
                <a:lnTo>
                  <a:pt x="125" y="18"/>
                </a:lnTo>
                <a:lnTo>
                  <a:pt x="125" y="18"/>
                </a:lnTo>
                <a:lnTo>
                  <a:pt x="121" y="33"/>
                </a:lnTo>
                <a:lnTo>
                  <a:pt x="116" y="52"/>
                </a:lnTo>
                <a:lnTo>
                  <a:pt x="112" y="63"/>
                </a:lnTo>
                <a:lnTo>
                  <a:pt x="108" y="73"/>
                </a:lnTo>
                <a:lnTo>
                  <a:pt x="102" y="83"/>
                </a:lnTo>
                <a:lnTo>
                  <a:pt x="94" y="92"/>
                </a:lnTo>
                <a:lnTo>
                  <a:pt x="7" y="163"/>
                </a:lnTo>
                <a:lnTo>
                  <a:pt x="7" y="163"/>
                </a:lnTo>
                <a:lnTo>
                  <a:pt x="4" y="167"/>
                </a:lnTo>
                <a:lnTo>
                  <a:pt x="1" y="173"/>
                </a:lnTo>
                <a:lnTo>
                  <a:pt x="0" y="179"/>
                </a:lnTo>
                <a:lnTo>
                  <a:pt x="0" y="184"/>
                </a:lnTo>
                <a:lnTo>
                  <a:pt x="3" y="190"/>
                </a:lnTo>
                <a:lnTo>
                  <a:pt x="7" y="196"/>
                </a:lnTo>
                <a:lnTo>
                  <a:pt x="7" y="196"/>
                </a:lnTo>
                <a:lnTo>
                  <a:pt x="11" y="199"/>
                </a:lnTo>
                <a:lnTo>
                  <a:pt x="15" y="200"/>
                </a:lnTo>
                <a:lnTo>
                  <a:pt x="17" y="202"/>
                </a:lnTo>
                <a:lnTo>
                  <a:pt x="21" y="203"/>
                </a:lnTo>
                <a:lnTo>
                  <a:pt x="21" y="203"/>
                </a:lnTo>
                <a:lnTo>
                  <a:pt x="28" y="202"/>
                </a:lnTo>
                <a:lnTo>
                  <a:pt x="34" y="199"/>
                </a:lnTo>
                <a:lnTo>
                  <a:pt x="39" y="196"/>
                </a:lnTo>
                <a:lnTo>
                  <a:pt x="116" y="115"/>
                </a:lnTo>
                <a:lnTo>
                  <a:pt x="116" y="115"/>
                </a:lnTo>
                <a:lnTo>
                  <a:pt x="121" y="111"/>
                </a:lnTo>
                <a:lnTo>
                  <a:pt x="131" y="107"/>
                </a:lnTo>
                <a:lnTo>
                  <a:pt x="143" y="104"/>
                </a:lnTo>
                <a:lnTo>
                  <a:pt x="155" y="102"/>
                </a:lnTo>
                <a:lnTo>
                  <a:pt x="175" y="98"/>
                </a:lnTo>
                <a:lnTo>
                  <a:pt x="185" y="96"/>
                </a:lnTo>
                <a:lnTo>
                  <a:pt x="175" y="73"/>
                </a:lnTo>
                <a:lnTo>
                  <a:pt x="175" y="73"/>
                </a:lnTo>
                <a:lnTo>
                  <a:pt x="182" y="68"/>
                </a:lnTo>
                <a:lnTo>
                  <a:pt x="189" y="63"/>
                </a:lnTo>
                <a:lnTo>
                  <a:pt x="194" y="56"/>
                </a:lnTo>
                <a:lnTo>
                  <a:pt x="198" y="49"/>
                </a:lnTo>
                <a:lnTo>
                  <a:pt x="204" y="38"/>
                </a:lnTo>
                <a:lnTo>
                  <a:pt x="205" y="34"/>
                </a:lnTo>
                <a:lnTo>
                  <a:pt x="166" y="50"/>
                </a:lnTo>
                <a:lnTo>
                  <a:pt x="158" y="33"/>
                </a:lnTo>
                <a:lnTo>
                  <a:pt x="159" y="23"/>
                </a:lnTo>
                <a:lnTo>
                  <a:pt x="192" y="9"/>
                </a:lnTo>
                <a:lnTo>
                  <a:pt x="192" y="9"/>
                </a:lnTo>
                <a:lnTo>
                  <a:pt x="183" y="5"/>
                </a:lnTo>
                <a:lnTo>
                  <a:pt x="174" y="0"/>
                </a:lnTo>
                <a:lnTo>
                  <a:pt x="162" y="0"/>
                </a:lnTo>
                <a:lnTo>
                  <a:pt x="162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37" name="Freeform 313"/>
          <p:cNvSpPr/>
          <p:nvPr/>
        </p:nvSpPr>
        <p:spPr bwMode="auto">
          <a:xfrm>
            <a:off x="6132762" y="3584021"/>
            <a:ext cx="23455" cy="23347"/>
          </a:xfrm>
          <a:custGeom>
            <a:avLst/>
            <a:gdLst/>
            <a:ahLst/>
            <a:cxnLst>
              <a:cxn ang="0">
                <a:pos x="8" y="16"/>
              </a:cxn>
              <a:cxn ang="0">
                <a:pos x="8" y="16"/>
              </a:cxn>
              <a:cxn ang="0">
                <a:pos x="5" y="16"/>
              </a:cxn>
              <a:cxn ang="0">
                <a:pos x="2" y="13"/>
              </a:cxn>
              <a:cxn ang="0">
                <a:pos x="2" y="13"/>
              </a:cxn>
              <a:cxn ang="0">
                <a:pos x="1" y="10"/>
              </a:cxn>
              <a:cxn ang="0">
                <a:pos x="0" y="8"/>
              </a:cxn>
              <a:cxn ang="0">
                <a:pos x="1" y="5"/>
              </a:cxn>
              <a:cxn ang="0">
                <a:pos x="2" y="2"/>
              </a:cxn>
              <a:cxn ang="0">
                <a:pos x="2" y="2"/>
              </a:cxn>
              <a:cxn ang="0">
                <a:pos x="5" y="0"/>
              </a:cxn>
              <a:cxn ang="0">
                <a:pos x="8" y="0"/>
              </a:cxn>
              <a:cxn ang="0">
                <a:pos x="8" y="0"/>
              </a:cxn>
              <a:cxn ang="0">
                <a:pos x="12" y="0"/>
              </a:cxn>
              <a:cxn ang="0">
                <a:pos x="15" y="2"/>
              </a:cxn>
              <a:cxn ang="0">
                <a:pos x="15" y="2"/>
              </a:cxn>
              <a:cxn ang="0">
                <a:pos x="16" y="5"/>
              </a:cxn>
              <a:cxn ang="0">
                <a:pos x="16" y="8"/>
              </a:cxn>
              <a:cxn ang="0">
                <a:pos x="16" y="10"/>
              </a:cxn>
              <a:cxn ang="0">
                <a:pos x="15" y="13"/>
              </a:cxn>
              <a:cxn ang="0">
                <a:pos x="15" y="13"/>
              </a:cxn>
              <a:cxn ang="0">
                <a:pos x="12" y="16"/>
              </a:cxn>
              <a:cxn ang="0">
                <a:pos x="8" y="16"/>
              </a:cxn>
              <a:cxn ang="0">
                <a:pos x="8" y="16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5" y="16"/>
                </a:lnTo>
                <a:lnTo>
                  <a:pt x="2" y="13"/>
                </a:lnTo>
                <a:lnTo>
                  <a:pt x="2" y="13"/>
                </a:lnTo>
                <a:lnTo>
                  <a:pt x="1" y="10"/>
                </a:lnTo>
                <a:lnTo>
                  <a:pt x="0" y="8"/>
                </a:lnTo>
                <a:lnTo>
                  <a:pt x="1" y="5"/>
                </a:lnTo>
                <a:lnTo>
                  <a:pt x="2" y="2"/>
                </a:lnTo>
                <a:lnTo>
                  <a:pt x="2" y="2"/>
                </a:lnTo>
                <a:lnTo>
                  <a:pt x="5" y="0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5" y="2"/>
                </a:lnTo>
                <a:lnTo>
                  <a:pt x="15" y="2"/>
                </a:lnTo>
                <a:lnTo>
                  <a:pt x="16" y="5"/>
                </a:lnTo>
                <a:lnTo>
                  <a:pt x="16" y="8"/>
                </a:lnTo>
                <a:lnTo>
                  <a:pt x="16" y="10"/>
                </a:lnTo>
                <a:lnTo>
                  <a:pt x="15" y="13"/>
                </a:lnTo>
                <a:lnTo>
                  <a:pt x="15" y="13"/>
                </a:lnTo>
                <a:lnTo>
                  <a:pt x="12" y="16"/>
                </a:lnTo>
                <a:lnTo>
                  <a:pt x="8" y="16"/>
                </a:lnTo>
                <a:lnTo>
                  <a:pt x="8" y="16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38" name="Freeform 314"/>
          <p:cNvSpPr>
            <a:spLocks noEditPoints="1"/>
          </p:cNvSpPr>
          <p:nvPr/>
        </p:nvSpPr>
        <p:spPr bwMode="auto">
          <a:xfrm>
            <a:off x="8567252" y="3289864"/>
            <a:ext cx="187629" cy="140075"/>
          </a:xfrm>
          <a:custGeom>
            <a:avLst/>
            <a:gdLst/>
            <a:ahLst/>
            <a:cxnLst>
              <a:cxn ang="0">
                <a:pos x="54" y="5"/>
              </a:cxn>
              <a:cxn ang="0">
                <a:pos x="54" y="5"/>
              </a:cxn>
              <a:cxn ang="0">
                <a:pos x="67" y="7"/>
              </a:cxn>
              <a:cxn ang="0">
                <a:pos x="81" y="11"/>
              </a:cxn>
              <a:cxn ang="0">
                <a:pos x="93" y="17"/>
              </a:cxn>
              <a:cxn ang="0">
                <a:pos x="104" y="27"/>
              </a:cxn>
              <a:cxn ang="0">
                <a:pos x="112" y="35"/>
              </a:cxn>
              <a:cxn ang="0">
                <a:pos x="66" y="81"/>
              </a:cxn>
              <a:cxn ang="0">
                <a:pos x="8" y="23"/>
              </a:cxn>
              <a:cxn ang="0">
                <a:pos x="8" y="23"/>
              </a:cxn>
              <a:cxn ang="0">
                <a:pos x="17" y="15"/>
              </a:cxn>
              <a:cxn ang="0">
                <a:pos x="29" y="11"/>
              </a:cxn>
              <a:cxn ang="0">
                <a:pos x="40" y="7"/>
              </a:cxn>
              <a:cxn ang="0">
                <a:pos x="54" y="5"/>
              </a:cxn>
              <a:cxn ang="0">
                <a:pos x="54" y="0"/>
              </a:cxn>
              <a:cxn ang="0">
                <a:pos x="54" y="0"/>
              </a:cxn>
              <a:cxn ang="0">
                <a:pos x="39" y="1"/>
              </a:cxn>
              <a:cxn ang="0">
                <a:pos x="25" y="5"/>
              </a:cxn>
              <a:cxn ang="0">
                <a:pos x="12" y="12"/>
              </a:cxn>
              <a:cxn ang="0">
                <a:pos x="0" y="22"/>
              </a:cxn>
              <a:cxn ang="0">
                <a:pos x="66" y="88"/>
              </a:cxn>
              <a:cxn ang="0">
                <a:pos x="120" y="35"/>
              </a:cxn>
              <a:cxn ang="0">
                <a:pos x="108" y="23"/>
              </a:cxn>
              <a:cxn ang="0">
                <a:pos x="108" y="23"/>
              </a:cxn>
              <a:cxn ang="0">
                <a:pos x="96" y="13"/>
              </a:cxn>
              <a:cxn ang="0">
                <a:pos x="82" y="7"/>
              </a:cxn>
              <a:cxn ang="0">
                <a:pos x="67" y="1"/>
              </a:cxn>
              <a:cxn ang="0">
                <a:pos x="54" y="0"/>
              </a:cxn>
              <a:cxn ang="0">
                <a:pos x="54" y="0"/>
              </a:cxn>
            </a:cxnLst>
            <a:rect l="0" t="0" r="r" b="b"/>
            <a:pathLst>
              <a:path w="120" h="88">
                <a:moveTo>
                  <a:pt x="54" y="5"/>
                </a:moveTo>
                <a:lnTo>
                  <a:pt x="54" y="5"/>
                </a:lnTo>
                <a:lnTo>
                  <a:pt x="67" y="7"/>
                </a:lnTo>
                <a:lnTo>
                  <a:pt x="81" y="11"/>
                </a:lnTo>
                <a:lnTo>
                  <a:pt x="93" y="17"/>
                </a:lnTo>
                <a:lnTo>
                  <a:pt x="104" y="27"/>
                </a:lnTo>
                <a:lnTo>
                  <a:pt x="112" y="35"/>
                </a:lnTo>
                <a:lnTo>
                  <a:pt x="66" y="81"/>
                </a:lnTo>
                <a:lnTo>
                  <a:pt x="8" y="23"/>
                </a:lnTo>
                <a:lnTo>
                  <a:pt x="8" y="23"/>
                </a:lnTo>
                <a:lnTo>
                  <a:pt x="17" y="15"/>
                </a:lnTo>
                <a:lnTo>
                  <a:pt x="29" y="11"/>
                </a:lnTo>
                <a:lnTo>
                  <a:pt x="40" y="7"/>
                </a:lnTo>
                <a:lnTo>
                  <a:pt x="54" y="5"/>
                </a:lnTo>
                <a:close/>
                <a:moveTo>
                  <a:pt x="54" y="0"/>
                </a:moveTo>
                <a:lnTo>
                  <a:pt x="54" y="0"/>
                </a:lnTo>
                <a:lnTo>
                  <a:pt x="39" y="1"/>
                </a:lnTo>
                <a:lnTo>
                  <a:pt x="25" y="5"/>
                </a:lnTo>
                <a:lnTo>
                  <a:pt x="12" y="12"/>
                </a:lnTo>
                <a:lnTo>
                  <a:pt x="0" y="22"/>
                </a:lnTo>
                <a:lnTo>
                  <a:pt x="66" y="88"/>
                </a:lnTo>
                <a:lnTo>
                  <a:pt x="120" y="35"/>
                </a:lnTo>
                <a:lnTo>
                  <a:pt x="108" y="23"/>
                </a:lnTo>
                <a:lnTo>
                  <a:pt x="108" y="23"/>
                </a:lnTo>
                <a:lnTo>
                  <a:pt x="96" y="13"/>
                </a:lnTo>
                <a:lnTo>
                  <a:pt x="82" y="7"/>
                </a:lnTo>
                <a:lnTo>
                  <a:pt x="67" y="1"/>
                </a:lnTo>
                <a:lnTo>
                  <a:pt x="54" y="0"/>
                </a:lnTo>
                <a:lnTo>
                  <a:pt x="5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39" name="Freeform 315"/>
          <p:cNvSpPr/>
          <p:nvPr/>
        </p:nvSpPr>
        <p:spPr bwMode="auto">
          <a:xfrm>
            <a:off x="8581328" y="3299201"/>
            <a:ext cx="164177" cy="116731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46" y="0"/>
              </a:cxn>
              <a:cxn ang="0">
                <a:pos x="59" y="2"/>
              </a:cxn>
              <a:cxn ang="0">
                <a:pos x="73" y="6"/>
              </a:cxn>
              <a:cxn ang="0">
                <a:pos x="85" y="12"/>
              </a:cxn>
              <a:cxn ang="0">
                <a:pos x="96" y="22"/>
              </a:cxn>
              <a:cxn ang="0">
                <a:pos x="104" y="30"/>
              </a:cxn>
              <a:cxn ang="0">
                <a:pos x="58" y="76"/>
              </a:cxn>
              <a:cxn ang="0">
                <a:pos x="0" y="18"/>
              </a:cxn>
              <a:cxn ang="0">
                <a:pos x="0" y="18"/>
              </a:cxn>
              <a:cxn ang="0">
                <a:pos x="9" y="10"/>
              </a:cxn>
              <a:cxn ang="0">
                <a:pos x="21" y="6"/>
              </a:cxn>
              <a:cxn ang="0">
                <a:pos x="32" y="2"/>
              </a:cxn>
              <a:cxn ang="0">
                <a:pos x="46" y="0"/>
              </a:cxn>
            </a:cxnLst>
            <a:rect l="0" t="0" r="r" b="b"/>
            <a:pathLst>
              <a:path w="104" h="76">
                <a:moveTo>
                  <a:pt x="46" y="0"/>
                </a:moveTo>
                <a:lnTo>
                  <a:pt x="46" y="0"/>
                </a:lnTo>
                <a:lnTo>
                  <a:pt x="59" y="2"/>
                </a:lnTo>
                <a:lnTo>
                  <a:pt x="73" y="6"/>
                </a:lnTo>
                <a:lnTo>
                  <a:pt x="85" y="12"/>
                </a:lnTo>
                <a:lnTo>
                  <a:pt x="96" y="22"/>
                </a:lnTo>
                <a:lnTo>
                  <a:pt x="104" y="30"/>
                </a:lnTo>
                <a:lnTo>
                  <a:pt x="58" y="76"/>
                </a:lnTo>
                <a:lnTo>
                  <a:pt x="0" y="18"/>
                </a:lnTo>
                <a:lnTo>
                  <a:pt x="0" y="18"/>
                </a:lnTo>
                <a:lnTo>
                  <a:pt x="9" y="10"/>
                </a:lnTo>
                <a:lnTo>
                  <a:pt x="21" y="6"/>
                </a:lnTo>
                <a:lnTo>
                  <a:pt x="32" y="2"/>
                </a:lnTo>
                <a:lnTo>
                  <a:pt x="46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40" name="Freeform 316"/>
          <p:cNvSpPr/>
          <p:nvPr/>
        </p:nvSpPr>
        <p:spPr bwMode="auto">
          <a:xfrm>
            <a:off x="8567252" y="3289864"/>
            <a:ext cx="187629" cy="140075"/>
          </a:xfrm>
          <a:custGeom>
            <a:avLst/>
            <a:gdLst/>
            <a:ahLst/>
            <a:cxnLst>
              <a:cxn ang="0">
                <a:pos x="54" y="0"/>
              </a:cxn>
              <a:cxn ang="0">
                <a:pos x="54" y="0"/>
              </a:cxn>
              <a:cxn ang="0">
                <a:pos x="39" y="1"/>
              </a:cxn>
              <a:cxn ang="0">
                <a:pos x="25" y="5"/>
              </a:cxn>
              <a:cxn ang="0">
                <a:pos x="12" y="12"/>
              </a:cxn>
              <a:cxn ang="0">
                <a:pos x="0" y="22"/>
              </a:cxn>
              <a:cxn ang="0">
                <a:pos x="66" y="88"/>
              </a:cxn>
              <a:cxn ang="0">
                <a:pos x="120" y="35"/>
              </a:cxn>
              <a:cxn ang="0">
                <a:pos x="108" y="23"/>
              </a:cxn>
              <a:cxn ang="0">
                <a:pos x="108" y="23"/>
              </a:cxn>
              <a:cxn ang="0">
                <a:pos x="96" y="13"/>
              </a:cxn>
              <a:cxn ang="0">
                <a:pos x="82" y="7"/>
              </a:cxn>
              <a:cxn ang="0">
                <a:pos x="67" y="1"/>
              </a:cxn>
              <a:cxn ang="0">
                <a:pos x="54" y="0"/>
              </a:cxn>
              <a:cxn ang="0">
                <a:pos x="54" y="0"/>
              </a:cxn>
            </a:cxnLst>
            <a:rect l="0" t="0" r="r" b="b"/>
            <a:pathLst>
              <a:path w="120" h="88">
                <a:moveTo>
                  <a:pt x="54" y="0"/>
                </a:moveTo>
                <a:lnTo>
                  <a:pt x="54" y="0"/>
                </a:lnTo>
                <a:lnTo>
                  <a:pt x="39" y="1"/>
                </a:lnTo>
                <a:lnTo>
                  <a:pt x="25" y="5"/>
                </a:lnTo>
                <a:lnTo>
                  <a:pt x="12" y="12"/>
                </a:lnTo>
                <a:lnTo>
                  <a:pt x="0" y="22"/>
                </a:lnTo>
                <a:lnTo>
                  <a:pt x="66" y="88"/>
                </a:lnTo>
                <a:lnTo>
                  <a:pt x="120" y="35"/>
                </a:lnTo>
                <a:lnTo>
                  <a:pt x="108" y="23"/>
                </a:lnTo>
                <a:lnTo>
                  <a:pt x="108" y="23"/>
                </a:lnTo>
                <a:lnTo>
                  <a:pt x="96" y="13"/>
                </a:lnTo>
                <a:lnTo>
                  <a:pt x="82" y="7"/>
                </a:lnTo>
                <a:lnTo>
                  <a:pt x="67" y="1"/>
                </a:lnTo>
                <a:lnTo>
                  <a:pt x="54" y="0"/>
                </a:lnTo>
                <a:lnTo>
                  <a:pt x="54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41" name="Freeform 317"/>
          <p:cNvSpPr>
            <a:spLocks noEditPoints="1"/>
          </p:cNvSpPr>
          <p:nvPr/>
        </p:nvSpPr>
        <p:spPr bwMode="auto">
          <a:xfrm>
            <a:off x="8586017" y="3355233"/>
            <a:ext cx="300207" cy="298825"/>
          </a:xfrm>
          <a:custGeom>
            <a:avLst/>
            <a:gdLst/>
            <a:ahLst/>
            <a:cxnLst>
              <a:cxn ang="0">
                <a:pos x="115" y="15"/>
              </a:cxn>
              <a:cxn ang="0">
                <a:pos x="161" y="61"/>
              </a:cxn>
              <a:cxn ang="0">
                <a:pos x="161" y="61"/>
              </a:cxn>
              <a:cxn ang="0">
                <a:pos x="169" y="71"/>
              </a:cxn>
              <a:cxn ang="0">
                <a:pos x="175" y="82"/>
              </a:cxn>
              <a:cxn ang="0">
                <a:pos x="178" y="94"/>
              </a:cxn>
              <a:cxn ang="0">
                <a:pos x="179" y="108"/>
              </a:cxn>
              <a:cxn ang="0">
                <a:pos x="179" y="108"/>
              </a:cxn>
              <a:cxn ang="0">
                <a:pos x="178" y="121"/>
              </a:cxn>
              <a:cxn ang="0">
                <a:pos x="175" y="133"/>
              </a:cxn>
              <a:cxn ang="0">
                <a:pos x="169" y="144"/>
              </a:cxn>
              <a:cxn ang="0">
                <a:pos x="161" y="155"/>
              </a:cxn>
              <a:cxn ang="0">
                <a:pos x="155" y="160"/>
              </a:cxn>
              <a:cxn ang="0">
                <a:pos x="155" y="160"/>
              </a:cxn>
              <a:cxn ang="0">
                <a:pos x="144" y="169"/>
              </a:cxn>
              <a:cxn ang="0">
                <a:pos x="134" y="174"/>
              </a:cxn>
              <a:cxn ang="0">
                <a:pos x="121" y="178"/>
              </a:cxn>
              <a:cxn ang="0">
                <a:pos x="108" y="179"/>
              </a:cxn>
              <a:cxn ang="0">
                <a:pos x="108" y="179"/>
              </a:cxn>
              <a:cxn ang="0">
                <a:pos x="96" y="178"/>
              </a:cxn>
              <a:cxn ang="0">
                <a:pos x="82" y="174"/>
              </a:cxn>
              <a:cxn ang="0">
                <a:pos x="71" y="169"/>
              </a:cxn>
              <a:cxn ang="0">
                <a:pos x="62" y="160"/>
              </a:cxn>
              <a:cxn ang="0">
                <a:pos x="16" y="115"/>
              </a:cxn>
              <a:cxn ang="0">
                <a:pos x="115" y="15"/>
              </a:cxn>
              <a:cxn ang="0">
                <a:pos x="115" y="0"/>
              </a:cxn>
              <a:cxn ang="0">
                <a:pos x="0" y="115"/>
              </a:cxn>
              <a:cxn ang="0">
                <a:pos x="54" y="167"/>
              </a:cxn>
              <a:cxn ang="0">
                <a:pos x="54" y="167"/>
              </a:cxn>
              <a:cxn ang="0">
                <a:pos x="66" y="178"/>
              </a:cxn>
              <a:cxn ang="0">
                <a:pos x="80" y="185"/>
              </a:cxn>
              <a:cxn ang="0">
                <a:pos x="93" y="189"/>
              </a:cxn>
              <a:cxn ang="0">
                <a:pos x="108" y="190"/>
              </a:cxn>
              <a:cxn ang="0">
                <a:pos x="108" y="190"/>
              </a:cxn>
              <a:cxn ang="0">
                <a:pos x="123" y="189"/>
              </a:cxn>
              <a:cxn ang="0">
                <a:pos x="138" y="185"/>
              </a:cxn>
              <a:cxn ang="0">
                <a:pos x="151" y="178"/>
              </a:cxn>
              <a:cxn ang="0">
                <a:pos x="163" y="167"/>
              </a:cxn>
              <a:cxn ang="0">
                <a:pos x="169" y="162"/>
              </a:cxn>
              <a:cxn ang="0">
                <a:pos x="169" y="162"/>
              </a:cxn>
              <a:cxn ang="0">
                <a:pos x="178" y="150"/>
              </a:cxn>
              <a:cxn ang="0">
                <a:pos x="185" y="136"/>
              </a:cxn>
              <a:cxn ang="0">
                <a:pos x="189" y="123"/>
              </a:cxn>
              <a:cxn ang="0">
                <a:pos x="190" y="108"/>
              </a:cxn>
              <a:cxn ang="0">
                <a:pos x="189" y="93"/>
              </a:cxn>
              <a:cxn ang="0">
                <a:pos x="185" y="79"/>
              </a:cxn>
              <a:cxn ang="0">
                <a:pos x="178" y="66"/>
              </a:cxn>
              <a:cxn ang="0">
                <a:pos x="169" y="54"/>
              </a:cxn>
              <a:cxn ang="0">
                <a:pos x="115" y="0"/>
              </a:cxn>
              <a:cxn ang="0">
                <a:pos x="115" y="0"/>
              </a:cxn>
            </a:cxnLst>
            <a:rect l="0" t="0" r="r" b="b"/>
            <a:pathLst>
              <a:path w="190" h="190">
                <a:moveTo>
                  <a:pt x="115" y="15"/>
                </a:moveTo>
                <a:lnTo>
                  <a:pt x="161" y="61"/>
                </a:lnTo>
                <a:lnTo>
                  <a:pt x="161" y="61"/>
                </a:lnTo>
                <a:lnTo>
                  <a:pt x="169" y="71"/>
                </a:lnTo>
                <a:lnTo>
                  <a:pt x="175" y="82"/>
                </a:lnTo>
                <a:lnTo>
                  <a:pt x="178" y="94"/>
                </a:lnTo>
                <a:lnTo>
                  <a:pt x="179" y="108"/>
                </a:lnTo>
                <a:lnTo>
                  <a:pt x="179" y="108"/>
                </a:lnTo>
                <a:lnTo>
                  <a:pt x="178" y="121"/>
                </a:lnTo>
                <a:lnTo>
                  <a:pt x="175" y="133"/>
                </a:lnTo>
                <a:lnTo>
                  <a:pt x="169" y="144"/>
                </a:lnTo>
                <a:lnTo>
                  <a:pt x="161" y="155"/>
                </a:lnTo>
                <a:lnTo>
                  <a:pt x="155" y="160"/>
                </a:lnTo>
                <a:lnTo>
                  <a:pt x="155" y="160"/>
                </a:lnTo>
                <a:lnTo>
                  <a:pt x="144" y="169"/>
                </a:lnTo>
                <a:lnTo>
                  <a:pt x="134" y="174"/>
                </a:lnTo>
                <a:lnTo>
                  <a:pt x="121" y="178"/>
                </a:lnTo>
                <a:lnTo>
                  <a:pt x="108" y="179"/>
                </a:lnTo>
                <a:lnTo>
                  <a:pt x="108" y="179"/>
                </a:lnTo>
                <a:lnTo>
                  <a:pt x="96" y="178"/>
                </a:lnTo>
                <a:lnTo>
                  <a:pt x="82" y="174"/>
                </a:lnTo>
                <a:lnTo>
                  <a:pt x="71" y="169"/>
                </a:lnTo>
                <a:lnTo>
                  <a:pt x="62" y="160"/>
                </a:lnTo>
                <a:lnTo>
                  <a:pt x="16" y="115"/>
                </a:lnTo>
                <a:lnTo>
                  <a:pt x="115" y="15"/>
                </a:lnTo>
                <a:close/>
                <a:moveTo>
                  <a:pt x="115" y="0"/>
                </a:moveTo>
                <a:lnTo>
                  <a:pt x="0" y="115"/>
                </a:lnTo>
                <a:lnTo>
                  <a:pt x="54" y="167"/>
                </a:lnTo>
                <a:lnTo>
                  <a:pt x="54" y="167"/>
                </a:lnTo>
                <a:lnTo>
                  <a:pt x="66" y="178"/>
                </a:lnTo>
                <a:lnTo>
                  <a:pt x="80" y="185"/>
                </a:lnTo>
                <a:lnTo>
                  <a:pt x="93" y="189"/>
                </a:lnTo>
                <a:lnTo>
                  <a:pt x="108" y="190"/>
                </a:lnTo>
                <a:lnTo>
                  <a:pt x="108" y="190"/>
                </a:lnTo>
                <a:lnTo>
                  <a:pt x="123" y="189"/>
                </a:lnTo>
                <a:lnTo>
                  <a:pt x="138" y="185"/>
                </a:lnTo>
                <a:lnTo>
                  <a:pt x="151" y="178"/>
                </a:lnTo>
                <a:lnTo>
                  <a:pt x="163" y="167"/>
                </a:lnTo>
                <a:lnTo>
                  <a:pt x="169" y="162"/>
                </a:lnTo>
                <a:lnTo>
                  <a:pt x="169" y="162"/>
                </a:lnTo>
                <a:lnTo>
                  <a:pt x="178" y="150"/>
                </a:lnTo>
                <a:lnTo>
                  <a:pt x="185" y="136"/>
                </a:lnTo>
                <a:lnTo>
                  <a:pt x="189" y="123"/>
                </a:lnTo>
                <a:lnTo>
                  <a:pt x="190" y="108"/>
                </a:lnTo>
                <a:lnTo>
                  <a:pt x="189" y="93"/>
                </a:lnTo>
                <a:lnTo>
                  <a:pt x="185" y="79"/>
                </a:lnTo>
                <a:lnTo>
                  <a:pt x="178" y="66"/>
                </a:lnTo>
                <a:lnTo>
                  <a:pt x="169" y="54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42" name="Freeform 318"/>
          <p:cNvSpPr/>
          <p:nvPr/>
        </p:nvSpPr>
        <p:spPr bwMode="auto">
          <a:xfrm>
            <a:off x="8614159" y="3378579"/>
            <a:ext cx="253300" cy="256805"/>
          </a:xfrm>
          <a:custGeom>
            <a:avLst/>
            <a:gdLst/>
            <a:ahLst/>
            <a:cxnLst>
              <a:cxn ang="0">
                <a:pos x="99" y="0"/>
              </a:cxn>
              <a:cxn ang="0">
                <a:pos x="145" y="46"/>
              </a:cxn>
              <a:cxn ang="0">
                <a:pos x="145" y="46"/>
              </a:cxn>
              <a:cxn ang="0">
                <a:pos x="153" y="56"/>
              </a:cxn>
              <a:cxn ang="0">
                <a:pos x="159" y="67"/>
              </a:cxn>
              <a:cxn ang="0">
                <a:pos x="162" y="79"/>
              </a:cxn>
              <a:cxn ang="0">
                <a:pos x="163" y="93"/>
              </a:cxn>
              <a:cxn ang="0">
                <a:pos x="163" y="93"/>
              </a:cxn>
              <a:cxn ang="0">
                <a:pos x="162" y="106"/>
              </a:cxn>
              <a:cxn ang="0">
                <a:pos x="159" y="118"/>
              </a:cxn>
              <a:cxn ang="0">
                <a:pos x="153" y="129"/>
              </a:cxn>
              <a:cxn ang="0">
                <a:pos x="145" y="140"/>
              </a:cxn>
              <a:cxn ang="0">
                <a:pos x="139" y="145"/>
              </a:cxn>
              <a:cxn ang="0">
                <a:pos x="139" y="145"/>
              </a:cxn>
              <a:cxn ang="0">
                <a:pos x="128" y="154"/>
              </a:cxn>
              <a:cxn ang="0">
                <a:pos x="118" y="159"/>
              </a:cxn>
              <a:cxn ang="0">
                <a:pos x="105" y="163"/>
              </a:cxn>
              <a:cxn ang="0">
                <a:pos x="92" y="164"/>
              </a:cxn>
              <a:cxn ang="0">
                <a:pos x="92" y="164"/>
              </a:cxn>
              <a:cxn ang="0">
                <a:pos x="80" y="163"/>
              </a:cxn>
              <a:cxn ang="0">
                <a:pos x="66" y="159"/>
              </a:cxn>
              <a:cxn ang="0">
                <a:pos x="55" y="154"/>
              </a:cxn>
              <a:cxn ang="0">
                <a:pos x="46" y="145"/>
              </a:cxn>
              <a:cxn ang="0">
                <a:pos x="0" y="100"/>
              </a:cxn>
              <a:cxn ang="0">
                <a:pos x="99" y="0"/>
              </a:cxn>
            </a:cxnLst>
            <a:rect l="0" t="0" r="r" b="b"/>
            <a:pathLst>
              <a:path w="163" h="164">
                <a:moveTo>
                  <a:pt x="99" y="0"/>
                </a:moveTo>
                <a:lnTo>
                  <a:pt x="145" y="46"/>
                </a:lnTo>
                <a:lnTo>
                  <a:pt x="145" y="46"/>
                </a:lnTo>
                <a:lnTo>
                  <a:pt x="153" y="56"/>
                </a:lnTo>
                <a:lnTo>
                  <a:pt x="159" y="67"/>
                </a:lnTo>
                <a:lnTo>
                  <a:pt x="162" y="79"/>
                </a:lnTo>
                <a:lnTo>
                  <a:pt x="163" y="93"/>
                </a:lnTo>
                <a:lnTo>
                  <a:pt x="163" y="93"/>
                </a:lnTo>
                <a:lnTo>
                  <a:pt x="162" y="106"/>
                </a:lnTo>
                <a:lnTo>
                  <a:pt x="159" y="118"/>
                </a:lnTo>
                <a:lnTo>
                  <a:pt x="153" y="129"/>
                </a:lnTo>
                <a:lnTo>
                  <a:pt x="145" y="140"/>
                </a:lnTo>
                <a:lnTo>
                  <a:pt x="139" y="145"/>
                </a:lnTo>
                <a:lnTo>
                  <a:pt x="139" y="145"/>
                </a:lnTo>
                <a:lnTo>
                  <a:pt x="128" y="154"/>
                </a:lnTo>
                <a:lnTo>
                  <a:pt x="118" y="159"/>
                </a:lnTo>
                <a:lnTo>
                  <a:pt x="105" y="163"/>
                </a:lnTo>
                <a:lnTo>
                  <a:pt x="92" y="164"/>
                </a:lnTo>
                <a:lnTo>
                  <a:pt x="92" y="164"/>
                </a:lnTo>
                <a:lnTo>
                  <a:pt x="80" y="163"/>
                </a:lnTo>
                <a:lnTo>
                  <a:pt x="66" y="159"/>
                </a:lnTo>
                <a:lnTo>
                  <a:pt x="55" y="154"/>
                </a:lnTo>
                <a:lnTo>
                  <a:pt x="46" y="145"/>
                </a:lnTo>
                <a:lnTo>
                  <a:pt x="0" y="100"/>
                </a:lnTo>
                <a:lnTo>
                  <a:pt x="99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43" name="Freeform 319"/>
          <p:cNvSpPr/>
          <p:nvPr/>
        </p:nvSpPr>
        <p:spPr bwMode="auto">
          <a:xfrm>
            <a:off x="8586017" y="3355233"/>
            <a:ext cx="300207" cy="298825"/>
          </a:xfrm>
          <a:custGeom>
            <a:avLst/>
            <a:gdLst/>
            <a:ahLst/>
            <a:cxnLst>
              <a:cxn ang="0">
                <a:pos x="115" y="0"/>
              </a:cxn>
              <a:cxn ang="0">
                <a:pos x="0" y="115"/>
              </a:cxn>
              <a:cxn ang="0">
                <a:pos x="54" y="167"/>
              </a:cxn>
              <a:cxn ang="0">
                <a:pos x="54" y="167"/>
              </a:cxn>
              <a:cxn ang="0">
                <a:pos x="66" y="178"/>
              </a:cxn>
              <a:cxn ang="0">
                <a:pos x="80" y="185"/>
              </a:cxn>
              <a:cxn ang="0">
                <a:pos x="93" y="189"/>
              </a:cxn>
              <a:cxn ang="0">
                <a:pos x="108" y="190"/>
              </a:cxn>
              <a:cxn ang="0">
                <a:pos x="108" y="190"/>
              </a:cxn>
              <a:cxn ang="0">
                <a:pos x="123" y="189"/>
              </a:cxn>
              <a:cxn ang="0">
                <a:pos x="138" y="185"/>
              </a:cxn>
              <a:cxn ang="0">
                <a:pos x="151" y="178"/>
              </a:cxn>
              <a:cxn ang="0">
                <a:pos x="163" y="167"/>
              </a:cxn>
              <a:cxn ang="0">
                <a:pos x="169" y="162"/>
              </a:cxn>
              <a:cxn ang="0">
                <a:pos x="169" y="162"/>
              </a:cxn>
              <a:cxn ang="0">
                <a:pos x="178" y="150"/>
              </a:cxn>
              <a:cxn ang="0">
                <a:pos x="185" y="136"/>
              </a:cxn>
              <a:cxn ang="0">
                <a:pos x="189" y="123"/>
              </a:cxn>
              <a:cxn ang="0">
                <a:pos x="190" y="108"/>
              </a:cxn>
              <a:cxn ang="0">
                <a:pos x="189" y="93"/>
              </a:cxn>
              <a:cxn ang="0">
                <a:pos x="185" y="79"/>
              </a:cxn>
              <a:cxn ang="0">
                <a:pos x="178" y="66"/>
              </a:cxn>
              <a:cxn ang="0">
                <a:pos x="169" y="54"/>
              </a:cxn>
              <a:cxn ang="0">
                <a:pos x="115" y="0"/>
              </a:cxn>
              <a:cxn ang="0">
                <a:pos x="115" y="0"/>
              </a:cxn>
            </a:cxnLst>
            <a:rect l="0" t="0" r="r" b="b"/>
            <a:pathLst>
              <a:path w="190" h="190">
                <a:moveTo>
                  <a:pt x="115" y="0"/>
                </a:moveTo>
                <a:lnTo>
                  <a:pt x="0" y="115"/>
                </a:lnTo>
                <a:lnTo>
                  <a:pt x="54" y="167"/>
                </a:lnTo>
                <a:lnTo>
                  <a:pt x="54" y="167"/>
                </a:lnTo>
                <a:lnTo>
                  <a:pt x="66" y="178"/>
                </a:lnTo>
                <a:lnTo>
                  <a:pt x="80" y="185"/>
                </a:lnTo>
                <a:lnTo>
                  <a:pt x="93" y="189"/>
                </a:lnTo>
                <a:lnTo>
                  <a:pt x="108" y="190"/>
                </a:lnTo>
                <a:lnTo>
                  <a:pt x="108" y="190"/>
                </a:lnTo>
                <a:lnTo>
                  <a:pt x="123" y="189"/>
                </a:lnTo>
                <a:lnTo>
                  <a:pt x="138" y="185"/>
                </a:lnTo>
                <a:lnTo>
                  <a:pt x="151" y="178"/>
                </a:lnTo>
                <a:lnTo>
                  <a:pt x="163" y="167"/>
                </a:lnTo>
                <a:lnTo>
                  <a:pt x="169" y="162"/>
                </a:lnTo>
                <a:lnTo>
                  <a:pt x="169" y="162"/>
                </a:lnTo>
                <a:lnTo>
                  <a:pt x="178" y="150"/>
                </a:lnTo>
                <a:lnTo>
                  <a:pt x="185" y="136"/>
                </a:lnTo>
                <a:lnTo>
                  <a:pt x="189" y="123"/>
                </a:lnTo>
                <a:lnTo>
                  <a:pt x="190" y="108"/>
                </a:lnTo>
                <a:lnTo>
                  <a:pt x="189" y="93"/>
                </a:lnTo>
                <a:lnTo>
                  <a:pt x="185" y="79"/>
                </a:lnTo>
                <a:lnTo>
                  <a:pt x="178" y="66"/>
                </a:lnTo>
                <a:lnTo>
                  <a:pt x="169" y="54"/>
                </a:lnTo>
                <a:lnTo>
                  <a:pt x="115" y="0"/>
                </a:lnTo>
                <a:lnTo>
                  <a:pt x="115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44" name="Freeform 320"/>
          <p:cNvSpPr>
            <a:spLocks noEditPoints="1"/>
          </p:cNvSpPr>
          <p:nvPr/>
        </p:nvSpPr>
        <p:spPr bwMode="auto">
          <a:xfrm>
            <a:off x="8525040" y="3336555"/>
            <a:ext cx="136033" cy="186767"/>
          </a:xfrm>
          <a:custGeom>
            <a:avLst/>
            <a:gdLst/>
            <a:ahLst/>
            <a:cxnLst>
              <a:cxn ang="0">
                <a:pos x="22" y="8"/>
              </a:cxn>
              <a:cxn ang="0">
                <a:pos x="80" y="66"/>
              </a:cxn>
              <a:cxn ang="0">
                <a:pos x="34" y="112"/>
              </a:cxn>
              <a:cxn ang="0">
                <a:pos x="26" y="104"/>
              </a:cxn>
              <a:cxn ang="0">
                <a:pos x="26" y="104"/>
              </a:cxn>
              <a:cxn ang="0">
                <a:pos x="18" y="93"/>
              </a:cxn>
              <a:cxn ang="0">
                <a:pos x="11" y="81"/>
              </a:cxn>
              <a:cxn ang="0">
                <a:pos x="7" y="68"/>
              </a:cxn>
              <a:cxn ang="0">
                <a:pos x="6" y="56"/>
              </a:cxn>
              <a:cxn ang="0">
                <a:pos x="6" y="43"/>
              </a:cxn>
              <a:cxn ang="0">
                <a:pos x="9" y="31"/>
              </a:cxn>
              <a:cxn ang="0">
                <a:pos x="14" y="19"/>
              </a:cxn>
              <a:cxn ang="0">
                <a:pos x="22" y="8"/>
              </a:cxn>
              <a:cxn ang="0">
                <a:pos x="22" y="0"/>
              </a:cxn>
              <a:cxn ang="0">
                <a:pos x="22" y="0"/>
              </a:cxn>
              <a:cxn ang="0">
                <a:pos x="13" y="12"/>
              </a:cxn>
              <a:cxn ang="0">
                <a:pos x="6" y="25"/>
              </a:cxn>
              <a:cxn ang="0">
                <a:pos x="2" y="39"/>
              </a:cxn>
              <a:cxn ang="0">
                <a:pos x="0" y="54"/>
              </a:cxn>
              <a:cxn ang="0">
                <a:pos x="2" y="68"/>
              </a:cxn>
              <a:cxn ang="0">
                <a:pos x="6" y="82"/>
              </a:cxn>
              <a:cxn ang="0">
                <a:pos x="13" y="95"/>
              </a:cxn>
              <a:cxn ang="0">
                <a:pos x="22" y="108"/>
              </a:cxn>
              <a:cxn ang="0">
                <a:pos x="34" y="118"/>
              </a:cxn>
              <a:cxn ang="0">
                <a:pos x="88" y="66"/>
              </a:cxn>
              <a:cxn ang="0">
                <a:pos x="22" y="0"/>
              </a:cxn>
              <a:cxn ang="0">
                <a:pos x="22" y="0"/>
              </a:cxn>
            </a:cxnLst>
            <a:rect l="0" t="0" r="r" b="b"/>
            <a:pathLst>
              <a:path w="88" h="118">
                <a:moveTo>
                  <a:pt x="22" y="8"/>
                </a:moveTo>
                <a:lnTo>
                  <a:pt x="80" y="66"/>
                </a:lnTo>
                <a:lnTo>
                  <a:pt x="34" y="112"/>
                </a:lnTo>
                <a:lnTo>
                  <a:pt x="26" y="104"/>
                </a:lnTo>
                <a:lnTo>
                  <a:pt x="26" y="104"/>
                </a:lnTo>
                <a:lnTo>
                  <a:pt x="18" y="93"/>
                </a:lnTo>
                <a:lnTo>
                  <a:pt x="11" y="81"/>
                </a:lnTo>
                <a:lnTo>
                  <a:pt x="7" y="68"/>
                </a:lnTo>
                <a:lnTo>
                  <a:pt x="6" y="56"/>
                </a:lnTo>
                <a:lnTo>
                  <a:pt x="6" y="43"/>
                </a:lnTo>
                <a:lnTo>
                  <a:pt x="9" y="31"/>
                </a:lnTo>
                <a:lnTo>
                  <a:pt x="14" y="19"/>
                </a:lnTo>
                <a:lnTo>
                  <a:pt x="22" y="8"/>
                </a:lnTo>
                <a:close/>
                <a:moveTo>
                  <a:pt x="22" y="0"/>
                </a:moveTo>
                <a:lnTo>
                  <a:pt x="22" y="0"/>
                </a:lnTo>
                <a:lnTo>
                  <a:pt x="13" y="12"/>
                </a:lnTo>
                <a:lnTo>
                  <a:pt x="6" y="25"/>
                </a:lnTo>
                <a:lnTo>
                  <a:pt x="2" y="39"/>
                </a:lnTo>
                <a:lnTo>
                  <a:pt x="0" y="54"/>
                </a:lnTo>
                <a:lnTo>
                  <a:pt x="2" y="68"/>
                </a:lnTo>
                <a:lnTo>
                  <a:pt x="6" y="82"/>
                </a:lnTo>
                <a:lnTo>
                  <a:pt x="13" y="95"/>
                </a:lnTo>
                <a:lnTo>
                  <a:pt x="22" y="108"/>
                </a:lnTo>
                <a:lnTo>
                  <a:pt x="34" y="118"/>
                </a:lnTo>
                <a:lnTo>
                  <a:pt x="88" y="66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45" name="Freeform 321"/>
          <p:cNvSpPr/>
          <p:nvPr/>
        </p:nvSpPr>
        <p:spPr bwMode="auto">
          <a:xfrm>
            <a:off x="8534421" y="3350564"/>
            <a:ext cx="112577" cy="163421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74" y="58"/>
              </a:cxn>
              <a:cxn ang="0">
                <a:pos x="28" y="104"/>
              </a:cxn>
              <a:cxn ang="0">
                <a:pos x="20" y="96"/>
              </a:cxn>
              <a:cxn ang="0">
                <a:pos x="20" y="96"/>
              </a:cxn>
              <a:cxn ang="0">
                <a:pos x="12" y="85"/>
              </a:cxn>
              <a:cxn ang="0">
                <a:pos x="5" y="73"/>
              </a:cxn>
              <a:cxn ang="0">
                <a:pos x="1" y="60"/>
              </a:cxn>
              <a:cxn ang="0">
                <a:pos x="0" y="48"/>
              </a:cxn>
              <a:cxn ang="0">
                <a:pos x="0" y="35"/>
              </a:cxn>
              <a:cxn ang="0">
                <a:pos x="3" y="23"/>
              </a:cxn>
              <a:cxn ang="0">
                <a:pos x="8" y="11"/>
              </a:cxn>
              <a:cxn ang="0">
                <a:pos x="16" y="0"/>
              </a:cxn>
            </a:cxnLst>
            <a:rect l="0" t="0" r="r" b="b"/>
            <a:pathLst>
              <a:path w="74" h="104">
                <a:moveTo>
                  <a:pt x="16" y="0"/>
                </a:moveTo>
                <a:lnTo>
                  <a:pt x="74" y="58"/>
                </a:lnTo>
                <a:lnTo>
                  <a:pt x="28" y="104"/>
                </a:lnTo>
                <a:lnTo>
                  <a:pt x="20" y="96"/>
                </a:lnTo>
                <a:lnTo>
                  <a:pt x="20" y="96"/>
                </a:lnTo>
                <a:lnTo>
                  <a:pt x="12" y="85"/>
                </a:lnTo>
                <a:lnTo>
                  <a:pt x="5" y="73"/>
                </a:lnTo>
                <a:lnTo>
                  <a:pt x="1" y="60"/>
                </a:lnTo>
                <a:lnTo>
                  <a:pt x="0" y="48"/>
                </a:lnTo>
                <a:lnTo>
                  <a:pt x="0" y="35"/>
                </a:lnTo>
                <a:lnTo>
                  <a:pt x="3" y="23"/>
                </a:lnTo>
                <a:lnTo>
                  <a:pt x="8" y="11"/>
                </a:lnTo>
                <a:lnTo>
                  <a:pt x="16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46" name="Freeform 322"/>
          <p:cNvSpPr/>
          <p:nvPr/>
        </p:nvSpPr>
        <p:spPr bwMode="auto">
          <a:xfrm>
            <a:off x="8525040" y="3336555"/>
            <a:ext cx="136033" cy="186767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2" y="0"/>
              </a:cxn>
              <a:cxn ang="0">
                <a:pos x="13" y="12"/>
              </a:cxn>
              <a:cxn ang="0">
                <a:pos x="6" y="25"/>
              </a:cxn>
              <a:cxn ang="0">
                <a:pos x="2" y="39"/>
              </a:cxn>
              <a:cxn ang="0">
                <a:pos x="0" y="54"/>
              </a:cxn>
              <a:cxn ang="0">
                <a:pos x="2" y="68"/>
              </a:cxn>
              <a:cxn ang="0">
                <a:pos x="6" y="82"/>
              </a:cxn>
              <a:cxn ang="0">
                <a:pos x="13" y="95"/>
              </a:cxn>
              <a:cxn ang="0">
                <a:pos x="22" y="108"/>
              </a:cxn>
              <a:cxn ang="0">
                <a:pos x="34" y="118"/>
              </a:cxn>
              <a:cxn ang="0">
                <a:pos x="88" y="66"/>
              </a:cxn>
              <a:cxn ang="0">
                <a:pos x="22" y="0"/>
              </a:cxn>
              <a:cxn ang="0">
                <a:pos x="22" y="0"/>
              </a:cxn>
            </a:cxnLst>
            <a:rect l="0" t="0" r="r" b="b"/>
            <a:pathLst>
              <a:path w="88" h="118">
                <a:moveTo>
                  <a:pt x="22" y="0"/>
                </a:moveTo>
                <a:lnTo>
                  <a:pt x="22" y="0"/>
                </a:lnTo>
                <a:lnTo>
                  <a:pt x="13" y="12"/>
                </a:lnTo>
                <a:lnTo>
                  <a:pt x="6" y="25"/>
                </a:lnTo>
                <a:lnTo>
                  <a:pt x="2" y="39"/>
                </a:lnTo>
                <a:lnTo>
                  <a:pt x="0" y="54"/>
                </a:lnTo>
                <a:lnTo>
                  <a:pt x="2" y="68"/>
                </a:lnTo>
                <a:lnTo>
                  <a:pt x="6" y="82"/>
                </a:lnTo>
                <a:lnTo>
                  <a:pt x="13" y="95"/>
                </a:lnTo>
                <a:lnTo>
                  <a:pt x="22" y="108"/>
                </a:lnTo>
                <a:lnTo>
                  <a:pt x="34" y="118"/>
                </a:lnTo>
                <a:lnTo>
                  <a:pt x="88" y="66"/>
                </a:lnTo>
                <a:lnTo>
                  <a:pt x="22" y="0"/>
                </a:lnTo>
                <a:lnTo>
                  <a:pt x="22" y="0"/>
                </a:lnTo>
              </a:path>
            </a:pathLst>
          </a:custGeom>
          <a:noFill/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47" name="Freeform 323"/>
          <p:cNvSpPr>
            <a:spLocks noEditPoints="1"/>
          </p:cNvSpPr>
          <p:nvPr/>
        </p:nvSpPr>
        <p:spPr bwMode="auto">
          <a:xfrm>
            <a:off x="2023677" y="3448615"/>
            <a:ext cx="375259" cy="163421"/>
          </a:xfrm>
          <a:custGeom>
            <a:avLst/>
            <a:gdLst/>
            <a:ahLst/>
            <a:cxnLst>
              <a:cxn ang="0">
                <a:pos x="225" y="104"/>
              </a:cxn>
              <a:cxn ang="0">
                <a:pos x="15" y="104"/>
              </a:cxn>
              <a:cxn ang="0">
                <a:pos x="15" y="104"/>
              </a:cxn>
              <a:cxn ang="0">
                <a:pos x="9" y="103"/>
              </a:cxn>
              <a:cxn ang="0">
                <a:pos x="4" y="100"/>
              </a:cxn>
              <a:cxn ang="0">
                <a:pos x="1" y="95"/>
              </a:cxn>
              <a:cxn ang="0">
                <a:pos x="0" y="88"/>
              </a:cxn>
              <a:cxn ang="0">
                <a:pos x="0" y="0"/>
              </a:cxn>
              <a:cxn ang="0">
                <a:pos x="240" y="0"/>
              </a:cxn>
              <a:cxn ang="0">
                <a:pos x="240" y="88"/>
              </a:cxn>
              <a:cxn ang="0">
                <a:pos x="240" y="88"/>
              </a:cxn>
              <a:cxn ang="0">
                <a:pos x="239" y="95"/>
              </a:cxn>
              <a:cxn ang="0">
                <a:pos x="236" y="100"/>
              </a:cxn>
              <a:cxn ang="0">
                <a:pos x="231" y="103"/>
              </a:cxn>
              <a:cxn ang="0">
                <a:pos x="225" y="104"/>
              </a:cxn>
              <a:cxn ang="0">
                <a:pos x="225" y="104"/>
              </a:cxn>
              <a:cxn ang="0">
                <a:pos x="5" y="6"/>
              </a:cxn>
              <a:cxn ang="0">
                <a:pos x="5" y="88"/>
              </a:cxn>
              <a:cxn ang="0">
                <a:pos x="5" y="88"/>
              </a:cxn>
              <a:cxn ang="0">
                <a:pos x="7" y="93"/>
              </a:cxn>
              <a:cxn ang="0">
                <a:pos x="8" y="96"/>
              </a:cxn>
              <a:cxn ang="0">
                <a:pos x="11" y="99"/>
              </a:cxn>
              <a:cxn ang="0">
                <a:pos x="15" y="99"/>
              </a:cxn>
              <a:cxn ang="0">
                <a:pos x="225" y="99"/>
              </a:cxn>
              <a:cxn ang="0">
                <a:pos x="225" y="99"/>
              </a:cxn>
              <a:cxn ang="0">
                <a:pos x="229" y="99"/>
              </a:cxn>
              <a:cxn ang="0">
                <a:pos x="232" y="96"/>
              </a:cxn>
              <a:cxn ang="0">
                <a:pos x="233" y="93"/>
              </a:cxn>
              <a:cxn ang="0">
                <a:pos x="235" y="88"/>
              </a:cxn>
              <a:cxn ang="0">
                <a:pos x="235" y="6"/>
              </a:cxn>
              <a:cxn ang="0">
                <a:pos x="5" y="6"/>
              </a:cxn>
            </a:cxnLst>
            <a:rect l="0" t="0" r="r" b="b"/>
            <a:pathLst>
              <a:path w="240" h="104">
                <a:moveTo>
                  <a:pt x="225" y="104"/>
                </a:moveTo>
                <a:lnTo>
                  <a:pt x="15" y="104"/>
                </a:lnTo>
                <a:lnTo>
                  <a:pt x="15" y="104"/>
                </a:lnTo>
                <a:lnTo>
                  <a:pt x="9" y="103"/>
                </a:lnTo>
                <a:lnTo>
                  <a:pt x="4" y="100"/>
                </a:lnTo>
                <a:lnTo>
                  <a:pt x="1" y="95"/>
                </a:lnTo>
                <a:lnTo>
                  <a:pt x="0" y="88"/>
                </a:lnTo>
                <a:lnTo>
                  <a:pt x="0" y="0"/>
                </a:lnTo>
                <a:lnTo>
                  <a:pt x="240" y="0"/>
                </a:lnTo>
                <a:lnTo>
                  <a:pt x="240" y="88"/>
                </a:lnTo>
                <a:lnTo>
                  <a:pt x="240" y="88"/>
                </a:lnTo>
                <a:lnTo>
                  <a:pt x="239" y="95"/>
                </a:lnTo>
                <a:lnTo>
                  <a:pt x="236" y="100"/>
                </a:lnTo>
                <a:lnTo>
                  <a:pt x="231" y="103"/>
                </a:lnTo>
                <a:lnTo>
                  <a:pt x="225" y="104"/>
                </a:lnTo>
                <a:lnTo>
                  <a:pt x="225" y="104"/>
                </a:lnTo>
                <a:close/>
                <a:moveTo>
                  <a:pt x="5" y="6"/>
                </a:moveTo>
                <a:lnTo>
                  <a:pt x="5" y="88"/>
                </a:lnTo>
                <a:lnTo>
                  <a:pt x="5" y="88"/>
                </a:lnTo>
                <a:lnTo>
                  <a:pt x="7" y="93"/>
                </a:lnTo>
                <a:lnTo>
                  <a:pt x="8" y="96"/>
                </a:lnTo>
                <a:lnTo>
                  <a:pt x="11" y="99"/>
                </a:lnTo>
                <a:lnTo>
                  <a:pt x="15" y="99"/>
                </a:lnTo>
                <a:lnTo>
                  <a:pt x="225" y="99"/>
                </a:lnTo>
                <a:lnTo>
                  <a:pt x="225" y="99"/>
                </a:lnTo>
                <a:lnTo>
                  <a:pt x="229" y="99"/>
                </a:lnTo>
                <a:lnTo>
                  <a:pt x="232" y="96"/>
                </a:lnTo>
                <a:lnTo>
                  <a:pt x="233" y="93"/>
                </a:lnTo>
                <a:lnTo>
                  <a:pt x="235" y="88"/>
                </a:lnTo>
                <a:lnTo>
                  <a:pt x="235" y="6"/>
                </a:lnTo>
                <a:lnTo>
                  <a:pt x="5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48" name="Freeform 324"/>
          <p:cNvSpPr>
            <a:spLocks noEditPoints="1"/>
          </p:cNvSpPr>
          <p:nvPr/>
        </p:nvSpPr>
        <p:spPr bwMode="auto">
          <a:xfrm>
            <a:off x="2230069" y="3518653"/>
            <a:ext cx="126651" cy="51363"/>
          </a:xfrm>
          <a:custGeom>
            <a:avLst/>
            <a:gdLst/>
            <a:ahLst/>
            <a:cxnLst>
              <a:cxn ang="0">
                <a:pos x="76" y="33"/>
              </a:cxn>
              <a:cxn ang="0">
                <a:pos x="6" y="33"/>
              </a:cxn>
              <a:cxn ang="0">
                <a:pos x="6" y="33"/>
              </a:cxn>
              <a:cxn ang="0">
                <a:pos x="3" y="31"/>
              </a:cxn>
              <a:cxn ang="0">
                <a:pos x="2" y="31"/>
              </a:cxn>
              <a:cxn ang="0">
                <a:pos x="0" y="28"/>
              </a:cxn>
              <a:cxn ang="0">
                <a:pos x="0" y="26"/>
              </a:cxn>
              <a:cxn ang="0">
                <a:pos x="0" y="7"/>
              </a:cxn>
              <a:cxn ang="0">
                <a:pos x="0" y="7"/>
              </a:cxn>
              <a:cxn ang="0">
                <a:pos x="0" y="4"/>
              </a:cxn>
              <a:cxn ang="0">
                <a:pos x="2" y="1"/>
              </a:cxn>
              <a:cxn ang="0">
                <a:pos x="3" y="0"/>
              </a:cxn>
              <a:cxn ang="0">
                <a:pos x="6" y="0"/>
              </a:cxn>
              <a:cxn ang="0">
                <a:pos x="76" y="0"/>
              </a:cxn>
              <a:cxn ang="0">
                <a:pos x="76" y="0"/>
              </a:cxn>
              <a:cxn ang="0">
                <a:pos x="77" y="0"/>
              </a:cxn>
              <a:cxn ang="0">
                <a:pos x="80" y="1"/>
              </a:cxn>
              <a:cxn ang="0">
                <a:pos x="81" y="4"/>
              </a:cxn>
              <a:cxn ang="0">
                <a:pos x="81" y="7"/>
              </a:cxn>
              <a:cxn ang="0">
                <a:pos x="81" y="26"/>
              </a:cxn>
              <a:cxn ang="0">
                <a:pos x="81" y="26"/>
              </a:cxn>
              <a:cxn ang="0">
                <a:pos x="81" y="28"/>
              </a:cxn>
              <a:cxn ang="0">
                <a:pos x="80" y="31"/>
              </a:cxn>
              <a:cxn ang="0">
                <a:pos x="77" y="31"/>
              </a:cxn>
              <a:cxn ang="0">
                <a:pos x="76" y="33"/>
              </a:cxn>
              <a:cxn ang="0">
                <a:pos x="76" y="33"/>
              </a:cxn>
              <a:cxn ang="0">
                <a:pos x="6" y="6"/>
              </a:cxn>
              <a:cxn ang="0">
                <a:pos x="6" y="6"/>
              </a:cxn>
              <a:cxn ang="0">
                <a:pos x="6" y="7"/>
              </a:cxn>
              <a:cxn ang="0">
                <a:pos x="6" y="26"/>
              </a:cxn>
              <a:cxn ang="0">
                <a:pos x="6" y="26"/>
              </a:cxn>
              <a:cxn ang="0">
                <a:pos x="6" y="27"/>
              </a:cxn>
              <a:cxn ang="0">
                <a:pos x="76" y="27"/>
              </a:cxn>
              <a:cxn ang="0">
                <a:pos x="76" y="27"/>
              </a:cxn>
              <a:cxn ang="0">
                <a:pos x="76" y="26"/>
              </a:cxn>
              <a:cxn ang="0">
                <a:pos x="76" y="7"/>
              </a:cxn>
              <a:cxn ang="0">
                <a:pos x="76" y="7"/>
              </a:cxn>
              <a:cxn ang="0">
                <a:pos x="76" y="6"/>
              </a:cxn>
              <a:cxn ang="0">
                <a:pos x="6" y="6"/>
              </a:cxn>
            </a:cxnLst>
            <a:rect l="0" t="0" r="r" b="b"/>
            <a:pathLst>
              <a:path w="81" h="33">
                <a:moveTo>
                  <a:pt x="76" y="33"/>
                </a:moveTo>
                <a:lnTo>
                  <a:pt x="6" y="33"/>
                </a:lnTo>
                <a:lnTo>
                  <a:pt x="6" y="33"/>
                </a:lnTo>
                <a:lnTo>
                  <a:pt x="3" y="31"/>
                </a:lnTo>
                <a:lnTo>
                  <a:pt x="2" y="31"/>
                </a:lnTo>
                <a:lnTo>
                  <a:pt x="0" y="28"/>
                </a:lnTo>
                <a:lnTo>
                  <a:pt x="0" y="26"/>
                </a:lnTo>
                <a:lnTo>
                  <a:pt x="0" y="7"/>
                </a:lnTo>
                <a:lnTo>
                  <a:pt x="0" y="7"/>
                </a:lnTo>
                <a:lnTo>
                  <a:pt x="0" y="4"/>
                </a:lnTo>
                <a:lnTo>
                  <a:pt x="2" y="1"/>
                </a:lnTo>
                <a:lnTo>
                  <a:pt x="3" y="0"/>
                </a:lnTo>
                <a:lnTo>
                  <a:pt x="6" y="0"/>
                </a:lnTo>
                <a:lnTo>
                  <a:pt x="76" y="0"/>
                </a:lnTo>
                <a:lnTo>
                  <a:pt x="76" y="0"/>
                </a:lnTo>
                <a:lnTo>
                  <a:pt x="77" y="0"/>
                </a:lnTo>
                <a:lnTo>
                  <a:pt x="80" y="1"/>
                </a:lnTo>
                <a:lnTo>
                  <a:pt x="81" y="4"/>
                </a:lnTo>
                <a:lnTo>
                  <a:pt x="81" y="7"/>
                </a:lnTo>
                <a:lnTo>
                  <a:pt x="81" y="26"/>
                </a:lnTo>
                <a:lnTo>
                  <a:pt x="81" y="26"/>
                </a:lnTo>
                <a:lnTo>
                  <a:pt x="81" y="28"/>
                </a:lnTo>
                <a:lnTo>
                  <a:pt x="80" y="31"/>
                </a:lnTo>
                <a:lnTo>
                  <a:pt x="77" y="31"/>
                </a:lnTo>
                <a:lnTo>
                  <a:pt x="76" y="33"/>
                </a:lnTo>
                <a:lnTo>
                  <a:pt x="76" y="33"/>
                </a:lnTo>
                <a:close/>
                <a:moveTo>
                  <a:pt x="6" y="6"/>
                </a:moveTo>
                <a:lnTo>
                  <a:pt x="6" y="6"/>
                </a:lnTo>
                <a:lnTo>
                  <a:pt x="6" y="7"/>
                </a:lnTo>
                <a:lnTo>
                  <a:pt x="6" y="26"/>
                </a:lnTo>
                <a:lnTo>
                  <a:pt x="6" y="26"/>
                </a:lnTo>
                <a:lnTo>
                  <a:pt x="6" y="27"/>
                </a:lnTo>
                <a:lnTo>
                  <a:pt x="76" y="27"/>
                </a:lnTo>
                <a:lnTo>
                  <a:pt x="76" y="27"/>
                </a:lnTo>
                <a:lnTo>
                  <a:pt x="76" y="26"/>
                </a:lnTo>
                <a:lnTo>
                  <a:pt x="76" y="7"/>
                </a:lnTo>
                <a:lnTo>
                  <a:pt x="76" y="7"/>
                </a:lnTo>
                <a:lnTo>
                  <a:pt x="76" y="6"/>
                </a:ln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49" name="Freeform 325"/>
          <p:cNvSpPr>
            <a:spLocks noEditPoints="1"/>
          </p:cNvSpPr>
          <p:nvPr/>
        </p:nvSpPr>
        <p:spPr bwMode="auto">
          <a:xfrm>
            <a:off x="2023677" y="3350565"/>
            <a:ext cx="375259" cy="70039"/>
          </a:xfrm>
          <a:custGeom>
            <a:avLst/>
            <a:gdLst/>
            <a:ahLst/>
            <a:cxnLst>
              <a:cxn ang="0">
                <a:pos x="240" y="45"/>
              </a:cxn>
              <a:cxn ang="0">
                <a:pos x="0" y="45"/>
              </a:cxn>
              <a:cxn ang="0">
                <a:pos x="0" y="15"/>
              </a:cxn>
              <a:cxn ang="0">
                <a:pos x="0" y="15"/>
              </a:cxn>
              <a:cxn ang="0">
                <a:pos x="1" y="10"/>
              </a:cxn>
              <a:cxn ang="0">
                <a:pos x="4" y="4"/>
              </a:cxn>
              <a:cxn ang="0">
                <a:pos x="9" y="0"/>
              </a:cxn>
              <a:cxn ang="0">
                <a:pos x="15" y="0"/>
              </a:cxn>
              <a:cxn ang="0">
                <a:pos x="225" y="0"/>
              </a:cxn>
              <a:cxn ang="0">
                <a:pos x="225" y="0"/>
              </a:cxn>
              <a:cxn ang="0">
                <a:pos x="231" y="0"/>
              </a:cxn>
              <a:cxn ang="0">
                <a:pos x="236" y="4"/>
              </a:cxn>
              <a:cxn ang="0">
                <a:pos x="239" y="10"/>
              </a:cxn>
              <a:cxn ang="0">
                <a:pos x="240" y="15"/>
              </a:cxn>
              <a:cxn ang="0">
                <a:pos x="240" y="45"/>
              </a:cxn>
              <a:cxn ang="0">
                <a:pos x="5" y="39"/>
              </a:cxn>
              <a:cxn ang="0">
                <a:pos x="235" y="39"/>
              </a:cxn>
              <a:cxn ang="0">
                <a:pos x="235" y="15"/>
              </a:cxn>
              <a:cxn ang="0">
                <a:pos x="235" y="15"/>
              </a:cxn>
              <a:cxn ang="0">
                <a:pos x="233" y="11"/>
              </a:cxn>
              <a:cxn ang="0">
                <a:pos x="232" y="8"/>
              </a:cxn>
              <a:cxn ang="0">
                <a:pos x="229" y="5"/>
              </a:cxn>
              <a:cxn ang="0">
                <a:pos x="225" y="5"/>
              </a:cxn>
              <a:cxn ang="0">
                <a:pos x="15" y="5"/>
              </a:cxn>
              <a:cxn ang="0">
                <a:pos x="15" y="5"/>
              </a:cxn>
              <a:cxn ang="0">
                <a:pos x="11" y="5"/>
              </a:cxn>
              <a:cxn ang="0">
                <a:pos x="8" y="8"/>
              </a:cxn>
              <a:cxn ang="0">
                <a:pos x="7" y="11"/>
              </a:cxn>
              <a:cxn ang="0">
                <a:pos x="5" y="15"/>
              </a:cxn>
              <a:cxn ang="0">
                <a:pos x="5" y="39"/>
              </a:cxn>
            </a:cxnLst>
            <a:rect l="0" t="0" r="r" b="b"/>
            <a:pathLst>
              <a:path w="240" h="45">
                <a:moveTo>
                  <a:pt x="240" y="45"/>
                </a:moveTo>
                <a:lnTo>
                  <a:pt x="0" y="45"/>
                </a:lnTo>
                <a:lnTo>
                  <a:pt x="0" y="15"/>
                </a:lnTo>
                <a:lnTo>
                  <a:pt x="0" y="15"/>
                </a:lnTo>
                <a:lnTo>
                  <a:pt x="1" y="10"/>
                </a:lnTo>
                <a:lnTo>
                  <a:pt x="4" y="4"/>
                </a:lnTo>
                <a:lnTo>
                  <a:pt x="9" y="0"/>
                </a:lnTo>
                <a:lnTo>
                  <a:pt x="15" y="0"/>
                </a:lnTo>
                <a:lnTo>
                  <a:pt x="225" y="0"/>
                </a:lnTo>
                <a:lnTo>
                  <a:pt x="225" y="0"/>
                </a:lnTo>
                <a:lnTo>
                  <a:pt x="231" y="0"/>
                </a:lnTo>
                <a:lnTo>
                  <a:pt x="236" y="4"/>
                </a:lnTo>
                <a:lnTo>
                  <a:pt x="239" y="10"/>
                </a:lnTo>
                <a:lnTo>
                  <a:pt x="240" y="15"/>
                </a:lnTo>
                <a:lnTo>
                  <a:pt x="240" y="45"/>
                </a:lnTo>
                <a:close/>
                <a:moveTo>
                  <a:pt x="5" y="39"/>
                </a:moveTo>
                <a:lnTo>
                  <a:pt x="235" y="39"/>
                </a:lnTo>
                <a:lnTo>
                  <a:pt x="235" y="15"/>
                </a:lnTo>
                <a:lnTo>
                  <a:pt x="235" y="15"/>
                </a:lnTo>
                <a:lnTo>
                  <a:pt x="233" y="11"/>
                </a:lnTo>
                <a:lnTo>
                  <a:pt x="232" y="8"/>
                </a:lnTo>
                <a:lnTo>
                  <a:pt x="229" y="5"/>
                </a:lnTo>
                <a:lnTo>
                  <a:pt x="225" y="5"/>
                </a:lnTo>
                <a:lnTo>
                  <a:pt x="15" y="5"/>
                </a:lnTo>
                <a:lnTo>
                  <a:pt x="15" y="5"/>
                </a:lnTo>
                <a:lnTo>
                  <a:pt x="11" y="5"/>
                </a:lnTo>
                <a:lnTo>
                  <a:pt x="8" y="8"/>
                </a:lnTo>
                <a:lnTo>
                  <a:pt x="7" y="11"/>
                </a:lnTo>
                <a:lnTo>
                  <a:pt x="5" y="15"/>
                </a:lnTo>
                <a:lnTo>
                  <a:pt x="5" y="3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50" name="Freeform 326"/>
          <p:cNvSpPr>
            <a:spLocks noEditPoints="1"/>
          </p:cNvSpPr>
          <p:nvPr/>
        </p:nvSpPr>
        <p:spPr bwMode="auto">
          <a:xfrm>
            <a:off x="2000223" y="4125645"/>
            <a:ext cx="417476" cy="326841"/>
          </a:xfrm>
          <a:custGeom>
            <a:avLst/>
            <a:gdLst/>
            <a:ahLst/>
            <a:cxnLst>
              <a:cxn ang="0">
                <a:pos x="80" y="212"/>
              </a:cxn>
              <a:cxn ang="0">
                <a:pos x="68" y="205"/>
              </a:cxn>
              <a:cxn ang="0">
                <a:pos x="54" y="108"/>
              </a:cxn>
              <a:cxn ang="0">
                <a:pos x="45" y="110"/>
              </a:cxn>
              <a:cxn ang="0">
                <a:pos x="4" y="77"/>
              </a:cxn>
              <a:cxn ang="0">
                <a:pos x="0" y="67"/>
              </a:cxn>
              <a:cxn ang="0">
                <a:pos x="3" y="59"/>
              </a:cxn>
              <a:cxn ang="0">
                <a:pos x="61" y="0"/>
              </a:cxn>
              <a:cxn ang="0">
                <a:pos x="96" y="0"/>
              </a:cxn>
              <a:cxn ang="0">
                <a:pos x="110" y="4"/>
              </a:cxn>
              <a:cxn ang="0">
                <a:pos x="110" y="10"/>
              </a:cxn>
              <a:cxn ang="0">
                <a:pos x="116" y="21"/>
              </a:cxn>
              <a:cxn ang="0">
                <a:pos x="129" y="27"/>
              </a:cxn>
              <a:cxn ang="0">
                <a:pos x="139" y="27"/>
              </a:cxn>
              <a:cxn ang="0">
                <a:pos x="153" y="21"/>
              </a:cxn>
              <a:cxn ang="0">
                <a:pos x="158" y="10"/>
              </a:cxn>
              <a:cxn ang="0">
                <a:pos x="161" y="1"/>
              </a:cxn>
              <a:cxn ang="0">
                <a:pos x="172" y="0"/>
              </a:cxn>
              <a:cxn ang="0">
                <a:pos x="207" y="0"/>
              </a:cxn>
              <a:cxn ang="0">
                <a:pos x="265" y="59"/>
              </a:cxn>
              <a:cxn ang="0">
                <a:pos x="268" y="67"/>
              </a:cxn>
              <a:cxn ang="0">
                <a:pos x="233" y="108"/>
              </a:cxn>
              <a:cxn ang="0">
                <a:pos x="223" y="112"/>
              </a:cxn>
              <a:cxn ang="0">
                <a:pos x="219" y="110"/>
              </a:cxn>
              <a:cxn ang="0">
                <a:pos x="202" y="200"/>
              </a:cxn>
              <a:cxn ang="0">
                <a:pos x="197" y="209"/>
              </a:cxn>
              <a:cxn ang="0">
                <a:pos x="189" y="212"/>
              </a:cxn>
              <a:cxn ang="0">
                <a:pos x="73" y="79"/>
              </a:cxn>
              <a:cxn ang="0">
                <a:pos x="77" y="87"/>
              </a:cxn>
              <a:cxn ang="0">
                <a:pos x="79" y="201"/>
              </a:cxn>
              <a:cxn ang="0">
                <a:pos x="189" y="201"/>
              </a:cxn>
              <a:cxn ang="0">
                <a:pos x="191" y="87"/>
              </a:cxn>
              <a:cxn ang="0">
                <a:pos x="193" y="81"/>
              </a:cxn>
              <a:cxn ang="0">
                <a:pos x="199" y="79"/>
              </a:cxn>
              <a:cxn ang="0">
                <a:pos x="222" y="100"/>
              </a:cxn>
              <a:cxn ang="0">
                <a:pos x="224" y="100"/>
              </a:cxn>
              <a:cxn ang="0">
                <a:pos x="257" y="67"/>
              </a:cxn>
              <a:cxn ang="0">
                <a:pos x="207" y="13"/>
              </a:cxn>
              <a:cxn ang="0">
                <a:pos x="172" y="10"/>
              </a:cxn>
              <a:cxn ang="0">
                <a:pos x="169" y="10"/>
              </a:cxn>
              <a:cxn ang="0">
                <a:pos x="162" y="27"/>
              </a:cxn>
              <a:cxn ang="0">
                <a:pos x="148" y="36"/>
              </a:cxn>
              <a:cxn ang="0">
                <a:pos x="134" y="39"/>
              </a:cxn>
              <a:cxn ang="0">
                <a:pos x="115" y="33"/>
              </a:cxn>
              <a:cxn ang="0">
                <a:pos x="103" y="21"/>
              </a:cxn>
              <a:cxn ang="0">
                <a:pos x="99" y="10"/>
              </a:cxn>
              <a:cxn ang="0">
                <a:pos x="66" y="10"/>
              </a:cxn>
              <a:cxn ang="0">
                <a:pos x="11" y="66"/>
              </a:cxn>
              <a:cxn ang="0">
                <a:pos x="11" y="69"/>
              </a:cxn>
              <a:cxn ang="0">
                <a:pos x="45" y="101"/>
              </a:cxn>
              <a:cxn ang="0">
                <a:pos x="64" y="82"/>
              </a:cxn>
              <a:cxn ang="0">
                <a:pos x="71" y="79"/>
              </a:cxn>
            </a:cxnLst>
            <a:rect l="0" t="0" r="r" b="b"/>
            <a:pathLst>
              <a:path w="268" h="212">
                <a:moveTo>
                  <a:pt x="189" y="212"/>
                </a:moveTo>
                <a:lnTo>
                  <a:pt x="80" y="212"/>
                </a:lnTo>
                <a:lnTo>
                  <a:pt x="80" y="212"/>
                </a:lnTo>
                <a:lnTo>
                  <a:pt x="75" y="212"/>
                </a:lnTo>
                <a:lnTo>
                  <a:pt x="71" y="209"/>
                </a:lnTo>
                <a:lnTo>
                  <a:pt x="68" y="205"/>
                </a:lnTo>
                <a:lnTo>
                  <a:pt x="66" y="200"/>
                </a:lnTo>
                <a:lnTo>
                  <a:pt x="66" y="94"/>
                </a:lnTo>
                <a:lnTo>
                  <a:pt x="54" y="108"/>
                </a:lnTo>
                <a:lnTo>
                  <a:pt x="54" y="108"/>
                </a:lnTo>
                <a:lnTo>
                  <a:pt x="50" y="110"/>
                </a:lnTo>
                <a:lnTo>
                  <a:pt x="45" y="110"/>
                </a:lnTo>
                <a:lnTo>
                  <a:pt x="41" y="110"/>
                </a:lnTo>
                <a:lnTo>
                  <a:pt x="37" y="108"/>
                </a:lnTo>
                <a:lnTo>
                  <a:pt x="4" y="77"/>
                </a:lnTo>
                <a:lnTo>
                  <a:pt x="4" y="77"/>
                </a:lnTo>
                <a:lnTo>
                  <a:pt x="2" y="73"/>
                </a:lnTo>
                <a:lnTo>
                  <a:pt x="0" y="67"/>
                </a:lnTo>
                <a:lnTo>
                  <a:pt x="0" y="67"/>
                </a:lnTo>
                <a:lnTo>
                  <a:pt x="0" y="63"/>
                </a:lnTo>
                <a:lnTo>
                  <a:pt x="3" y="59"/>
                </a:lnTo>
                <a:lnTo>
                  <a:pt x="54" y="6"/>
                </a:lnTo>
                <a:lnTo>
                  <a:pt x="54" y="6"/>
                </a:lnTo>
                <a:lnTo>
                  <a:pt x="61" y="0"/>
                </a:lnTo>
                <a:lnTo>
                  <a:pt x="65" y="0"/>
                </a:lnTo>
                <a:lnTo>
                  <a:pt x="96" y="0"/>
                </a:lnTo>
                <a:lnTo>
                  <a:pt x="96" y="0"/>
                </a:lnTo>
                <a:lnTo>
                  <a:pt x="104" y="0"/>
                </a:lnTo>
                <a:lnTo>
                  <a:pt x="107" y="1"/>
                </a:lnTo>
                <a:lnTo>
                  <a:pt x="110" y="4"/>
                </a:lnTo>
                <a:lnTo>
                  <a:pt x="110" y="5"/>
                </a:lnTo>
                <a:lnTo>
                  <a:pt x="110" y="5"/>
                </a:lnTo>
                <a:lnTo>
                  <a:pt x="110" y="10"/>
                </a:lnTo>
                <a:lnTo>
                  <a:pt x="111" y="15"/>
                </a:lnTo>
                <a:lnTo>
                  <a:pt x="114" y="19"/>
                </a:lnTo>
                <a:lnTo>
                  <a:pt x="116" y="21"/>
                </a:lnTo>
                <a:lnTo>
                  <a:pt x="119" y="24"/>
                </a:lnTo>
                <a:lnTo>
                  <a:pt x="125" y="27"/>
                </a:lnTo>
                <a:lnTo>
                  <a:pt x="129" y="27"/>
                </a:lnTo>
                <a:lnTo>
                  <a:pt x="134" y="28"/>
                </a:lnTo>
                <a:lnTo>
                  <a:pt x="134" y="28"/>
                </a:lnTo>
                <a:lnTo>
                  <a:pt x="139" y="27"/>
                </a:lnTo>
                <a:lnTo>
                  <a:pt x="145" y="27"/>
                </a:lnTo>
                <a:lnTo>
                  <a:pt x="149" y="24"/>
                </a:lnTo>
                <a:lnTo>
                  <a:pt x="153" y="21"/>
                </a:lnTo>
                <a:lnTo>
                  <a:pt x="156" y="19"/>
                </a:lnTo>
                <a:lnTo>
                  <a:pt x="157" y="15"/>
                </a:lnTo>
                <a:lnTo>
                  <a:pt x="158" y="10"/>
                </a:lnTo>
                <a:lnTo>
                  <a:pt x="160" y="5"/>
                </a:lnTo>
                <a:lnTo>
                  <a:pt x="160" y="4"/>
                </a:lnTo>
                <a:lnTo>
                  <a:pt x="161" y="1"/>
                </a:lnTo>
                <a:lnTo>
                  <a:pt x="161" y="1"/>
                </a:lnTo>
                <a:lnTo>
                  <a:pt x="164" y="0"/>
                </a:lnTo>
                <a:lnTo>
                  <a:pt x="172" y="0"/>
                </a:lnTo>
                <a:lnTo>
                  <a:pt x="204" y="0"/>
                </a:lnTo>
                <a:lnTo>
                  <a:pt x="204" y="0"/>
                </a:lnTo>
                <a:lnTo>
                  <a:pt x="207" y="0"/>
                </a:lnTo>
                <a:lnTo>
                  <a:pt x="214" y="6"/>
                </a:lnTo>
                <a:lnTo>
                  <a:pt x="265" y="59"/>
                </a:lnTo>
                <a:lnTo>
                  <a:pt x="265" y="59"/>
                </a:lnTo>
                <a:lnTo>
                  <a:pt x="268" y="63"/>
                </a:lnTo>
                <a:lnTo>
                  <a:pt x="268" y="67"/>
                </a:lnTo>
                <a:lnTo>
                  <a:pt x="268" y="67"/>
                </a:lnTo>
                <a:lnTo>
                  <a:pt x="268" y="73"/>
                </a:lnTo>
                <a:lnTo>
                  <a:pt x="265" y="77"/>
                </a:lnTo>
                <a:lnTo>
                  <a:pt x="233" y="108"/>
                </a:lnTo>
                <a:lnTo>
                  <a:pt x="233" y="108"/>
                </a:lnTo>
                <a:lnTo>
                  <a:pt x="229" y="110"/>
                </a:lnTo>
                <a:lnTo>
                  <a:pt x="223" y="112"/>
                </a:lnTo>
                <a:lnTo>
                  <a:pt x="223" y="112"/>
                </a:lnTo>
                <a:lnTo>
                  <a:pt x="223" y="112"/>
                </a:lnTo>
                <a:lnTo>
                  <a:pt x="219" y="110"/>
                </a:lnTo>
                <a:lnTo>
                  <a:pt x="215" y="108"/>
                </a:lnTo>
                <a:lnTo>
                  <a:pt x="202" y="94"/>
                </a:lnTo>
                <a:lnTo>
                  <a:pt x="202" y="200"/>
                </a:lnTo>
                <a:lnTo>
                  <a:pt x="202" y="200"/>
                </a:lnTo>
                <a:lnTo>
                  <a:pt x="200" y="205"/>
                </a:lnTo>
                <a:lnTo>
                  <a:pt x="197" y="209"/>
                </a:lnTo>
                <a:lnTo>
                  <a:pt x="193" y="212"/>
                </a:lnTo>
                <a:lnTo>
                  <a:pt x="189" y="212"/>
                </a:lnTo>
                <a:lnTo>
                  <a:pt x="189" y="212"/>
                </a:lnTo>
                <a:close/>
                <a:moveTo>
                  <a:pt x="71" y="79"/>
                </a:moveTo>
                <a:lnTo>
                  <a:pt x="71" y="79"/>
                </a:lnTo>
                <a:lnTo>
                  <a:pt x="73" y="79"/>
                </a:lnTo>
                <a:lnTo>
                  <a:pt x="76" y="81"/>
                </a:lnTo>
                <a:lnTo>
                  <a:pt x="77" y="83"/>
                </a:lnTo>
                <a:lnTo>
                  <a:pt x="77" y="87"/>
                </a:lnTo>
                <a:lnTo>
                  <a:pt x="77" y="200"/>
                </a:lnTo>
                <a:lnTo>
                  <a:pt x="77" y="200"/>
                </a:lnTo>
                <a:lnTo>
                  <a:pt x="79" y="201"/>
                </a:lnTo>
                <a:lnTo>
                  <a:pt x="80" y="201"/>
                </a:lnTo>
                <a:lnTo>
                  <a:pt x="189" y="201"/>
                </a:lnTo>
                <a:lnTo>
                  <a:pt x="189" y="201"/>
                </a:lnTo>
                <a:lnTo>
                  <a:pt x="191" y="201"/>
                </a:lnTo>
                <a:lnTo>
                  <a:pt x="191" y="200"/>
                </a:lnTo>
                <a:lnTo>
                  <a:pt x="191" y="87"/>
                </a:lnTo>
                <a:lnTo>
                  <a:pt x="191" y="87"/>
                </a:lnTo>
                <a:lnTo>
                  <a:pt x="191" y="83"/>
                </a:lnTo>
                <a:lnTo>
                  <a:pt x="193" y="81"/>
                </a:lnTo>
                <a:lnTo>
                  <a:pt x="196" y="79"/>
                </a:lnTo>
                <a:lnTo>
                  <a:pt x="199" y="79"/>
                </a:lnTo>
                <a:lnTo>
                  <a:pt x="199" y="79"/>
                </a:lnTo>
                <a:lnTo>
                  <a:pt x="202" y="79"/>
                </a:lnTo>
                <a:lnTo>
                  <a:pt x="206" y="82"/>
                </a:lnTo>
                <a:lnTo>
                  <a:pt x="222" y="100"/>
                </a:lnTo>
                <a:lnTo>
                  <a:pt x="222" y="100"/>
                </a:lnTo>
                <a:lnTo>
                  <a:pt x="223" y="101"/>
                </a:lnTo>
                <a:lnTo>
                  <a:pt x="224" y="100"/>
                </a:lnTo>
                <a:lnTo>
                  <a:pt x="257" y="69"/>
                </a:lnTo>
                <a:lnTo>
                  <a:pt x="257" y="69"/>
                </a:lnTo>
                <a:lnTo>
                  <a:pt x="257" y="67"/>
                </a:lnTo>
                <a:lnTo>
                  <a:pt x="257" y="67"/>
                </a:lnTo>
                <a:lnTo>
                  <a:pt x="257" y="66"/>
                </a:lnTo>
                <a:lnTo>
                  <a:pt x="207" y="13"/>
                </a:lnTo>
                <a:lnTo>
                  <a:pt x="207" y="13"/>
                </a:lnTo>
                <a:lnTo>
                  <a:pt x="203" y="10"/>
                </a:lnTo>
                <a:lnTo>
                  <a:pt x="172" y="10"/>
                </a:lnTo>
                <a:lnTo>
                  <a:pt x="172" y="10"/>
                </a:lnTo>
                <a:lnTo>
                  <a:pt x="169" y="10"/>
                </a:lnTo>
                <a:lnTo>
                  <a:pt x="169" y="10"/>
                </a:lnTo>
                <a:lnTo>
                  <a:pt x="168" y="16"/>
                </a:lnTo>
                <a:lnTo>
                  <a:pt x="166" y="21"/>
                </a:lnTo>
                <a:lnTo>
                  <a:pt x="162" y="27"/>
                </a:lnTo>
                <a:lnTo>
                  <a:pt x="158" y="31"/>
                </a:lnTo>
                <a:lnTo>
                  <a:pt x="153" y="33"/>
                </a:lnTo>
                <a:lnTo>
                  <a:pt x="148" y="36"/>
                </a:lnTo>
                <a:lnTo>
                  <a:pt x="141" y="37"/>
                </a:lnTo>
                <a:lnTo>
                  <a:pt x="134" y="39"/>
                </a:lnTo>
                <a:lnTo>
                  <a:pt x="134" y="39"/>
                </a:lnTo>
                <a:lnTo>
                  <a:pt x="127" y="37"/>
                </a:lnTo>
                <a:lnTo>
                  <a:pt x="121" y="36"/>
                </a:lnTo>
                <a:lnTo>
                  <a:pt x="115" y="33"/>
                </a:lnTo>
                <a:lnTo>
                  <a:pt x="110" y="31"/>
                </a:lnTo>
                <a:lnTo>
                  <a:pt x="106" y="27"/>
                </a:lnTo>
                <a:lnTo>
                  <a:pt x="103" y="21"/>
                </a:lnTo>
                <a:lnTo>
                  <a:pt x="100" y="16"/>
                </a:lnTo>
                <a:lnTo>
                  <a:pt x="99" y="10"/>
                </a:lnTo>
                <a:lnTo>
                  <a:pt x="99" y="10"/>
                </a:lnTo>
                <a:lnTo>
                  <a:pt x="96" y="10"/>
                </a:lnTo>
                <a:lnTo>
                  <a:pt x="66" y="10"/>
                </a:lnTo>
                <a:lnTo>
                  <a:pt x="66" y="10"/>
                </a:lnTo>
                <a:lnTo>
                  <a:pt x="62" y="13"/>
                </a:lnTo>
                <a:lnTo>
                  <a:pt x="11" y="66"/>
                </a:lnTo>
                <a:lnTo>
                  <a:pt x="11" y="66"/>
                </a:lnTo>
                <a:lnTo>
                  <a:pt x="11" y="67"/>
                </a:lnTo>
                <a:lnTo>
                  <a:pt x="11" y="67"/>
                </a:lnTo>
                <a:lnTo>
                  <a:pt x="11" y="69"/>
                </a:lnTo>
                <a:lnTo>
                  <a:pt x="44" y="100"/>
                </a:lnTo>
                <a:lnTo>
                  <a:pt x="44" y="100"/>
                </a:lnTo>
                <a:lnTo>
                  <a:pt x="45" y="101"/>
                </a:lnTo>
                <a:lnTo>
                  <a:pt x="46" y="100"/>
                </a:lnTo>
                <a:lnTo>
                  <a:pt x="64" y="82"/>
                </a:lnTo>
                <a:lnTo>
                  <a:pt x="64" y="82"/>
                </a:lnTo>
                <a:lnTo>
                  <a:pt x="66" y="79"/>
                </a:lnTo>
                <a:lnTo>
                  <a:pt x="71" y="79"/>
                </a:lnTo>
                <a:lnTo>
                  <a:pt x="71" y="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51" name="Freeform 327"/>
          <p:cNvSpPr>
            <a:spLocks noEditPoints="1"/>
          </p:cNvSpPr>
          <p:nvPr/>
        </p:nvSpPr>
        <p:spPr bwMode="auto">
          <a:xfrm>
            <a:off x="2863317" y="4116304"/>
            <a:ext cx="347115" cy="345517"/>
          </a:xfrm>
          <a:custGeom>
            <a:avLst/>
            <a:gdLst/>
            <a:ahLst/>
            <a:cxnLst>
              <a:cxn ang="0">
                <a:pos x="90" y="222"/>
              </a:cxn>
              <a:cxn ang="0">
                <a:pos x="51" y="208"/>
              </a:cxn>
              <a:cxn ang="0">
                <a:pos x="36" y="214"/>
              </a:cxn>
              <a:cxn ang="0">
                <a:pos x="14" y="208"/>
              </a:cxn>
              <a:cxn ang="0">
                <a:pos x="0" y="180"/>
              </a:cxn>
              <a:cxn ang="0">
                <a:pos x="8" y="96"/>
              </a:cxn>
              <a:cxn ang="0">
                <a:pos x="29" y="85"/>
              </a:cxn>
              <a:cxn ang="0">
                <a:pos x="43" y="88"/>
              </a:cxn>
              <a:cxn ang="0">
                <a:pos x="50" y="89"/>
              </a:cxn>
              <a:cxn ang="0">
                <a:pos x="74" y="70"/>
              </a:cxn>
              <a:cxn ang="0">
                <a:pos x="95" y="42"/>
              </a:cxn>
              <a:cxn ang="0">
                <a:pos x="106" y="22"/>
              </a:cxn>
              <a:cxn ang="0">
                <a:pos x="118" y="4"/>
              </a:cxn>
              <a:cxn ang="0">
                <a:pos x="136" y="0"/>
              </a:cxn>
              <a:cxn ang="0">
                <a:pos x="149" y="12"/>
              </a:cxn>
              <a:cxn ang="0">
                <a:pos x="144" y="52"/>
              </a:cxn>
              <a:cxn ang="0">
                <a:pos x="132" y="76"/>
              </a:cxn>
              <a:cxn ang="0">
                <a:pos x="144" y="80"/>
              </a:cxn>
              <a:cxn ang="0">
                <a:pos x="202" y="80"/>
              </a:cxn>
              <a:cxn ang="0">
                <a:pos x="218" y="92"/>
              </a:cxn>
              <a:cxn ang="0">
                <a:pos x="217" y="112"/>
              </a:cxn>
              <a:cxn ang="0">
                <a:pos x="212" y="134"/>
              </a:cxn>
              <a:cxn ang="0">
                <a:pos x="195" y="156"/>
              </a:cxn>
              <a:cxn ang="0">
                <a:pos x="199" y="172"/>
              </a:cxn>
              <a:cxn ang="0">
                <a:pos x="179" y="189"/>
              </a:cxn>
              <a:cxn ang="0">
                <a:pos x="182" y="204"/>
              </a:cxn>
              <a:cxn ang="0">
                <a:pos x="168" y="220"/>
              </a:cxn>
              <a:cxn ang="0">
                <a:pos x="140" y="223"/>
              </a:cxn>
              <a:cxn ang="0">
                <a:pos x="56" y="199"/>
              </a:cxn>
              <a:cxn ang="0">
                <a:pos x="91" y="211"/>
              </a:cxn>
              <a:cxn ang="0">
                <a:pos x="140" y="212"/>
              </a:cxn>
              <a:cxn ang="0">
                <a:pos x="167" y="208"/>
              </a:cxn>
              <a:cxn ang="0">
                <a:pos x="167" y="192"/>
              </a:cxn>
              <a:cxn ang="0">
                <a:pos x="178" y="179"/>
              </a:cxn>
              <a:cxn ang="0">
                <a:pos x="189" y="168"/>
              </a:cxn>
              <a:cxn ang="0">
                <a:pos x="178" y="145"/>
              </a:cxn>
              <a:cxn ang="0">
                <a:pos x="201" y="138"/>
              </a:cxn>
              <a:cxn ang="0">
                <a:pos x="194" y="123"/>
              </a:cxn>
              <a:cxn ang="0">
                <a:pos x="203" y="111"/>
              </a:cxn>
              <a:cxn ang="0">
                <a:pos x="209" y="96"/>
              </a:cxn>
              <a:cxn ang="0">
                <a:pos x="155" y="89"/>
              </a:cxn>
              <a:cxn ang="0">
                <a:pos x="132" y="91"/>
              </a:cxn>
              <a:cxn ang="0">
                <a:pos x="121" y="75"/>
              </a:cxn>
              <a:cxn ang="0">
                <a:pos x="131" y="56"/>
              </a:cxn>
              <a:cxn ang="0">
                <a:pos x="141" y="22"/>
              </a:cxn>
              <a:cxn ang="0">
                <a:pos x="132" y="11"/>
              </a:cxn>
              <a:cxn ang="0">
                <a:pos x="117" y="23"/>
              </a:cxn>
              <a:cxn ang="0">
                <a:pos x="112" y="35"/>
              </a:cxn>
              <a:cxn ang="0">
                <a:pos x="101" y="56"/>
              </a:cxn>
              <a:cxn ang="0">
                <a:pos x="72" y="87"/>
              </a:cxn>
              <a:cxn ang="0">
                <a:pos x="47" y="100"/>
              </a:cxn>
              <a:cxn ang="0">
                <a:pos x="37" y="97"/>
              </a:cxn>
              <a:cxn ang="0">
                <a:pos x="20" y="100"/>
              </a:cxn>
              <a:cxn ang="0">
                <a:pos x="10" y="118"/>
              </a:cxn>
              <a:cxn ang="0">
                <a:pos x="16" y="196"/>
              </a:cxn>
              <a:cxn ang="0">
                <a:pos x="29" y="203"/>
              </a:cxn>
              <a:cxn ang="0">
                <a:pos x="36" y="201"/>
              </a:cxn>
            </a:cxnLst>
            <a:rect l="0" t="0" r="r" b="b"/>
            <a:pathLst>
              <a:path w="221" h="223">
                <a:moveTo>
                  <a:pt x="120" y="223"/>
                </a:moveTo>
                <a:lnTo>
                  <a:pt x="120" y="223"/>
                </a:lnTo>
                <a:lnTo>
                  <a:pt x="104" y="223"/>
                </a:lnTo>
                <a:lnTo>
                  <a:pt x="90" y="222"/>
                </a:lnTo>
                <a:lnTo>
                  <a:pt x="90" y="222"/>
                </a:lnTo>
                <a:lnTo>
                  <a:pt x="79" y="219"/>
                </a:lnTo>
                <a:lnTo>
                  <a:pt x="70" y="215"/>
                </a:lnTo>
                <a:lnTo>
                  <a:pt x="70" y="215"/>
                </a:lnTo>
                <a:lnTo>
                  <a:pt x="56" y="210"/>
                </a:lnTo>
                <a:lnTo>
                  <a:pt x="51" y="208"/>
                </a:lnTo>
                <a:lnTo>
                  <a:pt x="44" y="210"/>
                </a:lnTo>
                <a:lnTo>
                  <a:pt x="44" y="210"/>
                </a:lnTo>
                <a:lnTo>
                  <a:pt x="40" y="211"/>
                </a:lnTo>
                <a:lnTo>
                  <a:pt x="40" y="211"/>
                </a:lnTo>
                <a:lnTo>
                  <a:pt x="36" y="214"/>
                </a:lnTo>
                <a:lnTo>
                  <a:pt x="29" y="214"/>
                </a:lnTo>
                <a:lnTo>
                  <a:pt x="29" y="214"/>
                </a:lnTo>
                <a:lnTo>
                  <a:pt x="29" y="214"/>
                </a:lnTo>
                <a:lnTo>
                  <a:pt x="21" y="212"/>
                </a:lnTo>
                <a:lnTo>
                  <a:pt x="14" y="208"/>
                </a:lnTo>
                <a:lnTo>
                  <a:pt x="14" y="208"/>
                </a:lnTo>
                <a:lnTo>
                  <a:pt x="8" y="203"/>
                </a:lnTo>
                <a:lnTo>
                  <a:pt x="4" y="196"/>
                </a:lnTo>
                <a:lnTo>
                  <a:pt x="0" y="188"/>
                </a:lnTo>
                <a:lnTo>
                  <a:pt x="0" y="180"/>
                </a:lnTo>
                <a:lnTo>
                  <a:pt x="0" y="118"/>
                </a:lnTo>
                <a:lnTo>
                  <a:pt x="0" y="118"/>
                </a:lnTo>
                <a:lnTo>
                  <a:pt x="0" y="110"/>
                </a:lnTo>
                <a:lnTo>
                  <a:pt x="4" y="103"/>
                </a:lnTo>
                <a:lnTo>
                  <a:pt x="8" y="96"/>
                </a:lnTo>
                <a:lnTo>
                  <a:pt x="13" y="91"/>
                </a:lnTo>
                <a:lnTo>
                  <a:pt x="13" y="91"/>
                </a:lnTo>
                <a:lnTo>
                  <a:pt x="18" y="88"/>
                </a:lnTo>
                <a:lnTo>
                  <a:pt x="24" y="87"/>
                </a:lnTo>
                <a:lnTo>
                  <a:pt x="29" y="85"/>
                </a:lnTo>
                <a:lnTo>
                  <a:pt x="33" y="85"/>
                </a:lnTo>
                <a:lnTo>
                  <a:pt x="33" y="85"/>
                </a:lnTo>
                <a:lnTo>
                  <a:pt x="39" y="85"/>
                </a:lnTo>
                <a:lnTo>
                  <a:pt x="43" y="88"/>
                </a:lnTo>
                <a:lnTo>
                  <a:pt x="43" y="88"/>
                </a:lnTo>
                <a:lnTo>
                  <a:pt x="44" y="89"/>
                </a:lnTo>
                <a:lnTo>
                  <a:pt x="44" y="89"/>
                </a:lnTo>
                <a:lnTo>
                  <a:pt x="47" y="89"/>
                </a:lnTo>
                <a:lnTo>
                  <a:pt x="47" y="89"/>
                </a:lnTo>
                <a:lnTo>
                  <a:pt x="50" y="89"/>
                </a:lnTo>
                <a:lnTo>
                  <a:pt x="54" y="88"/>
                </a:lnTo>
                <a:lnTo>
                  <a:pt x="60" y="83"/>
                </a:lnTo>
                <a:lnTo>
                  <a:pt x="72" y="72"/>
                </a:lnTo>
                <a:lnTo>
                  <a:pt x="74" y="70"/>
                </a:lnTo>
                <a:lnTo>
                  <a:pt x="74" y="70"/>
                </a:lnTo>
                <a:lnTo>
                  <a:pt x="83" y="61"/>
                </a:lnTo>
                <a:lnTo>
                  <a:pt x="91" y="49"/>
                </a:lnTo>
                <a:lnTo>
                  <a:pt x="91" y="49"/>
                </a:lnTo>
                <a:lnTo>
                  <a:pt x="95" y="42"/>
                </a:lnTo>
                <a:lnTo>
                  <a:pt x="95" y="42"/>
                </a:lnTo>
                <a:lnTo>
                  <a:pt x="99" y="37"/>
                </a:lnTo>
                <a:lnTo>
                  <a:pt x="101" y="31"/>
                </a:lnTo>
                <a:lnTo>
                  <a:pt x="101" y="31"/>
                </a:lnTo>
                <a:lnTo>
                  <a:pt x="106" y="22"/>
                </a:lnTo>
                <a:lnTo>
                  <a:pt x="106" y="22"/>
                </a:lnTo>
                <a:lnTo>
                  <a:pt x="108" y="18"/>
                </a:lnTo>
                <a:lnTo>
                  <a:pt x="108" y="18"/>
                </a:lnTo>
                <a:lnTo>
                  <a:pt x="112" y="11"/>
                </a:lnTo>
                <a:lnTo>
                  <a:pt x="114" y="7"/>
                </a:lnTo>
                <a:lnTo>
                  <a:pt x="118" y="4"/>
                </a:lnTo>
                <a:lnTo>
                  <a:pt x="118" y="4"/>
                </a:lnTo>
                <a:lnTo>
                  <a:pt x="124" y="2"/>
                </a:lnTo>
                <a:lnTo>
                  <a:pt x="131" y="0"/>
                </a:lnTo>
                <a:lnTo>
                  <a:pt x="131" y="0"/>
                </a:lnTo>
                <a:lnTo>
                  <a:pt x="136" y="0"/>
                </a:lnTo>
                <a:lnTo>
                  <a:pt x="140" y="2"/>
                </a:lnTo>
                <a:lnTo>
                  <a:pt x="144" y="4"/>
                </a:lnTo>
                <a:lnTo>
                  <a:pt x="147" y="8"/>
                </a:lnTo>
                <a:lnTo>
                  <a:pt x="147" y="8"/>
                </a:lnTo>
                <a:lnTo>
                  <a:pt x="149" y="12"/>
                </a:lnTo>
                <a:lnTo>
                  <a:pt x="152" y="18"/>
                </a:lnTo>
                <a:lnTo>
                  <a:pt x="152" y="23"/>
                </a:lnTo>
                <a:lnTo>
                  <a:pt x="152" y="29"/>
                </a:lnTo>
                <a:lnTo>
                  <a:pt x="149" y="41"/>
                </a:lnTo>
                <a:lnTo>
                  <a:pt x="144" y="52"/>
                </a:lnTo>
                <a:lnTo>
                  <a:pt x="144" y="52"/>
                </a:lnTo>
                <a:lnTo>
                  <a:pt x="139" y="61"/>
                </a:lnTo>
                <a:lnTo>
                  <a:pt x="139" y="61"/>
                </a:lnTo>
                <a:lnTo>
                  <a:pt x="135" y="69"/>
                </a:lnTo>
                <a:lnTo>
                  <a:pt x="132" y="76"/>
                </a:lnTo>
                <a:lnTo>
                  <a:pt x="132" y="76"/>
                </a:lnTo>
                <a:lnTo>
                  <a:pt x="132" y="80"/>
                </a:lnTo>
                <a:lnTo>
                  <a:pt x="133" y="80"/>
                </a:lnTo>
                <a:lnTo>
                  <a:pt x="133" y="80"/>
                </a:lnTo>
                <a:lnTo>
                  <a:pt x="144" y="80"/>
                </a:lnTo>
                <a:lnTo>
                  <a:pt x="144" y="80"/>
                </a:lnTo>
                <a:lnTo>
                  <a:pt x="155" y="79"/>
                </a:lnTo>
                <a:lnTo>
                  <a:pt x="198" y="79"/>
                </a:lnTo>
                <a:lnTo>
                  <a:pt x="198" y="79"/>
                </a:lnTo>
                <a:lnTo>
                  <a:pt x="202" y="80"/>
                </a:lnTo>
                <a:lnTo>
                  <a:pt x="207" y="80"/>
                </a:lnTo>
                <a:lnTo>
                  <a:pt x="210" y="83"/>
                </a:lnTo>
                <a:lnTo>
                  <a:pt x="214" y="85"/>
                </a:lnTo>
                <a:lnTo>
                  <a:pt x="217" y="88"/>
                </a:lnTo>
                <a:lnTo>
                  <a:pt x="218" y="92"/>
                </a:lnTo>
                <a:lnTo>
                  <a:pt x="220" y="96"/>
                </a:lnTo>
                <a:lnTo>
                  <a:pt x="221" y="100"/>
                </a:lnTo>
                <a:lnTo>
                  <a:pt x="221" y="100"/>
                </a:lnTo>
                <a:lnTo>
                  <a:pt x="220" y="107"/>
                </a:lnTo>
                <a:lnTo>
                  <a:pt x="217" y="112"/>
                </a:lnTo>
                <a:lnTo>
                  <a:pt x="213" y="118"/>
                </a:lnTo>
                <a:lnTo>
                  <a:pt x="207" y="120"/>
                </a:lnTo>
                <a:lnTo>
                  <a:pt x="207" y="120"/>
                </a:lnTo>
                <a:lnTo>
                  <a:pt x="210" y="127"/>
                </a:lnTo>
                <a:lnTo>
                  <a:pt x="212" y="134"/>
                </a:lnTo>
                <a:lnTo>
                  <a:pt x="212" y="134"/>
                </a:lnTo>
                <a:lnTo>
                  <a:pt x="210" y="141"/>
                </a:lnTo>
                <a:lnTo>
                  <a:pt x="207" y="147"/>
                </a:lnTo>
                <a:lnTo>
                  <a:pt x="202" y="153"/>
                </a:lnTo>
                <a:lnTo>
                  <a:pt x="195" y="156"/>
                </a:lnTo>
                <a:lnTo>
                  <a:pt x="195" y="156"/>
                </a:lnTo>
                <a:lnTo>
                  <a:pt x="198" y="161"/>
                </a:lnTo>
                <a:lnTo>
                  <a:pt x="199" y="168"/>
                </a:lnTo>
                <a:lnTo>
                  <a:pt x="199" y="168"/>
                </a:lnTo>
                <a:lnTo>
                  <a:pt x="199" y="172"/>
                </a:lnTo>
                <a:lnTo>
                  <a:pt x="198" y="176"/>
                </a:lnTo>
                <a:lnTo>
                  <a:pt x="194" y="183"/>
                </a:lnTo>
                <a:lnTo>
                  <a:pt x="187" y="187"/>
                </a:lnTo>
                <a:lnTo>
                  <a:pt x="183" y="188"/>
                </a:lnTo>
                <a:lnTo>
                  <a:pt x="179" y="189"/>
                </a:lnTo>
                <a:lnTo>
                  <a:pt x="179" y="189"/>
                </a:lnTo>
                <a:lnTo>
                  <a:pt x="180" y="195"/>
                </a:lnTo>
                <a:lnTo>
                  <a:pt x="182" y="200"/>
                </a:lnTo>
                <a:lnTo>
                  <a:pt x="182" y="200"/>
                </a:lnTo>
                <a:lnTo>
                  <a:pt x="182" y="204"/>
                </a:lnTo>
                <a:lnTo>
                  <a:pt x="180" y="208"/>
                </a:lnTo>
                <a:lnTo>
                  <a:pt x="178" y="212"/>
                </a:lnTo>
                <a:lnTo>
                  <a:pt x="175" y="216"/>
                </a:lnTo>
                <a:lnTo>
                  <a:pt x="172" y="219"/>
                </a:lnTo>
                <a:lnTo>
                  <a:pt x="168" y="220"/>
                </a:lnTo>
                <a:lnTo>
                  <a:pt x="164" y="222"/>
                </a:lnTo>
                <a:lnTo>
                  <a:pt x="160" y="222"/>
                </a:lnTo>
                <a:lnTo>
                  <a:pt x="160" y="222"/>
                </a:lnTo>
                <a:lnTo>
                  <a:pt x="140" y="223"/>
                </a:lnTo>
                <a:lnTo>
                  <a:pt x="140" y="223"/>
                </a:lnTo>
                <a:lnTo>
                  <a:pt x="120" y="223"/>
                </a:lnTo>
                <a:lnTo>
                  <a:pt x="120" y="223"/>
                </a:lnTo>
                <a:close/>
                <a:moveTo>
                  <a:pt x="51" y="197"/>
                </a:moveTo>
                <a:lnTo>
                  <a:pt x="51" y="197"/>
                </a:lnTo>
                <a:lnTo>
                  <a:pt x="56" y="199"/>
                </a:lnTo>
                <a:lnTo>
                  <a:pt x="63" y="200"/>
                </a:lnTo>
                <a:lnTo>
                  <a:pt x="74" y="204"/>
                </a:lnTo>
                <a:lnTo>
                  <a:pt x="74" y="204"/>
                </a:lnTo>
                <a:lnTo>
                  <a:pt x="83" y="208"/>
                </a:lnTo>
                <a:lnTo>
                  <a:pt x="91" y="211"/>
                </a:lnTo>
                <a:lnTo>
                  <a:pt x="91" y="211"/>
                </a:lnTo>
                <a:lnTo>
                  <a:pt x="105" y="212"/>
                </a:lnTo>
                <a:lnTo>
                  <a:pt x="120" y="212"/>
                </a:lnTo>
                <a:lnTo>
                  <a:pt x="120" y="212"/>
                </a:lnTo>
                <a:lnTo>
                  <a:pt x="140" y="212"/>
                </a:lnTo>
                <a:lnTo>
                  <a:pt x="140" y="212"/>
                </a:lnTo>
                <a:lnTo>
                  <a:pt x="160" y="211"/>
                </a:lnTo>
                <a:lnTo>
                  <a:pt x="160" y="211"/>
                </a:lnTo>
                <a:lnTo>
                  <a:pt x="164" y="211"/>
                </a:lnTo>
                <a:lnTo>
                  <a:pt x="167" y="208"/>
                </a:lnTo>
                <a:lnTo>
                  <a:pt x="170" y="204"/>
                </a:lnTo>
                <a:lnTo>
                  <a:pt x="171" y="200"/>
                </a:lnTo>
                <a:lnTo>
                  <a:pt x="171" y="200"/>
                </a:lnTo>
                <a:lnTo>
                  <a:pt x="170" y="196"/>
                </a:lnTo>
                <a:lnTo>
                  <a:pt x="167" y="192"/>
                </a:lnTo>
                <a:lnTo>
                  <a:pt x="164" y="191"/>
                </a:lnTo>
                <a:lnTo>
                  <a:pt x="160" y="189"/>
                </a:lnTo>
                <a:lnTo>
                  <a:pt x="160" y="179"/>
                </a:lnTo>
                <a:lnTo>
                  <a:pt x="178" y="179"/>
                </a:lnTo>
                <a:lnTo>
                  <a:pt x="178" y="179"/>
                </a:lnTo>
                <a:lnTo>
                  <a:pt x="182" y="177"/>
                </a:lnTo>
                <a:lnTo>
                  <a:pt x="186" y="174"/>
                </a:lnTo>
                <a:lnTo>
                  <a:pt x="187" y="172"/>
                </a:lnTo>
                <a:lnTo>
                  <a:pt x="189" y="168"/>
                </a:lnTo>
                <a:lnTo>
                  <a:pt x="189" y="168"/>
                </a:lnTo>
                <a:lnTo>
                  <a:pt x="187" y="162"/>
                </a:lnTo>
                <a:lnTo>
                  <a:pt x="186" y="160"/>
                </a:lnTo>
                <a:lnTo>
                  <a:pt x="182" y="157"/>
                </a:lnTo>
                <a:lnTo>
                  <a:pt x="178" y="156"/>
                </a:lnTo>
                <a:lnTo>
                  <a:pt x="178" y="145"/>
                </a:lnTo>
                <a:lnTo>
                  <a:pt x="190" y="145"/>
                </a:lnTo>
                <a:lnTo>
                  <a:pt x="190" y="145"/>
                </a:lnTo>
                <a:lnTo>
                  <a:pt x="194" y="145"/>
                </a:lnTo>
                <a:lnTo>
                  <a:pt x="198" y="142"/>
                </a:lnTo>
                <a:lnTo>
                  <a:pt x="201" y="138"/>
                </a:lnTo>
                <a:lnTo>
                  <a:pt x="201" y="134"/>
                </a:lnTo>
                <a:lnTo>
                  <a:pt x="201" y="134"/>
                </a:lnTo>
                <a:lnTo>
                  <a:pt x="201" y="130"/>
                </a:lnTo>
                <a:lnTo>
                  <a:pt x="198" y="126"/>
                </a:lnTo>
                <a:lnTo>
                  <a:pt x="194" y="123"/>
                </a:lnTo>
                <a:lnTo>
                  <a:pt x="190" y="123"/>
                </a:lnTo>
                <a:lnTo>
                  <a:pt x="190" y="112"/>
                </a:lnTo>
                <a:lnTo>
                  <a:pt x="198" y="112"/>
                </a:lnTo>
                <a:lnTo>
                  <a:pt x="198" y="112"/>
                </a:lnTo>
                <a:lnTo>
                  <a:pt x="203" y="111"/>
                </a:lnTo>
                <a:lnTo>
                  <a:pt x="206" y="108"/>
                </a:lnTo>
                <a:lnTo>
                  <a:pt x="209" y="106"/>
                </a:lnTo>
                <a:lnTo>
                  <a:pt x="210" y="100"/>
                </a:lnTo>
                <a:lnTo>
                  <a:pt x="210" y="100"/>
                </a:lnTo>
                <a:lnTo>
                  <a:pt x="209" y="96"/>
                </a:lnTo>
                <a:lnTo>
                  <a:pt x="206" y="93"/>
                </a:lnTo>
                <a:lnTo>
                  <a:pt x="203" y="91"/>
                </a:lnTo>
                <a:lnTo>
                  <a:pt x="198" y="89"/>
                </a:lnTo>
                <a:lnTo>
                  <a:pt x="155" y="89"/>
                </a:lnTo>
                <a:lnTo>
                  <a:pt x="155" y="89"/>
                </a:lnTo>
                <a:lnTo>
                  <a:pt x="144" y="91"/>
                </a:lnTo>
                <a:lnTo>
                  <a:pt x="144" y="91"/>
                </a:lnTo>
                <a:lnTo>
                  <a:pt x="133" y="91"/>
                </a:lnTo>
                <a:lnTo>
                  <a:pt x="132" y="91"/>
                </a:lnTo>
                <a:lnTo>
                  <a:pt x="132" y="91"/>
                </a:lnTo>
                <a:lnTo>
                  <a:pt x="126" y="89"/>
                </a:lnTo>
                <a:lnTo>
                  <a:pt x="124" y="87"/>
                </a:lnTo>
                <a:lnTo>
                  <a:pt x="124" y="87"/>
                </a:lnTo>
                <a:lnTo>
                  <a:pt x="121" y="81"/>
                </a:lnTo>
                <a:lnTo>
                  <a:pt x="121" y="75"/>
                </a:lnTo>
                <a:lnTo>
                  <a:pt x="121" y="75"/>
                </a:lnTo>
                <a:lnTo>
                  <a:pt x="122" y="69"/>
                </a:lnTo>
                <a:lnTo>
                  <a:pt x="124" y="64"/>
                </a:lnTo>
                <a:lnTo>
                  <a:pt x="131" y="56"/>
                </a:lnTo>
                <a:lnTo>
                  <a:pt x="131" y="56"/>
                </a:lnTo>
                <a:lnTo>
                  <a:pt x="135" y="46"/>
                </a:lnTo>
                <a:lnTo>
                  <a:pt x="135" y="46"/>
                </a:lnTo>
                <a:lnTo>
                  <a:pt x="139" y="38"/>
                </a:lnTo>
                <a:lnTo>
                  <a:pt x="141" y="30"/>
                </a:lnTo>
                <a:lnTo>
                  <a:pt x="141" y="22"/>
                </a:lnTo>
                <a:lnTo>
                  <a:pt x="140" y="18"/>
                </a:lnTo>
                <a:lnTo>
                  <a:pt x="139" y="15"/>
                </a:lnTo>
                <a:lnTo>
                  <a:pt x="139" y="15"/>
                </a:lnTo>
                <a:lnTo>
                  <a:pt x="136" y="12"/>
                </a:lnTo>
                <a:lnTo>
                  <a:pt x="132" y="11"/>
                </a:lnTo>
                <a:lnTo>
                  <a:pt x="128" y="11"/>
                </a:lnTo>
                <a:lnTo>
                  <a:pt x="124" y="14"/>
                </a:lnTo>
                <a:lnTo>
                  <a:pt x="124" y="14"/>
                </a:lnTo>
                <a:lnTo>
                  <a:pt x="120" y="18"/>
                </a:lnTo>
                <a:lnTo>
                  <a:pt x="117" y="23"/>
                </a:lnTo>
                <a:lnTo>
                  <a:pt x="117" y="23"/>
                </a:lnTo>
                <a:lnTo>
                  <a:pt x="116" y="27"/>
                </a:lnTo>
                <a:lnTo>
                  <a:pt x="116" y="27"/>
                </a:lnTo>
                <a:lnTo>
                  <a:pt x="112" y="35"/>
                </a:lnTo>
                <a:lnTo>
                  <a:pt x="112" y="35"/>
                </a:lnTo>
                <a:lnTo>
                  <a:pt x="109" y="42"/>
                </a:lnTo>
                <a:lnTo>
                  <a:pt x="105" y="49"/>
                </a:lnTo>
                <a:lnTo>
                  <a:pt x="105" y="49"/>
                </a:lnTo>
                <a:lnTo>
                  <a:pt x="101" y="56"/>
                </a:lnTo>
                <a:lnTo>
                  <a:pt x="101" y="56"/>
                </a:lnTo>
                <a:lnTo>
                  <a:pt x="91" y="68"/>
                </a:lnTo>
                <a:lnTo>
                  <a:pt x="82" y="79"/>
                </a:lnTo>
                <a:lnTo>
                  <a:pt x="81" y="80"/>
                </a:lnTo>
                <a:lnTo>
                  <a:pt x="81" y="80"/>
                </a:lnTo>
                <a:lnTo>
                  <a:pt x="72" y="87"/>
                </a:lnTo>
                <a:lnTo>
                  <a:pt x="63" y="93"/>
                </a:lnTo>
                <a:lnTo>
                  <a:pt x="55" y="99"/>
                </a:lnTo>
                <a:lnTo>
                  <a:pt x="51" y="100"/>
                </a:lnTo>
                <a:lnTo>
                  <a:pt x="47" y="100"/>
                </a:lnTo>
                <a:lnTo>
                  <a:pt x="47" y="100"/>
                </a:lnTo>
                <a:lnTo>
                  <a:pt x="43" y="100"/>
                </a:lnTo>
                <a:lnTo>
                  <a:pt x="40" y="99"/>
                </a:lnTo>
                <a:lnTo>
                  <a:pt x="40" y="99"/>
                </a:lnTo>
                <a:lnTo>
                  <a:pt x="37" y="97"/>
                </a:lnTo>
                <a:lnTo>
                  <a:pt x="37" y="97"/>
                </a:lnTo>
                <a:lnTo>
                  <a:pt x="33" y="96"/>
                </a:lnTo>
                <a:lnTo>
                  <a:pt x="33" y="96"/>
                </a:lnTo>
                <a:lnTo>
                  <a:pt x="33" y="96"/>
                </a:lnTo>
                <a:lnTo>
                  <a:pt x="27" y="97"/>
                </a:lnTo>
                <a:lnTo>
                  <a:pt x="20" y="100"/>
                </a:lnTo>
                <a:lnTo>
                  <a:pt x="20" y="100"/>
                </a:lnTo>
                <a:lnTo>
                  <a:pt x="16" y="104"/>
                </a:lnTo>
                <a:lnTo>
                  <a:pt x="13" y="108"/>
                </a:lnTo>
                <a:lnTo>
                  <a:pt x="10" y="112"/>
                </a:lnTo>
                <a:lnTo>
                  <a:pt x="10" y="118"/>
                </a:lnTo>
                <a:lnTo>
                  <a:pt x="10" y="180"/>
                </a:lnTo>
                <a:lnTo>
                  <a:pt x="10" y="180"/>
                </a:lnTo>
                <a:lnTo>
                  <a:pt x="10" y="185"/>
                </a:lnTo>
                <a:lnTo>
                  <a:pt x="13" y="191"/>
                </a:lnTo>
                <a:lnTo>
                  <a:pt x="16" y="196"/>
                </a:lnTo>
                <a:lnTo>
                  <a:pt x="20" y="200"/>
                </a:lnTo>
                <a:lnTo>
                  <a:pt x="20" y="200"/>
                </a:lnTo>
                <a:lnTo>
                  <a:pt x="24" y="201"/>
                </a:lnTo>
                <a:lnTo>
                  <a:pt x="29" y="203"/>
                </a:lnTo>
                <a:lnTo>
                  <a:pt x="29" y="203"/>
                </a:lnTo>
                <a:lnTo>
                  <a:pt x="29" y="203"/>
                </a:lnTo>
                <a:lnTo>
                  <a:pt x="29" y="203"/>
                </a:lnTo>
                <a:lnTo>
                  <a:pt x="32" y="203"/>
                </a:lnTo>
                <a:lnTo>
                  <a:pt x="36" y="201"/>
                </a:lnTo>
                <a:lnTo>
                  <a:pt x="36" y="201"/>
                </a:lnTo>
                <a:lnTo>
                  <a:pt x="41" y="199"/>
                </a:lnTo>
                <a:lnTo>
                  <a:pt x="41" y="199"/>
                </a:lnTo>
                <a:lnTo>
                  <a:pt x="51" y="197"/>
                </a:lnTo>
                <a:lnTo>
                  <a:pt x="51" y="19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52" name="Freeform 328"/>
          <p:cNvSpPr/>
          <p:nvPr/>
        </p:nvSpPr>
        <p:spPr bwMode="auto">
          <a:xfrm>
            <a:off x="5246211" y="5082821"/>
            <a:ext cx="412784" cy="9339"/>
          </a:xfrm>
          <a:custGeom>
            <a:avLst/>
            <a:gdLst/>
            <a:ahLst/>
            <a:cxnLst>
              <a:cxn ang="0">
                <a:pos x="260" y="5"/>
              </a:cxn>
              <a:cxn ang="0">
                <a:pos x="2" y="5"/>
              </a:cxn>
              <a:cxn ang="0">
                <a:pos x="2" y="5"/>
              </a:cxn>
              <a:cxn ang="0">
                <a:pos x="1" y="4"/>
              </a:cxn>
              <a:cxn ang="0">
                <a:pos x="0" y="2"/>
              </a:cxn>
              <a:cxn ang="0">
                <a:pos x="0" y="2"/>
              </a:cxn>
              <a:cxn ang="0">
                <a:pos x="1" y="0"/>
              </a:cxn>
              <a:cxn ang="0">
                <a:pos x="2" y="0"/>
              </a:cxn>
              <a:cxn ang="0">
                <a:pos x="260" y="0"/>
              </a:cxn>
              <a:cxn ang="0">
                <a:pos x="260" y="0"/>
              </a:cxn>
              <a:cxn ang="0">
                <a:pos x="262" y="0"/>
              </a:cxn>
              <a:cxn ang="0">
                <a:pos x="263" y="2"/>
              </a:cxn>
              <a:cxn ang="0">
                <a:pos x="263" y="2"/>
              </a:cxn>
              <a:cxn ang="0">
                <a:pos x="262" y="4"/>
              </a:cxn>
              <a:cxn ang="0">
                <a:pos x="260" y="5"/>
              </a:cxn>
              <a:cxn ang="0">
                <a:pos x="260" y="5"/>
              </a:cxn>
            </a:cxnLst>
            <a:rect l="0" t="0" r="r" b="b"/>
            <a:pathLst>
              <a:path w="263" h="5">
                <a:moveTo>
                  <a:pt x="260" y="5"/>
                </a:moveTo>
                <a:lnTo>
                  <a:pt x="2" y="5"/>
                </a:lnTo>
                <a:lnTo>
                  <a:pt x="2" y="5"/>
                </a:lnTo>
                <a:lnTo>
                  <a:pt x="1" y="4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lnTo>
                  <a:pt x="260" y="0"/>
                </a:lnTo>
                <a:lnTo>
                  <a:pt x="260" y="0"/>
                </a:lnTo>
                <a:lnTo>
                  <a:pt x="262" y="0"/>
                </a:lnTo>
                <a:lnTo>
                  <a:pt x="263" y="2"/>
                </a:lnTo>
                <a:lnTo>
                  <a:pt x="263" y="2"/>
                </a:lnTo>
                <a:lnTo>
                  <a:pt x="262" y="4"/>
                </a:lnTo>
                <a:lnTo>
                  <a:pt x="260" y="5"/>
                </a:lnTo>
                <a:lnTo>
                  <a:pt x="26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53" name="Freeform 329"/>
          <p:cNvSpPr/>
          <p:nvPr/>
        </p:nvSpPr>
        <p:spPr bwMode="auto">
          <a:xfrm>
            <a:off x="5551109" y="4994104"/>
            <a:ext cx="107888" cy="98053"/>
          </a:xfrm>
          <a:custGeom>
            <a:avLst/>
            <a:gdLst/>
            <a:ahLst/>
            <a:cxnLst>
              <a:cxn ang="0">
                <a:pos x="66" y="63"/>
              </a:cxn>
              <a:cxn ang="0">
                <a:pos x="66" y="63"/>
              </a:cxn>
              <a:cxn ang="0">
                <a:pos x="63" y="62"/>
              </a:cxn>
              <a:cxn ang="0">
                <a:pos x="0" y="5"/>
              </a:cxn>
              <a:cxn ang="0">
                <a:pos x="0" y="5"/>
              </a:cxn>
              <a:cxn ang="0">
                <a:pos x="0" y="2"/>
              </a:cxn>
              <a:cxn ang="0">
                <a:pos x="0" y="1"/>
              </a:cxn>
              <a:cxn ang="0">
                <a:pos x="0" y="1"/>
              </a:cxn>
              <a:cxn ang="0">
                <a:pos x="3" y="0"/>
              </a:cxn>
              <a:cxn ang="0">
                <a:pos x="4" y="1"/>
              </a:cxn>
              <a:cxn ang="0">
                <a:pos x="68" y="58"/>
              </a:cxn>
              <a:cxn ang="0">
                <a:pos x="68" y="58"/>
              </a:cxn>
              <a:cxn ang="0">
                <a:pos x="69" y="60"/>
              </a:cxn>
              <a:cxn ang="0">
                <a:pos x="68" y="62"/>
              </a:cxn>
              <a:cxn ang="0">
                <a:pos x="68" y="62"/>
              </a:cxn>
              <a:cxn ang="0">
                <a:pos x="66" y="63"/>
              </a:cxn>
              <a:cxn ang="0">
                <a:pos x="66" y="63"/>
              </a:cxn>
            </a:cxnLst>
            <a:rect l="0" t="0" r="r" b="b"/>
            <a:pathLst>
              <a:path w="69" h="63">
                <a:moveTo>
                  <a:pt x="66" y="63"/>
                </a:moveTo>
                <a:lnTo>
                  <a:pt x="66" y="63"/>
                </a:lnTo>
                <a:lnTo>
                  <a:pt x="63" y="62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3" y="0"/>
                </a:lnTo>
                <a:lnTo>
                  <a:pt x="4" y="1"/>
                </a:lnTo>
                <a:lnTo>
                  <a:pt x="68" y="58"/>
                </a:lnTo>
                <a:lnTo>
                  <a:pt x="68" y="58"/>
                </a:lnTo>
                <a:lnTo>
                  <a:pt x="69" y="60"/>
                </a:lnTo>
                <a:lnTo>
                  <a:pt x="68" y="62"/>
                </a:lnTo>
                <a:lnTo>
                  <a:pt x="68" y="62"/>
                </a:lnTo>
                <a:lnTo>
                  <a:pt x="66" y="63"/>
                </a:lnTo>
                <a:lnTo>
                  <a:pt x="66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54" name="Freeform 330"/>
          <p:cNvSpPr/>
          <p:nvPr/>
        </p:nvSpPr>
        <p:spPr bwMode="auto">
          <a:xfrm>
            <a:off x="5551109" y="5082820"/>
            <a:ext cx="107888" cy="98053"/>
          </a:xfrm>
          <a:custGeom>
            <a:avLst/>
            <a:gdLst/>
            <a:ahLst/>
            <a:cxnLst>
              <a:cxn ang="0">
                <a:pos x="3" y="63"/>
              </a:cxn>
              <a:cxn ang="0">
                <a:pos x="3" y="63"/>
              </a:cxn>
              <a:cxn ang="0">
                <a:pos x="0" y="62"/>
              </a:cxn>
              <a:cxn ang="0">
                <a:pos x="0" y="62"/>
              </a:cxn>
              <a:cxn ang="0">
                <a:pos x="0" y="59"/>
              </a:cxn>
              <a:cxn ang="0">
                <a:pos x="0" y="58"/>
              </a:cxn>
              <a:cxn ang="0">
                <a:pos x="63" y="0"/>
              </a:cxn>
              <a:cxn ang="0">
                <a:pos x="63" y="0"/>
              </a:cxn>
              <a:cxn ang="0">
                <a:pos x="66" y="0"/>
              </a:cxn>
              <a:cxn ang="0">
                <a:pos x="68" y="0"/>
              </a:cxn>
              <a:cxn ang="0">
                <a:pos x="68" y="0"/>
              </a:cxn>
              <a:cxn ang="0">
                <a:pos x="69" y="2"/>
              </a:cxn>
              <a:cxn ang="0">
                <a:pos x="68" y="4"/>
              </a:cxn>
              <a:cxn ang="0">
                <a:pos x="4" y="62"/>
              </a:cxn>
              <a:cxn ang="0">
                <a:pos x="4" y="62"/>
              </a:cxn>
              <a:cxn ang="0">
                <a:pos x="3" y="63"/>
              </a:cxn>
              <a:cxn ang="0">
                <a:pos x="3" y="63"/>
              </a:cxn>
            </a:cxnLst>
            <a:rect l="0" t="0" r="r" b="b"/>
            <a:pathLst>
              <a:path w="69" h="63">
                <a:moveTo>
                  <a:pt x="3" y="63"/>
                </a:moveTo>
                <a:lnTo>
                  <a:pt x="3" y="63"/>
                </a:lnTo>
                <a:lnTo>
                  <a:pt x="0" y="62"/>
                </a:lnTo>
                <a:lnTo>
                  <a:pt x="0" y="62"/>
                </a:lnTo>
                <a:lnTo>
                  <a:pt x="0" y="59"/>
                </a:lnTo>
                <a:lnTo>
                  <a:pt x="0" y="58"/>
                </a:lnTo>
                <a:lnTo>
                  <a:pt x="63" y="0"/>
                </a:lnTo>
                <a:lnTo>
                  <a:pt x="63" y="0"/>
                </a:lnTo>
                <a:lnTo>
                  <a:pt x="66" y="0"/>
                </a:lnTo>
                <a:lnTo>
                  <a:pt x="68" y="0"/>
                </a:lnTo>
                <a:lnTo>
                  <a:pt x="68" y="0"/>
                </a:lnTo>
                <a:lnTo>
                  <a:pt x="69" y="2"/>
                </a:lnTo>
                <a:lnTo>
                  <a:pt x="68" y="4"/>
                </a:lnTo>
                <a:lnTo>
                  <a:pt x="4" y="62"/>
                </a:lnTo>
                <a:lnTo>
                  <a:pt x="4" y="62"/>
                </a:lnTo>
                <a:lnTo>
                  <a:pt x="3" y="63"/>
                </a:lnTo>
                <a:lnTo>
                  <a:pt x="3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55" name="Freeform 331"/>
          <p:cNvSpPr/>
          <p:nvPr/>
        </p:nvSpPr>
        <p:spPr bwMode="auto">
          <a:xfrm>
            <a:off x="4434714" y="5082821"/>
            <a:ext cx="408095" cy="9339"/>
          </a:xfrm>
          <a:custGeom>
            <a:avLst/>
            <a:gdLst/>
            <a:ahLst/>
            <a:cxnLst>
              <a:cxn ang="0">
                <a:pos x="259" y="5"/>
              </a:cxn>
              <a:cxn ang="0">
                <a:pos x="3" y="5"/>
              </a:cxn>
              <a:cxn ang="0">
                <a:pos x="3" y="5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3" y="0"/>
              </a:cxn>
              <a:cxn ang="0">
                <a:pos x="259" y="0"/>
              </a:cxn>
              <a:cxn ang="0">
                <a:pos x="259" y="0"/>
              </a:cxn>
              <a:cxn ang="0">
                <a:pos x="262" y="0"/>
              </a:cxn>
              <a:cxn ang="0">
                <a:pos x="262" y="2"/>
              </a:cxn>
              <a:cxn ang="0">
                <a:pos x="262" y="2"/>
              </a:cxn>
              <a:cxn ang="0">
                <a:pos x="262" y="4"/>
              </a:cxn>
              <a:cxn ang="0">
                <a:pos x="259" y="5"/>
              </a:cxn>
              <a:cxn ang="0">
                <a:pos x="259" y="5"/>
              </a:cxn>
            </a:cxnLst>
            <a:rect l="0" t="0" r="r" b="b"/>
            <a:pathLst>
              <a:path w="262" h="5">
                <a:moveTo>
                  <a:pt x="259" y="5"/>
                </a:moveTo>
                <a:lnTo>
                  <a:pt x="3" y="5"/>
                </a:lnTo>
                <a:lnTo>
                  <a:pt x="3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259" y="0"/>
                </a:lnTo>
                <a:lnTo>
                  <a:pt x="259" y="0"/>
                </a:lnTo>
                <a:lnTo>
                  <a:pt x="262" y="0"/>
                </a:lnTo>
                <a:lnTo>
                  <a:pt x="262" y="2"/>
                </a:lnTo>
                <a:lnTo>
                  <a:pt x="262" y="2"/>
                </a:lnTo>
                <a:lnTo>
                  <a:pt x="262" y="4"/>
                </a:lnTo>
                <a:lnTo>
                  <a:pt x="259" y="5"/>
                </a:lnTo>
                <a:lnTo>
                  <a:pt x="259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56" name="Freeform 332"/>
          <p:cNvSpPr/>
          <p:nvPr/>
        </p:nvSpPr>
        <p:spPr bwMode="auto">
          <a:xfrm>
            <a:off x="4434712" y="4994104"/>
            <a:ext cx="107888" cy="98053"/>
          </a:xfrm>
          <a:custGeom>
            <a:avLst/>
            <a:gdLst/>
            <a:ahLst/>
            <a:cxnLst>
              <a:cxn ang="0">
                <a:pos x="3" y="63"/>
              </a:cxn>
              <a:cxn ang="0">
                <a:pos x="3" y="63"/>
              </a:cxn>
              <a:cxn ang="0">
                <a:pos x="0" y="62"/>
              </a:cxn>
              <a:cxn ang="0">
                <a:pos x="0" y="62"/>
              </a:cxn>
              <a:cxn ang="0">
                <a:pos x="0" y="60"/>
              </a:cxn>
              <a:cxn ang="0">
                <a:pos x="0" y="58"/>
              </a:cxn>
              <a:cxn ang="0">
                <a:pos x="65" y="1"/>
              </a:cxn>
              <a:cxn ang="0">
                <a:pos x="65" y="1"/>
              </a:cxn>
              <a:cxn ang="0">
                <a:pos x="66" y="0"/>
              </a:cxn>
              <a:cxn ang="0">
                <a:pos x="68" y="1"/>
              </a:cxn>
              <a:cxn ang="0">
                <a:pos x="68" y="1"/>
              </a:cxn>
              <a:cxn ang="0">
                <a:pos x="69" y="2"/>
              </a:cxn>
              <a:cxn ang="0">
                <a:pos x="68" y="5"/>
              </a:cxn>
              <a:cxn ang="0">
                <a:pos x="4" y="62"/>
              </a:cxn>
              <a:cxn ang="0">
                <a:pos x="4" y="62"/>
              </a:cxn>
              <a:cxn ang="0">
                <a:pos x="3" y="63"/>
              </a:cxn>
              <a:cxn ang="0">
                <a:pos x="3" y="63"/>
              </a:cxn>
            </a:cxnLst>
            <a:rect l="0" t="0" r="r" b="b"/>
            <a:pathLst>
              <a:path w="69" h="63">
                <a:moveTo>
                  <a:pt x="3" y="63"/>
                </a:moveTo>
                <a:lnTo>
                  <a:pt x="3" y="63"/>
                </a:lnTo>
                <a:lnTo>
                  <a:pt x="0" y="62"/>
                </a:lnTo>
                <a:lnTo>
                  <a:pt x="0" y="62"/>
                </a:lnTo>
                <a:lnTo>
                  <a:pt x="0" y="60"/>
                </a:lnTo>
                <a:lnTo>
                  <a:pt x="0" y="58"/>
                </a:lnTo>
                <a:lnTo>
                  <a:pt x="65" y="1"/>
                </a:lnTo>
                <a:lnTo>
                  <a:pt x="65" y="1"/>
                </a:lnTo>
                <a:lnTo>
                  <a:pt x="66" y="0"/>
                </a:lnTo>
                <a:lnTo>
                  <a:pt x="68" y="1"/>
                </a:lnTo>
                <a:lnTo>
                  <a:pt x="68" y="1"/>
                </a:lnTo>
                <a:lnTo>
                  <a:pt x="69" y="2"/>
                </a:lnTo>
                <a:lnTo>
                  <a:pt x="68" y="5"/>
                </a:lnTo>
                <a:lnTo>
                  <a:pt x="4" y="62"/>
                </a:lnTo>
                <a:lnTo>
                  <a:pt x="4" y="62"/>
                </a:lnTo>
                <a:lnTo>
                  <a:pt x="3" y="63"/>
                </a:lnTo>
                <a:lnTo>
                  <a:pt x="3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57" name="Freeform 333"/>
          <p:cNvSpPr/>
          <p:nvPr/>
        </p:nvSpPr>
        <p:spPr bwMode="auto">
          <a:xfrm>
            <a:off x="4434712" y="5082820"/>
            <a:ext cx="107888" cy="98053"/>
          </a:xfrm>
          <a:custGeom>
            <a:avLst/>
            <a:gdLst/>
            <a:ahLst/>
            <a:cxnLst>
              <a:cxn ang="0">
                <a:pos x="66" y="63"/>
              </a:cxn>
              <a:cxn ang="0">
                <a:pos x="66" y="63"/>
              </a:cxn>
              <a:cxn ang="0">
                <a:pos x="65" y="62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68" y="58"/>
              </a:cxn>
              <a:cxn ang="0">
                <a:pos x="68" y="58"/>
              </a:cxn>
              <a:cxn ang="0">
                <a:pos x="69" y="59"/>
              </a:cxn>
              <a:cxn ang="0">
                <a:pos x="68" y="62"/>
              </a:cxn>
              <a:cxn ang="0">
                <a:pos x="68" y="62"/>
              </a:cxn>
              <a:cxn ang="0">
                <a:pos x="66" y="63"/>
              </a:cxn>
              <a:cxn ang="0">
                <a:pos x="66" y="63"/>
              </a:cxn>
            </a:cxnLst>
            <a:rect l="0" t="0" r="r" b="b"/>
            <a:pathLst>
              <a:path w="69" h="63">
                <a:moveTo>
                  <a:pt x="66" y="63"/>
                </a:moveTo>
                <a:lnTo>
                  <a:pt x="66" y="63"/>
                </a:lnTo>
                <a:lnTo>
                  <a:pt x="65" y="62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68" y="58"/>
                </a:lnTo>
                <a:lnTo>
                  <a:pt x="68" y="58"/>
                </a:lnTo>
                <a:lnTo>
                  <a:pt x="69" y="59"/>
                </a:lnTo>
                <a:lnTo>
                  <a:pt x="68" y="62"/>
                </a:lnTo>
                <a:lnTo>
                  <a:pt x="68" y="62"/>
                </a:lnTo>
                <a:lnTo>
                  <a:pt x="66" y="63"/>
                </a:lnTo>
                <a:lnTo>
                  <a:pt x="66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58" name="Freeform 334"/>
          <p:cNvSpPr/>
          <p:nvPr/>
        </p:nvSpPr>
        <p:spPr bwMode="auto">
          <a:xfrm>
            <a:off x="6958329" y="4891385"/>
            <a:ext cx="225155" cy="200775"/>
          </a:xfrm>
          <a:custGeom>
            <a:avLst/>
            <a:gdLst/>
            <a:ahLst/>
            <a:cxnLst>
              <a:cxn ang="0">
                <a:pos x="3" y="129"/>
              </a:cxn>
              <a:cxn ang="0">
                <a:pos x="3" y="129"/>
              </a:cxn>
              <a:cxn ang="0">
                <a:pos x="0" y="128"/>
              </a:cxn>
              <a:cxn ang="0">
                <a:pos x="0" y="128"/>
              </a:cxn>
              <a:cxn ang="0">
                <a:pos x="0" y="126"/>
              </a:cxn>
              <a:cxn ang="0">
                <a:pos x="0" y="124"/>
              </a:cxn>
              <a:cxn ang="0">
                <a:pos x="138" y="0"/>
              </a:cxn>
              <a:cxn ang="0">
                <a:pos x="138" y="0"/>
              </a:cxn>
              <a:cxn ang="0">
                <a:pos x="140" y="0"/>
              </a:cxn>
              <a:cxn ang="0">
                <a:pos x="142" y="0"/>
              </a:cxn>
              <a:cxn ang="0">
                <a:pos x="142" y="0"/>
              </a:cxn>
              <a:cxn ang="0">
                <a:pos x="142" y="2"/>
              </a:cxn>
              <a:cxn ang="0">
                <a:pos x="142" y="4"/>
              </a:cxn>
              <a:cxn ang="0">
                <a:pos x="4" y="128"/>
              </a:cxn>
              <a:cxn ang="0">
                <a:pos x="4" y="128"/>
              </a:cxn>
              <a:cxn ang="0">
                <a:pos x="3" y="129"/>
              </a:cxn>
              <a:cxn ang="0">
                <a:pos x="3" y="129"/>
              </a:cxn>
            </a:cxnLst>
            <a:rect l="0" t="0" r="r" b="b"/>
            <a:pathLst>
              <a:path w="142" h="129">
                <a:moveTo>
                  <a:pt x="3" y="129"/>
                </a:moveTo>
                <a:lnTo>
                  <a:pt x="3" y="129"/>
                </a:lnTo>
                <a:lnTo>
                  <a:pt x="0" y="128"/>
                </a:lnTo>
                <a:lnTo>
                  <a:pt x="0" y="128"/>
                </a:lnTo>
                <a:lnTo>
                  <a:pt x="0" y="126"/>
                </a:lnTo>
                <a:lnTo>
                  <a:pt x="0" y="124"/>
                </a:lnTo>
                <a:lnTo>
                  <a:pt x="138" y="0"/>
                </a:lnTo>
                <a:lnTo>
                  <a:pt x="138" y="0"/>
                </a:lnTo>
                <a:lnTo>
                  <a:pt x="140" y="0"/>
                </a:lnTo>
                <a:lnTo>
                  <a:pt x="142" y="0"/>
                </a:lnTo>
                <a:lnTo>
                  <a:pt x="142" y="0"/>
                </a:lnTo>
                <a:lnTo>
                  <a:pt x="142" y="2"/>
                </a:lnTo>
                <a:lnTo>
                  <a:pt x="142" y="4"/>
                </a:lnTo>
                <a:lnTo>
                  <a:pt x="4" y="128"/>
                </a:lnTo>
                <a:lnTo>
                  <a:pt x="4" y="128"/>
                </a:lnTo>
                <a:lnTo>
                  <a:pt x="3" y="129"/>
                </a:lnTo>
                <a:lnTo>
                  <a:pt x="3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59" name="Freeform 335"/>
          <p:cNvSpPr/>
          <p:nvPr/>
        </p:nvSpPr>
        <p:spPr bwMode="auto">
          <a:xfrm>
            <a:off x="6958329" y="5082822"/>
            <a:ext cx="225155" cy="200775"/>
          </a:xfrm>
          <a:custGeom>
            <a:avLst/>
            <a:gdLst/>
            <a:ahLst/>
            <a:cxnLst>
              <a:cxn ang="0">
                <a:pos x="139" y="129"/>
              </a:cxn>
              <a:cxn ang="0">
                <a:pos x="139" y="129"/>
              </a:cxn>
              <a:cxn ang="0">
                <a:pos x="138" y="128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142" y="125"/>
              </a:cxn>
              <a:cxn ang="0">
                <a:pos x="142" y="125"/>
              </a:cxn>
              <a:cxn ang="0">
                <a:pos x="142" y="127"/>
              </a:cxn>
              <a:cxn ang="0">
                <a:pos x="142" y="128"/>
              </a:cxn>
              <a:cxn ang="0">
                <a:pos x="142" y="128"/>
              </a:cxn>
              <a:cxn ang="0">
                <a:pos x="139" y="129"/>
              </a:cxn>
              <a:cxn ang="0">
                <a:pos x="139" y="129"/>
              </a:cxn>
            </a:cxnLst>
            <a:rect l="0" t="0" r="r" b="b"/>
            <a:pathLst>
              <a:path w="142" h="129">
                <a:moveTo>
                  <a:pt x="139" y="129"/>
                </a:moveTo>
                <a:lnTo>
                  <a:pt x="139" y="129"/>
                </a:lnTo>
                <a:lnTo>
                  <a:pt x="138" y="12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142" y="125"/>
                </a:lnTo>
                <a:lnTo>
                  <a:pt x="142" y="125"/>
                </a:lnTo>
                <a:lnTo>
                  <a:pt x="142" y="127"/>
                </a:lnTo>
                <a:lnTo>
                  <a:pt x="142" y="128"/>
                </a:lnTo>
                <a:lnTo>
                  <a:pt x="142" y="128"/>
                </a:lnTo>
                <a:lnTo>
                  <a:pt x="139" y="129"/>
                </a:lnTo>
                <a:lnTo>
                  <a:pt x="139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60" name="Freeform 336"/>
          <p:cNvSpPr/>
          <p:nvPr/>
        </p:nvSpPr>
        <p:spPr bwMode="auto">
          <a:xfrm>
            <a:off x="6151525" y="4891385"/>
            <a:ext cx="225155" cy="200775"/>
          </a:xfrm>
          <a:custGeom>
            <a:avLst/>
            <a:gdLst/>
            <a:ahLst/>
            <a:cxnLst>
              <a:cxn ang="0">
                <a:pos x="139" y="129"/>
              </a:cxn>
              <a:cxn ang="0">
                <a:pos x="139" y="129"/>
              </a:cxn>
              <a:cxn ang="0">
                <a:pos x="138" y="128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142" y="124"/>
              </a:cxn>
              <a:cxn ang="0">
                <a:pos x="142" y="124"/>
              </a:cxn>
              <a:cxn ang="0">
                <a:pos x="142" y="126"/>
              </a:cxn>
              <a:cxn ang="0">
                <a:pos x="142" y="128"/>
              </a:cxn>
              <a:cxn ang="0">
                <a:pos x="142" y="128"/>
              </a:cxn>
              <a:cxn ang="0">
                <a:pos x="139" y="129"/>
              </a:cxn>
              <a:cxn ang="0">
                <a:pos x="139" y="129"/>
              </a:cxn>
            </a:cxnLst>
            <a:rect l="0" t="0" r="r" b="b"/>
            <a:pathLst>
              <a:path w="142" h="129">
                <a:moveTo>
                  <a:pt x="139" y="129"/>
                </a:moveTo>
                <a:lnTo>
                  <a:pt x="139" y="129"/>
                </a:lnTo>
                <a:lnTo>
                  <a:pt x="138" y="12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142" y="124"/>
                </a:lnTo>
                <a:lnTo>
                  <a:pt x="142" y="124"/>
                </a:lnTo>
                <a:lnTo>
                  <a:pt x="142" y="126"/>
                </a:lnTo>
                <a:lnTo>
                  <a:pt x="142" y="128"/>
                </a:lnTo>
                <a:lnTo>
                  <a:pt x="142" y="128"/>
                </a:lnTo>
                <a:lnTo>
                  <a:pt x="139" y="129"/>
                </a:lnTo>
                <a:lnTo>
                  <a:pt x="139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61" name="Freeform 337"/>
          <p:cNvSpPr/>
          <p:nvPr/>
        </p:nvSpPr>
        <p:spPr bwMode="auto">
          <a:xfrm>
            <a:off x="6151525" y="5082822"/>
            <a:ext cx="225155" cy="200775"/>
          </a:xfrm>
          <a:custGeom>
            <a:avLst/>
            <a:gdLst/>
            <a:ahLst/>
            <a:cxnLst>
              <a:cxn ang="0">
                <a:pos x="3" y="129"/>
              </a:cxn>
              <a:cxn ang="0">
                <a:pos x="3" y="129"/>
              </a:cxn>
              <a:cxn ang="0">
                <a:pos x="0" y="128"/>
              </a:cxn>
              <a:cxn ang="0">
                <a:pos x="0" y="128"/>
              </a:cxn>
              <a:cxn ang="0">
                <a:pos x="0" y="127"/>
              </a:cxn>
              <a:cxn ang="0">
                <a:pos x="0" y="125"/>
              </a:cxn>
              <a:cxn ang="0">
                <a:pos x="138" y="0"/>
              </a:cxn>
              <a:cxn ang="0">
                <a:pos x="138" y="0"/>
              </a:cxn>
              <a:cxn ang="0">
                <a:pos x="141" y="0"/>
              </a:cxn>
              <a:cxn ang="0">
                <a:pos x="142" y="0"/>
              </a:cxn>
              <a:cxn ang="0">
                <a:pos x="142" y="0"/>
              </a:cxn>
              <a:cxn ang="0">
                <a:pos x="142" y="2"/>
              </a:cxn>
              <a:cxn ang="0">
                <a:pos x="142" y="4"/>
              </a:cxn>
              <a:cxn ang="0">
                <a:pos x="4" y="128"/>
              </a:cxn>
              <a:cxn ang="0">
                <a:pos x="4" y="128"/>
              </a:cxn>
              <a:cxn ang="0">
                <a:pos x="3" y="129"/>
              </a:cxn>
              <a:cxn ang="0">
                <a:pos x="3" y="129"/>
              </a:cxn>
            </a:cxnLst>
            <a:rect l="0" t="0" r="r" b="b"/>
            <a:pathLst>
              <a:path w="142" h="129">
                <a:moveTo>
                  <a:pt x="3" y="129"/>
                </a:moveTo>
                <a:lnTo>
                  <a:pt x="3" y="129"/>
                </a:lnTo>
                <a:lnTo>
                  <a:pt x="0" y="128"/>
                </a:lnTo>
                <a:lnTo>
                  <a:pt x="0" y="128"/>
                </a:lnTo>
                <a:lnTo>
                  <a:pt x="0" y="127"/>
                </a:lnTo>
                <a:lnTo>
                  <a:pt x="0" y="125"/>
                </a:lnTo>
                <a:lnTo>
                  <a:pt x="138" y="0"/>
                </a:lnTo>
                <a:lnTo>
                  <a:pt x="138" y="0"/>
                </a:lnTo>
                <a:lnTo>
                  <a:pt x="141" y="0"/>
                </a:lnTo>
                <a:lnTo>
                  <a:pt x="142" y="0"/>
                </a:lnTo>
                <a:lnTo>
                  <a:pt x="142" y="0"/>
                </a:lnTo>
                <a:lnTo>
                  <a:pt x="142" y="2"/>
                </a:lnTo>
                <a:lnTo>
                  <a:pt x="142" y="4"/>
                </a:lnTo>
                <a:lnTo>
                  <a:pt x="4" y="128"/>
                </a:lnTo>
                <a:lnTo>
                  <a:pt x="4" y="128"/>
                </a:lnTo>
                <a:lnTo>
                  <a:pt x="3" y="129"/>
                </a:lnTo>
                <a:lnTo>
                  <a:pt x="3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62" name="Freeform 338"/>
          <p:cNvSpPr/>
          <p:nvPr/>
        </p:nvSpPr>
        <p:spPr bwMode="auto">
          <a:xfrm>
            <a:off x="8581325" y="4886718"/>
            <a:ext cx="234536" cy="210113"/>
          </a:xfrm>
          <a:custGeom>
            <a:avLst/>
            <a:gdLst/>
            <a:ahLst/>
            <a:cxnLst>
              <a:cxn ang="0">
                <a:pos x="6" y="135"/>
              </a:cxn>
              <a:cxn ang="0">
                <a:pos x="6" y="135"/>
              </a:cxn>
              <a:cxn ang="0">
                <a:pos x="4" y="135"/>
              </a:cxn>
              <a:cxn ang="0">
                <a:pos x="2" y="134"/>
              </a:cxn>
              <a:cxn ang="0">
                <a:pos x="2" y="134"/>
              </a:cxn>
              <a:cxn ang="0">
                <a:pos x="0" y="131"/>
              </a:cxn>
              <a:cxn ang="0">
                <a:pos x="0" y="129"/>
              </a:cxn>
              <a:cxn ang="0">
                <a:pos x="2" y="127"/>
              </a:cxn>
              <a:cxn ang="0">
                <a:pos x="3" y="125"/>
              </a:cxn>
              <a:cxn ang="0">
                <a:pos x="139" y="1"/>
              </a:cxn>
              <a:cxn ang="0">
                <a:pos x="139" y="1"/>
              </a:cxn>
              <a:cxn ang="0">
                <a:pos x="142" y="0"/>
              </a:cxn>
              <a:cxn ang="0">
                <a:pos x="143" y="0"/>
              </a:cxn>
              <a:cxn ang="0">
                <a:pos x="146" y="0"/>
              </a:cxn>
              <a:cxn ang="0">
                <a:pos x="147" y="1"/>
              </a:cxn>
              <a:cxn ang="0">
                <a:pos x="147" y="1"/>
              </a:cxn>
              <a:cxn ang="0">
                <a:pos x="149" y="3"/>
              </a:cxn>
              <a:cxn ang="0">
                <a:pos x="149" y="5"/>
              </a:cxn>
              <a:cxn ang="0">
                <a:pos x="149" y="7"/>
              </a:cxn>
              <a:cxn ang="0">
                <a:pos x="147" y="9"/>
              </a:cxn>
              <a:cxn ang="0">
                <a:pos x="10" y="134"/>
              </a:cxn>
              <a:cxn ang="0">
                <a:pos x="10" y="134"/>
              </a:cxn>
              <a:cxn ang="0">
                <a:pos x="6" y="135"/>
              </a:cxn>
              <a:cxn ang="0">
                <a:pos x="6" y="135"/>
              </a:cxn>
            </a:cxnLst>
            <a:rect l="0" t="0" r="r" b="b"/>
            <a:pathLst>
              <a:path w="149" h="135">
                <a:moveTo>
                  <a:pt x="6" y="135"/>
                </a:moveTo>
                <a:lnTo>
                  <a:pt x="6" y="135"/>
                </a:lnTo>
                <a:lnTo>
                  <a:pt x="4" y="135"/>
                </a:lnTo>
                <a:lnTo>
                  <a:pt x="2" y="134"/>
                </a:lnTo>
                <a:lnTo>
                  <a:pt x="2" y="134"/>
                </a:lnTo>
                <a:lnTo>
                  <a:pt x="0" y="131"/>
                </a:lnTo>
                <a:lnTo>
                  <a:pt x="0" y="129"/>
                </a:lnTo>
                <a:lnTo>
                  <a:pt x="2" y="127"/>
                </a:lnTo>
                <a:lnTo>
                  <a:pt x="3" y="125"/>
                </a:lnTo>
                <a:lnTo>
                  <a:pt x="139" y="1"/>
                </a:lnTo>
                <a:lnTo>
                  <a:pt x="139" y="1"/>
                </a:lnTo>
                <a:lnTo>
                  <a:pt x="142" y="0"/>
                </a:lnTo>
                <a:lnTo>
                  <a:pt x="143" y="0"/>
                </a:lnTo>
                <a:lnTo>
                  <a:pt x="146" y="0"/>
                </a:lnTo>
                <a:lnTo>
                  <a:pt x="147" y="1"/>
                </a:lnTo>
                <a:lnTo>
                  <a:pt x="147" y="1"/>
                </a:lnTo>
                <a:lnTo>
                  <a:pt x="149" y="3"/>
                </a:lnTo>
                <a:lnTo>
                  <a:pt x="149" y="5"/>
                </a:lnTo>
                <a:lnTo>
                  <a:pt x="149" y="7"/>
                </a:lnTo>
                <a:lnTo>
                  <a:pt x="147" y="9"/>
                </a:lnTo>
                <a:lnTo>
                  <a:pt x="10" y="134"/>
                </a:lnTo>
                <a:lnTo>
                  <a:pt x="10" y="134"/>
                </a:lnTo>
                <a:lnTo>
                  <a:pt x="6" y="135"/>
                </a:lnTo>
                <a:lnTo>
                  <a:pt x="6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63" name="Freeform 339"/>
          <p:cNvSpPr/>
          <p:nvPr/>
        </p:nvSpPr>
        <p:spPr bwMode="auto">
          <a:xfrm>
            <a:off x="8581325" y="5078152"/>
            <a:ext cx="234536" cy="210113"/>
          </a:xfrm>
          <a:custGeom>
            <a:avLst/>
            <a:gdLst/>
            <a:ahLst/>
            <a:cxnLst>
              <a:cxn ang="0">
                <a:pos x="143" y="135"/>
              </a:cxn>
              <a:cxn ang="0">
                <a:pos x="143" y="135"/>
              </a:cxn>
              <a:cxn ang="0">
                <a:pos x="139" y="134"/>
              </a:cxn>
              <a:cxn ang="0">
                <a:pos x="3" y="10"/>
              </a:cxn>
              <a:cxn ang="0">
                <a:pos x="3" y="10"/>
              </a:cxn>
              <a:cxn ang="0">
                <a:pos x="2" y="8"/>
              </a:cxn>
              <a:cxn ang="0">
                <a:pos x="0" y="5"/>
              </a:cxn>
              <a:cxn ang="0">
                <a:pos x="0" y="4"/>
              </a:cxn>
              <a:cxn ang="0">
                <a:pos x="2" y="1"/>
              </a:cxn>
              <a:cxn ang="0">
                <a:pos x="2" y="1"/>
              </a:cxn>
              <a:cxn ang="0">
                <a:pos x="4" y="0"/>
              </a:cxn>
              <a:cxn ang="0">
                <a:pos x="6" y="0"/>
              </a:cxn>
              <a:cxn ang="0">
                <a:pos x="8" y="0"/>
              </a:cxn>
              <a:cxn ang="0">
                <a:pos x="10" y="1"/>
              </a:cxn>
              <a:cxn ang="0">
                <a:pos x="147" y="126"/>
              </a:cxn>
              <a:cxn ang="0">
                <a:pos x="147" y="126"/>
              </a:cxn>
              <a:cxn ang="0">
                <a:pos x="149" y="127"/>
              </a:cxn>
              <a:cxn ang="0">
                <a:pos x="149" y="130"/>
              </a:cxn>
              <a:cxn ang="0">
                <a:pos x="149" y="131"/>
              </a:cxn>
              <a:cxn ang="0">
                <a:pos x="147" y="134"/>
              </a:cxn>
              <a:cxn ang="0">
                <a:pos x="147" y="134"/>
              </a:cxn>
              <a:cxn ang="0">
                <a:pos x="146" y="135"/>
              </a:cxn>
              <a:cxn ang="0">
                <a:pos x="143" y="135"/>
              </a:cxn>
              <a:cxn ang="0">
                <a:pos x="143" y="135"/>
              </a:cxn>
            </a:cxnLst>
            <a:rect l="0" t="0" r="r" b="b"/>
            <a:pathLst>
              <a:path w="149" h="135">
                <a:moveTo>
                  <a:pt x="143" y="135"/>
                </a:moveTo>
                <a:lnTo>
                  <a:pt x="143" y="135"/>
                </a:lnTo>
                <a:lnTo>
                  <a:pt x="139" y="134"/>
                </a:lnTo>
                <a:lnTo>
                  <a:pt x="3" y="10"/>
                </a:lnTo>
                <a:lnTo>
                  <a:pt x="3" y="10"/>
                </a:lnTo>
                <a:lnTo>
                  <a:pt x="2" y="8"/>
                </a:lnTo>
                <a:lnTo>
                  <a:pt x="0" y="5"/>
                </a:lnTo>
                <a:lnTo>
                  <a:pt x="0" y="4"/>
                </a:lnTo>
                <a:lnTo>
                  <a:pt x="2" y="1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lnTo>
                  <a:pt x="8" y="0"/>
                </a:lnTo>
                <a:lnTo>
                  <a:pt x="10" y="1"/>
                </a:lnTo>
                <a:lnTo>
                  <a:pt x="147" y="126"/>
                </a:lnTo>
                <a:lnTo>
                  <a:pt x="147" y="126"/>
                </a:lnTo>
                <a:lnTo>
                  <a:pt x="149" y="127"/>
                </a:lnTo>
                <a:lnTo>
                  <a:pt x="149" y="130"/>
                </a:lnTo>
                <a:lnTo>
                  <a:pt x="149" y="131"/>
                </a:lnTo>
                <a:lnTo>
                  <a:pt x="147" y="134"/>
                </a:lnTo>
                <a:lnTo>
                  <a:pt x="147" y="134"/>
                </a:lnTo>
                <a:lnTo>
                  <a:pt x="146" y="135"/>
                </a:lnTo>
                <a:lnTo>
                  <a:pt x="143" y="135"/>
                </a:lnTo>
                <a:lnTo>
                  <a:pt x="143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64" name="Freeform 340"/>
          <p:cNvSpPr/>
          <p:nvPr/>
        </p:nvSpPr>
        <p:spPr bwMode="auto">
          <a:xfrm>
            <a:off x="7760447" y="4886718"/>
            <a:ext cx="234536" cy="210113"/>
          </a:xfrm>
          <a:custGeom>
            <a:avLst/>
            <a:gdLst/>
            <a:ahLst/>
            <a:cxnLst>
              <a:cxn ang="0">
                <a:pos x="143" y="135"/>
              </a:cxn>
              <a:cxn ang="0">
                <a:pos x="143" y="135"/>
              </a:cxn>
              <a:cxn ang="0">
                <a:pos x="139" y="134"/>
              </a:cxn>
              <a:cxn ang="0">
                <a:pos x="1" y="9"/>
              </a:cxn>
              <a:cxn ang="0">
                <a:pos x="1" y="9"/>
              </a:cxn>
              <a:cxn ang="0">
                <a:pos x="0" y="7"/>
              </a:cxn>
              <a:cxn ang="0">
                <a:pos x="0" y="5"/>
              </a:cxn>
              <a:cxn ang="0">
                <a:pos x="0" y="3"/>
              </a:cxn>
              <a:cxn ang="0">
                <a:pos x="1" y="1"/>
              </a:cxn>
              <a:cxn ang="0">
                <a:pos x="1" y="1"/>
              </a:cxn>
              <a:cxn ang="0">
                <a:pos x="3" y="0"/>
              </a:cxn>
              <a:cxn ang="0">
                <a:pos x="5" y="0"/>
              </a:cxn>
              <a:cxn ang="0">
                <a:pos x="7" y="0"/>
              </a:cxn>
              <a:cxn ang="0">
                <a:pos x="8" y="1"/>
              </a:cxn>
              <a:cxn ang="0">
                <a:pos x="146" y="125"/>
              </a:cxn>
              <a:cxn ang="0">
                <a:pos x="146" y="125"/>
              </a:cxn>
              <a:cxn ang="0">
                <a:pos x="147" y="127"/>
              </a:cxn>
              <a:cxn ang="0">
                <a:pos x="149" y="129"/>
              </a:cxn>
              <a:cxn ang="0">
                <a:pos x="147" y="131"/>
              </a:cxn>
              <a:cxn ang="0">
                <a:pos x="147" y="134"/>
              </a:cxn>
              <a:cxn ang="0">
                <a:pos x="147" y="134"/>
              </a:cxn>
              <a:cxn ang="0">
                <a:pos x="144" y="135"/>
              </a:cxn>
              <a:cxn ang="0">
                <a:pos x="143" y="135"/>
              </a:cxn>
              <a:cxn ang="0">
                <a:pos x="143" y="135"/>
              </a:cxn>
            </a:cxnLst>
            <a:rect l="0" t="0" r="r" b="b"/>
            <a:pathLst>
              <a:path w="149" h="135">
                <a:moveTo>
                  <a:pt x="143" y="135"/>
                </a:moveTo>
                <a:lnTo>
                  <a:pt x="143" y="135"/>
                </a:lnTo>
                <a:lnTo>
                  <a:pt x="139" y="134"/>
                </a:lnTo>
                <a:lnTo>
                  <a:pt x="1" y="9"/>
                </a:lnTo>
                <a:lnTo>
                  <a:pt x="1" y="9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1" y="1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lnTo>
                  <a:pt x="8" y="1"/>
                </a:lnTo>
                <a:lnTo>
                  <a:pt x="146" y="125"/>
                </a:lnTo>
                <a:lnTo>
                  <a:pt x="146" y="125"/>
                </a:lnTo>
                <a:lnTo>
                  <a:pt x="147" y="127"/>
                </a:lnTo>
                <a:lnTo>
                  <a:pt x="149" y="129"/>
                </a:lnTo>
                <a:lnTo>
                  <a:pt x="147" y="131"/>
                </a:lnTo>
                <a:lnTo>
                  <a:pt x="147" y="134"/>
                </a:lnTo>
                <a:lnTo>
                  <a:pt x="147" y="134"/>
                </a:lnTo>
                <a:lnTo>
                  <a:pt x="144" y="135"/>
                </a:lnTo>
                <a:lnTo>
                  <a:pt x="143" y="135"/>
                </a:lnTo>
                <a:lnTo>
                  <a:pt x="143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65" name="Freeform 341"/>
          <p:cNvSpPr/>
          <p:nvPr/>
        </p:nvSpPr>
        <p:spPr bwMode="auto">
          <a:xfrm>
            <a:off x="7760447" y="5078152"/>
            <a:ext cx="234536" cy="210113"/>
          </a:xfrm>
          <a:custGeom>
            <a:avLst/>
            <a:gdLst/>
            <a:ahLst/>
            <a:cxnLst>
              <a:cxn ang="0">
                <a:pos x="5" y="135"/>
              </a:cxn>
              <a:cxn ang="0">
                <a:pos x="5" y="135"/>
              </a:cxn>
              <a:cxn ang="0">
                <a:pos x="3" y="135"/>
              </a:cxn>
              <a:cxn ang="0">
                <a:pos x="1" y="134"/>
              </a:cxn>
              <a:cxn ang="0">
                <a:pos x="1" y="134"/>
              </a:cxn>
              <a:cxn ang="0">
                <a:pos x="0" y="131"/>
              </a:cxn>
              <a:cxn ang="0">
                <a:pos x="0" y="130"/>
              </a:cxn>
              <a:cxn ang="0">
                <a:pos x="0" y="127"/>
              </a:cxn>
              <a:cxn ang="0">
                <a:pos x="1" y="126"/>
              </a:cxn>
              <a:cxn ang="0">
                <a:pos x="139" y="1"/>
              </a:cxn>
              <a:cxn ang="0">
                <a:pos x="139" y="1"/>
              </a:cxn>
              <a:cxn ang="0">
                <a:pos x="140" y="0"/>
              </a:cxn>
              <a:cxn ang="0">
                <a:pos x="143" y="0"/>
              </a:cxn>
              <a:cxn ang="0">
                <a:pos x="144" y="0"/>
              </a:cxn>
              <a:cxn ang="0">
                <a:pos x="147" y="1"/>
              </a:cxn>
              <a:cxn ang="0">
                <a:pos x="147" y="1"/>
              </a:cxn>
              <a:cxn ang="0">
                <a:pos x="147" y="4"/>
              </a:cxn>
              <a:cxn ang="0">
                <a:pos x="149" y="5"/>
              </a:cxn>
              <a:cxn ang="0">
                <a:pos x="147" y="8"/>
              </a:cxn>
              <a:cxn ang="0">
                <a:pos x="146" y="10"/>
              </a:cxn>
              <a:cxn ang="0">
                <a:pos x="8" y="134"/>
              </a:cxn>
              <a:cxn ang="0">
                <a:pos x="8" y="134"/>
              </a:cxn>
              <a:cxn ang="0">
                <a:pos x="5" y="135"/>
              </a:cxn>
              <a:cxn ang="0">
                <a:pos x="5" y="135"/>
              </a:cxn>
            </a:cxnLst>
            <a:rect l="0" t="0" r="r" b="b"/>
            <a:pathLst>
              <a:path w="149" h="135">
                <a:moveTo>
                  <a:pt x="5" y="135"/>
                </a:moveTo>
                <a:lnTo>
                  <a:pt x="5" y="135"/>
                </a:lnTo>
                <a:lnTo>
                  <a:pt x="3" y="135"/>
                </a:lnTo>
                <a:lnTo>
                  <a:pt x="1" y="134"/>
                </a:lnTo>
                <a:lnTo>
                  <a:pt x="1" y="134"/>
                </a:lnTo>
                <a:lnTo>
                  <a:pt x="0" y="131"/>
                </a:lnTo>
                <a:lnTo>
                  <a:pt x="0" y="130"/>
                </a:lnTo>
                <a:lnTo>
                  <a:pt x="0" y="127"/>
                </a:lnTo>
                <a:lnTo>
                  <a:pt x="1" y="126"/>
                </a:lnTo>
                <a:lnTo>
                  <a:pt x="139" y="1"/>
                </a:lnTo>
                <a:lnTo>
                  <a:pt x="139" y="1"/>
                </a:lnTo>
                <a:lnTo>
                  <a:pt x="140" y="0"/>
                </a:lnTo>
                <a:lnTo>
                  <a:pt x="143" y="0"/>
                </a:lnTo>
                <a:lnTo>
                  <a:pt x="144" y="0"/>
                </a:lnTo>
                <a:lnTo>
                  <a:pt x="147" y="1"/>
                </a:lnTo>
                <a:lnTo>
                  <a:pt x="147" y="1"/>
                </a:lnTo>
                <a:lnTo>
                  <a:pt x="147" y="4"/>
                </a:lnTo>
                <a:lnTo>
                  <a:pt x="149" y="5"/>
                </a:lnTo>
                <a:lnTo>
                  <a:pt x="147" y="8"/>
                </a:lnTo>
                <a:lnTo>
                  <a:pt x="146" y="10"/>
                </a:lnTo>
                <a:lnTo>
                  <a:pt x="8" y="134"/>
                </a:lnTo>
                <a:lnTo>
                  <a:pt x="8" y="134"/>
                </a:lnTo>
                <a:lnTo>
                  <a:pt x="5" y="135"/>
                </a:lnTo>
                <a:lnTo>
                  <a:pt x="5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66" name="Freeform 342"/>
          <p:cNvSpPr/>
          <p:nvPr/>
        </p:nvSpPr>
        <p:spPr bwMode="auto">
          <a:xfrm>
            <a:off x="11137778" y="4148991"/>
            <a:ext cx="84433" cy="84045"/>
          </a:xfrm>
          <a:custGeom>
            <a:avLst/>
            <a:gdLst/>
            <a:ahLst/>
            <a:cxnLst>
              <a:cxn ang="0">
                <a:pos x="54" y="54"/>
              </a:cxn>
              <a:cxn ang="0">
                <a:pos x="0" y="54"/>
              </a:cxn>
              <a:cxn ang="0">
                <a:pos x="0" y="0"/>
              </a:cxn>
              <a:cxn ang="0">
                <a:pos x="9" y="0"/>
              </a:cxn>
              <a:cxn ang="0">
                <a:pos x="9" y="44"/>
              </a:cxn>
              <a:cxn ang="0">
                <a:pos x="54" y="44"/>
              </a:cxn>
              <a:cxn ang="0">
                <a:pos x="54" y="54"/>
              </a:cxn>
            </a:cxnLst>
            <a:rect l="0" t="0" r="r" b="b"/>
            <a:pathLst>
              <a:path w="54" h="54">
                <a:moveTo>
                  <a:pt x="54" y="54"/>
                </a:moveTo>
                <a:lnTo>
                  <a:pt x="0" y="54"/>
                </a:lnTo>
                <a:lnTo>
                  <a:pt x="0" y="0"/>
                </a:lnTo>
                <a:lnTo>
                  <a:pt x="9" y="0"/>
                </a:lnTo>
                <a:lnTo>
                  <a:pt x="9" y="44"/>
                </a:lnTo>
                <a:lnTo>
                  <a:pt x="54" y="44"/>
                </a:lnTo>
                <a:lnTo>
                  <a:pt x="54" y="5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67" name="Freeform 343"/>
          <p:cNvSpPr>
            <a:spLocks noEditPoints="1"/>
          </p:cNvSpPr>
          <p:nvPr/>
        </p:nvSpPr>
        <p:spPr bwMode="auto">
          <a:xfrm>
            <a:off x="10987674" y="4139652"/>
            <a:ext cx="243919" cy="336179"/>
          </a:xfrm>
          <a:custGeom>
            <a:avLst/>
            <a:gdLst/>
            <a:ahLst/>
            <a:cxnLst>
              <a:cxn ang="0">
                <a:pos x="155" y="218"/>
              </a:cxn>
              <a:cxn ang="0">
                <a:pos x="0" y="218"/>
              </a:cxn>
              <a:cxn ang="0">
                <a:pos x="0" y="0"/>
              </a:cxn>
              <a:cxn ang="0">
                <a:pos x="104" y="0"/>
              </a:cxn>
              <a:cxn ang="0">
                <a:pos x="155" y="51"/>
              </a:cxn>
              <a:cxn ang="0">
                <a:pos x="155" y="218"/>
              </a:cxn>
              <a:cxn ang="0">
                <a:pos x="10" y="208"/>
              </a:cxn>
              <a:cxn ang="0">
                <a:pos x="146" y="208"/>
              </a:cxn>
              <a:cxn ang="0">
                <a:pos x="146" y="55"/>
              </a:cxn>
              <a:cxn ang="0">
                <a:pos x="100" y="10"/>
              </a:cxn>
              <a:cxn ang="0">
                <a:pos x="10" y="10"/>
              </a:cxn>
              <a:cxn ang="0">
                <a:pos x="10" y="208"/>
              </a:cxn>
            </a:cxnLst>
            <a:rect l="0" t="0" r="r" b="b"/>
            <a:pathLst>
              <a:path w="155" h="218">
                <a:moveTo>
                  <a:pt x="155" y="218"/>
                </a:moveTo>
                <a:lnTo>
                  <a:pt x="0" y="218"/>
                </a:lnTo>
                <a:lnTo>
                  <a:pt x="0" y="0"/>
                </a:lnTo>
                <a:lnTo>
                  <a:pt x="104" y="0"/>
                </a:lnTo>
                <a:lnTo>
                  <a:pt x="155" y="51"/>
                </a:lnTo>
                <a:lnTo>
                  <a:pt x="155" y="218"/>
                </a:lnTo>
                <a:close/>
                <a:moveTo>
                  <a:pt x="10" y="208"/>
                </a:moveTo>
                <a:lnTo>
                  <a:pt x="146" y="208"/>
                </a:lnTo>
                <a:lnTo>
                  <a:pt x="146" y="55"/>
                </a:lnTo>
                <a:lnTo>
                  <a:pt x="100" y="10"/>
                </a:lnTo>
                <a:lnTo>
                  <a:pt x="10" y="10"/>
                </a:lnTo>
                <a:lnTo>
                  <a:pt x="10" y="2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68" name="Freeform 344"/>
          <p:cNvSpPr/>
          <p:nvPr/>
        </p:nvSpPr>
        <p:spPr bwMode="auto">
          <a:xfrm>
            <a:off x="11189374" y="4092960"/>
            <a:ext cx="84433" cy="84045"/>
          </a:xfrm>
          <a:custGeom>
            <a:avLst/>
            <a:gdLst/>
            <a:ahLst/>
            <a:cxnLst>
              <a:cxn ang="0">
                <a:pos x="54" y="54"/>
              </a:cxn>
              <a:cxn ang="0">
                <a:pos x="0" y="54"/>
              </a:cxn>
              <a:cxn ang="0">
                <a:pos x="0" y="0"/>
              </a:cxn>
              <a:cxn ang="0">
                <a:pos x="10" y="0"/>
              </a:cxn>
              <a:cxn ang="0">
                <a:pos x="10" y="44"/>
              </a:cxn>
              <a:cxn ang="0">
                <a:pos x="54" y="44"/>
              </a:cxn>
              <a:cxn ang="0">
                <a:pos x="54" y="54"/>
              </a:cxn>
            </a:cxnLst>
            <a:rect l="0" t="0" r="r" b="b"/>
            <a:pathLst>
              <a:path w="54" h="54">
                <a:moveTo>
                  <a:pt x="54" y="54"/>
                </a:moveTo>
                <a:lnTo>
                  <a:pt x="0" y="54"/>
                </a:lnTo>
                <a:lnTo>
                  <a:pt x="0" y="0"/>
                </a:lnTo>
                <a:lnTo>
                  <a:pt x="10" y="0"/>
                </a:lnTo>
                <a:lnTo>
                  <a:pt x="10" y="44"/>
                </a:lnTo>
                <a:lnTo>
                  <a:pt x="54" y="44"/>
                </a:lnTo>
                <a:lnTo>
                  <a:pt x="54" y="5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69" name="Freeform 345"/>
          <p:cNvSpPr/>
          <p:nvPr/>
        </p:nvSpPr>
        <p:spPr bwMode="auto">
          <a:xfrm>
            <a:off x="11039271" y="4083624"/>
            <a:ext cx="243919" cy="340849"/>
          </a:xfrm>
          <a:custGeom>
            <a:avLst/>
            <a:gdLst/>
            <a:ahLst/>
            <a:cxnLst>
              <a:cxn ang="0">
                <a:pos x="156" y="218"/>
              </a:cxn>
              <a:cxn ang="0">
                <a:pos x="118" y="218"/>
              </a:cxn>
              <a:cxn ang="0">
                <a:pos x="118" y="208"/>
              </a:cxn>
              <a:cxn ang="0">
                <a:pos x="146" y="208"/>
              </a:cxn>
              <a:cxn ang="0">
                <a:pos x="146" y="56"/>
              </a:cxn>
              <a:cxn ang="0">
                <a:pos x="100" y="10"/>
              </a:cxn>
              <a:cxn ang="0">
                <a:pos x="10" y="10"/>
              </a:cxn>
              <a:cxn ang="0">
                <a:pos x="10" y="40"/>
              </a:cxn>
              <a:cxn ang="0">
                <a:pos x="0" y="40"/>
              </a:cxn>
              <a:cxn ang="0">
                <a:pos x="0" y="0"/>
              </a:cxn>
              <a:cxn ang="0">
                <a:pos x="104" y="0"/>
              </a:cxn>
              <a:cxn ang="0">
                <a:pos x="156" y="52"/>
              </a:cxn>
              <a:cxn ang="0">
                <a:pos x="156" y="218"/>
              </a:cxn>
            </a:cxnLst>
            <a:rect l="0" t="0" r="r" b="b"/>
            <a:pathLst>
              <a:path w="156" h="218">
                <a:moveTo>
                  <a:pt x="156" y="218"/>
                </a:moveTo>
                <a:lnTo>
                  <a:pt x="118" y="218"/>
                </a:lnTo>
                <a:lnTo>
                  <a:pt x="118" y="208"/>
                </a:lnTo>
                <a:lnTo>
                  <a:pt x="146" y="208"/>
                </a:lnTo>
                <a:lnTo>
                  <a:pt x="146" y="56"/>
                </a:lnTo>
                <a:lnTo>
                  <a:pt x="100" y="10"/>
                </a:lnTo>
                <a:lnTo>
                  <a:pt x="10" y="10"/>
                </a:lnTo>
                <a:lnTo>
                  <a:pt x="10" y="40"/>
                </a:lnTo>
                <a:lnTo>
                  <a:pt x="0" y="40"/>
                </a:lnTo>
                <a:lnTo>
                  <a:pt x="0" y="0"/>
                </a:lnTo>
                <a:lnTo>
                  <a:pt x="104" y="0"/>
                </a:lnTo>
                <a:lnTo>
                  <a:pt x="156" y="52"/>
                </a:lnTo>
                <a:lnTo>
                  <a:pt x="156" y="21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70" name="Freeform 346"/>
          <p:cNvSpPr>
            <a:spLocks noEditPoints="1"/>
          </p:cNvSpPr>
          <p:nvPr/>
        </p:nvSpPr>
        <p:spPr bwMode="auto">
          <a:xfrm>
            <a:off x="10373185" y="4092962"/>
            <a:ext cx="126651" cy="112060"/>
          </a:xfrm>
          <a:custGeom>
            <a:avLst/>
            <a:gdLst/>
            <a:ahLst/>
            <a:cxnLst>
              <a:cxn ang="0">
                <a:pos x="68" y="72"/>
              </a:cxn>
              <a:cxn ang="0">
                <a:pos x="64" y="67"/>
              </a:cxn>
              <a:cxn ang="0">
                <a:pos x="64" y="67"/>
              </a:cxn>
              <a:cxn ang="0">
                <a:pos x="53" y="52"/>
              </a:cxn>
              <a:cxn ang="0">
                <a:pos x="38" y="38"/>
              </a:cxn>
              <a:cxn ang="0">
                <a:pos x="23" y="29"/>
              </a:cxn>
              <a:cxn ang="0">
                <a:pos x="6" y="21"/>
              </a:cxn>
              <a:cxn ang="0">
                <a:pos x="0" y="19"/>
              </a:cxn>
              <a:cxn ang="0">
                <a:pos x="3" y="14"/>
              </a:cxn>
              <a:cxn ang="0">
                <a:pos x="3" y="14"/>
              </a:cxn>
              <a:cxn ang="0">
                <a:pos x="8" y="9"/>
              </a:cxn>
              <a:cxn ang="0">
                <a:pos x="12" y="4"/>
              </a:cxn>
              <a:cxn ang="0">
                <a:pos x="19" y="2"/>
              </a:cxn>
              <a:cxn ang="0">
                <a:pos x="26" y="0"/>
              </a:cxn>
              <a:cxn ang="0">
                <a:pos x="26" y="0"/>
              </a:cxn>
              <a:cxn ang="0">
                <a:pos x="33" y="2"/>
              </a:cxn>
              <a:cxn ang="0">
                <a:pos x="41" y="4"/>
              </a:cxn>
              <a:cxn ang="0">
                <a:pos x="49" y="9"/>
              </a:cxn>
              <a:cxn ang="0">
                <a:pos x="57" y="15"/>
              </a:cxn>
              <a:cxn ang="0">
                <a:pos x="57" y="15"/>
              </a:cxn>
              <a:cxn ang="0">
                <a:pos x="66" y="23"/>
              </a:cxn>
              <a:cxn ang="0">
                <a:pos x="73" y="30"/>
              </a:cxn>
              <a:cxn ang="0">
                <a:pos x="77" y="37"/>
              </a:cxn>
              <a:cxn ang="0">
                <a:pos x="78" y="44"/>
              </a:cxn>
              <a:cxn ang="0">
                <a:pos x="80" y="49"/>
              </a:cxn>
              <a:cxn ang="0">
                <a:pos x="77" y="56"/>
              </a:cxn>
              <a:cxn ang="0">
                <a:pos x="74" y="61"/>
              </a:cxn>
              <a:cxn ang="0">
                <a:pos x="70" y="68"/>
              </a:cxn>
              <a:cxn ang="0">
                <a:pos x="68" y="72"/>
              </a:cxn>
              <a:cxn ang="0">
                <a:pos x="14" y="15"/>
              </a:cxn>
              <a:cxn ang="0">
                <a:pos x="14" y="15"/>
              </a:cxn>
              <a:cxn ang="0">
                <a:pos x="30" y="22"/>
              </a:cxn>
              <a:cxn ang="0">
                <a:pos x="43" y="33"/>
              </a:cxn>
              <a:cxn ang="0">
                <a:pos x="57" y="44"/>
              </a:cxn>
              <a:cxn ang="0">
                <a:pos x="68" y="57"/>
              </a:cxn>
              <a:cxn ang="0">
                <a:pos x="68" y="57"/>
              </a:cxn>
              <a:cxn ang="0">
                <a:pos x="70" y="50"/>
              </a:cxn>
              <a:cxn ang="0">
                <a:pos x="72" y="48"/>
              </a:cxn>
              <a:cxn ang="0">
                <a:pos x="70" y="44"/>
              </a:cxn>
              <a:cxn ang="0">
                <a:pos x="69" y="38"/>
              </a:cxn>
              <a:cxn ang="0">
                <a:pos x="65" y="34"/>
              </a:cxn>
              <a:cxn ang="0">
                <a:pos x="60" y="27"/>
              </a:cxn>
              <a:cxn ang="0">
                <a:pos x="53" y="22"/>
              </a:cxn>
              <a:cxn ang="0">
                <a:pos x="53" y="22"/>
              </a:cxn>
              <a:cxn ang="0">
                <a:pos x="45" y="17"/>
              </a:cxn>
              <a:cxn ang="0">
                <a:pos x="38" y="13"/>
              </a:cxn>
              <a:cxn ang="0">
                <a:pos x="31" y="10"/>
              </a:cxn>
              <a:cxn ang="0">
                <a:pos x="26" y="9"/>
              </a:cxn>
              <a:cxn ang="0">
                <a:pos x="26" y="9"/>
              </a:cxn>
              <a:cxn ang="0">
                <a:pos x="23" y="9"/>
              </a:cxn>
              <a:cxn ang="0">
                <a:pos x="19" y="10"/>
              </a:cxn>
              <a:cxn ang="0">
                <a:pos x="14" y="15"/>
              </a:cxn>
              <a:cxn ang="0">
                <a:pos x="14" y="15"/>
              </a:cxn>
            </a:cxnLst>
            <a:rect l="0" t="0" r="r" b="b"/>
            <a:pathLst>
              <a:path w="80" h="72">
                <a:moveTo>
                  <a:pt x="68" y="72"/>
                </a:moveTo>
                <a:lnTo>
                  <a:pt x="64" y="67"/>
                </a:lnTo>
                <a:lnTo>
                  <a:pt x="64" y="67"/>
                </a:lnTo>
                <a:lnTo>
                  <a:pt x="53" y="52"/>
                </a:lnTo>
                <a:lnTo>
                  <a:pt x="38" y="38"/>
                </a:lnTo>
                <a:lnTo>
                  <a:pt x="23" y="29"/>
                </a:lnTo>
                <a:lnTo>
                  <a:pt x="6" y="21"/>
                </a:lnTo>
                <a:lnTo>
                  <a:pt x="0" y="19"/>
                </a:lnTo>
                <a:lnTo>
                  <a:pt x="3" y="14"/>
                </a:lnTo>
                <a:lnTo>
                  <a:pt x="3" y="14"/>
                </a:lnTo>
                <a:lnTo>
                  <a:pt x="8" y="9"/>
                </a:lnTo>
                <a:lnTo>
                  <a:pt x="12" y="4"/>
                </a:lnTo>
                <a:lnTo>
                  <a:pt x="19" y="2"/>
                </a:lnTo>
                <a:lnTo>
                  <a:pt x="26" y="0"/>
                </a:lnTo>
                <a:lnTo>
                  <a:pt x="26" y="0"/>
                </a:lnTo>
                <a:lnTo>
                  <a:pt x="33" y="2"/>
                </a:lnTo>
                <a:lnTo>
                  <a:pt x="41" y="4"/>
                </a:lnTo>
                <a:lnTo>
                  <a:pt x="49" y="9"/>
                </a:lnTo>
                <a:lnTo>
                  <a:pt x="57" y="15"/>
                </a:lnTo>
                <a:lnTo>
                  <a:pt x="57" y="15"/>
                </a:lnTo>
                <a:lnTo>
                  <a:pt x="66" y="23"/>
                </a:lnTo>
                <a:lnTo>
                  <a:pt x="73" y="30"/>
                </a:lnTo>
                <a:lnTo>
                  <a:pt x="77" y="37"/>
                </a:lnTo>
                <a:lnTo>
                  <a:pt x="78" y="44"/>
                </a:lnTo>
                <a:lnTo>
                  <a:pt x="80" y="49"/>
                </a:lnTo>
                <a:lnTo>
                  <a:pt x="77" y="56"/>
                </a:lnTo>
                <a:lnTo>
                  <a:pt x="74" y="61"/>
                </a:lnTo>
                <a:lnTo>
                  <a:pt x="70" y="68"/>
                </a:lnTo>
                <a:lnTo>
                  <a:pt x="68" y="72"/>
                </a:lnTo>
                <a:close/>
                <a:moveTo>
                  <a:pt x="14" y="15"/>
                </a:moveTo>
                <a:lnTo>
                  <a:pt x="14" y="15"/>
                </a:lnTo>
                <a:lnTo>
                  <a:pt x="30" y="22"/>
                </a:lnTo>
                <a:lnTo>
                  <a:pt x="43" y="33"/>
                </a:lnTo>
                <a:lnTo>
                  <a:pt x="57" y="44"/>
                </a:lnTo>
                <a:lnTo>
                  <a:pt x="68" y="57"/>
                </a:lnTo>
                <a:lnTo>
                  <a:pt x="68" y="57"/>
                </a:lnTo>
                <a:lnTo>
                  <a:pt x="70" y="50"/>
                </a:lnTo>
                <a:lnTo>
                  <a:pt x="72" y="48"/>
                </a:lnTo>
                <a:lnTo>
                  <a:pt x="70" y="44"/>
                </a:lnTo>
                <a:lnTo>
                  <a:pt x="69" y="38"/>
                </a:lnTo>
                <a:lnTo>
                  <a:pt x="65" y="34"/>
                </a:lnTo>
                <a:lnTo>
                  <a:pt x="60" y="27"/>
                </a:lnTo>
                <a:lnTo>
                  <a:pt x="53" y="22"/>
                </a:lnTo>
                <a:lnTo>
                  <a:pt x="53" y="22"/>
                </a:lnTo>
                <a:lnTo>
                  <a:pt x="45" y="17"/>
                </a:lnTo>
                <a:lnTo>
                  <a:pt x="38" y="13"/>
                </a:lnTo>
                <a:lnTo>
                  <a:pt x="31" y="10"/>
                </a:lnTo>
                <a:lnTo>
                  <a:pt x="26" y="9"/>
                </a:lnTo>
                <a:lnTo>
                  <a:pt x="26" y="9"/>
                </a:lnTo>
                <a:lnTo>
                  <a:pt x="23" y="9"/>
                </a:lnTo>
                <a:lnTo>
                  <a:pt x="19" y="10"/>
                </a:lnTo>
                <a:lnTo>
                  <a:pt x="14" y="15"/>
                </a:lnTo>
                <a:lnTo>
                  <a:pt x="14" y="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71" name="Freeform 347"/>
          <p:cNvSpPr>
            <a:spLocks noEditPoints="1"/>
          </p:cNvSpPr>
          <p:nvPr/>
        </p:nvSpPr>
        <p:spPr bwMode="auto">
          <a:xfrm>
            <a:off x="10133960" y="4092962"/>
            <a:ext cx="126651" cy="112060"/>
          </a:xfrm>
          <a:custGeom>
            <a:avLst/>
            <a:gdLst/>
            <a:ahLst/>
            <a:cxnLst>
              <a:cxn ang="0">
                <a:pos x="12" y="72"/>
              </a:cxn>
              <a:cxn ang="0">
                <a:pos x="8" y="68"/>
              </a:cxn>
              <a:cxn ang="0">
                <a:pos x="8" y="68"/>
              </a:cxn>
              <a:cxn ang="0">
                <a:pos x="4" y="61"/>
              </a:cxn>
              <a:cxn ang="0">
                <a:pos x="1" y="56"/>
              </a:cxn>
              <a:cxn ang="0">
                <a:pos x="0" y="49"/>
              </a:cxn>
              <a:cxn ang="0">
                <a:pos x="0" y="44"/>
              </a:cxn>
              <a:cxn ang="0">
                <a:pos x="2" y="37"/>
              </a:cxn>
              <a:cxn ang="0">
                <a:pos x="6" y="30"/>
              </a:cxn>
              <a:cxn ang="0">
                <a:pos x="13" y="23"/>
              </a:cxn>
              <a:cxn ang="0">
                <a:pos x="21" y="15"/>
              </a:cxn>
              <a:cxn ang="0">
                <a:pos x="21" y="15"/>
              </a:cxn>
              <a:cxn ang="0">
                <a:pos x="31" y="9"/>
              </a:cxn>
              <a:cxn ang="0">
                <a:pos x="39" y="4"/>
              </a:cxn>
              <a:cxn ang="0">
                <a:pos x="47" y="2"/>
              </a:cxn>
              <a:cxn ang="0">
                <a:pos x="54" y="0"/>
              </a:cxn>
              <a:cxn ang="0">
                <a:pos x="54" y="0"/>
              </a:cxn>
              <a:cxn ang="0">
                <a:pos x="60" y="2"/>
              </a:cxn>
              <a:cxn ang="0">
                <a:pos x="66" y="4"/>
              </a:cxn>
              <a:cxn ang="0">
                <a:pos x="71" y="9"/>
              </a:cxn>
              <a:cxn ang="0">
                <a:pos x="75" y="14"/>
              </a:cxn>
              <a:cxn ang="0">
                <a:pos x="79" y="19"/>
              </a:cxn>
              <a:cxn ang="0">
                <a:pos x="74" y="21"/>
              </a:cxn>
              <a:cxn ang="0">
                <a:pos x="74" y="21"/>
              </a:cxn>
              <a:cxn ang="0">
                <a:pos x="56" y="29"/>
              </a:cxn>
              <a:cxn ang="0">
                <a:pos x="40" y="38"/>
              </a:cxn>
              <a:cxn ang="0">
                <a:pos x="27" y="52"/>
              </a:cxn>
              <a:cxn ang="0">
                <a:pos x="14" y="67"/>
              </a:cxn>
              <a:cxn ang="0">
                <a:pos x="12" y="72"/>
              </a:cxn>
              <a:cxn ang="0">
                <a:pos x="54" y="9"/>
              </a:cxn>
              <a:cxn ang="0">
                <a:pos x="54" y="9"/>
              </a:cxn>
              <a:cxn ang="0">
                <a:pos x="48" y="10"/>
              </a:cxn>
              <a:cxn ang="0">
                <a:pos x="41" y="13"/>
              </a:cxn>
              <a:cxn ang="0">
                <a:pos x="35" y="17"/>
              </a:cxn>
              <a:cxn ang="0">
                <a:pos x="27" y="22"/>
              </a:cxn>
              <a:cxn ang="0">
                <a:pos x="27" y="22"/>
              </a:cxn>
              <a:cxn ang="0">
                <a:pos x="20" y="27"/>
              </a:cxn>
              <a:cxn ang="0">
                <a:pos x="14" y="34"/>
              </a:cxn>
              <a:cxn ang="0">
                <a:pos x="10" y="38"/>
              </a:cxn>
              <a:cxn ang="0">
                <a:pos x="9" y="44"/>
              </a:cxn>
              <a:cxn ang="0">
                <a:pos x="8" y="48"/>
              </a:cxn>
              <a:cxn ang="0">
                <a:pos x="9" y="50"/>
              </a:cxn>
              <a:cxn ang="0">
                <a:pos x="12" y="57"/>
              </a:cxn>
              <a:cxn ang="0">
                <a:pos x="12" y="57"/>
              </a:cxn>
              <a:cxn ang="0">
                <a:pos x="23" y="44"/>
              </a:cxn>
              <a:cxn ang="0">
                <a:pos x="36" y="33"/>
              </a:cxn>
              <a:cxn ang="0">
                <a:pos x="50" y="22"/>
              </a:cxn>
              <a:cxn ang="0">
                <a:pos x="66" y="15"/>
              </a:cxn>
              <a:cxn ang="0">
                <a:pos x="66" y="15"/>
              </a:cxn>
              <a:cxn ang="0">
                <a:pos x="59" y="10"/>
              </a:cxn>
              <a:cxn ang="0">
                <a:pos x="56" y="9"/>
              </a:cxn>
              <a:cxn ang="0">
                <a:pos x="54" y="9"/>
              </a:cxn>
              <a:cxn ang="0">
                <a:pos x="54" y="9"/>
              </a:cxn>
            </a:cxnLst>
            <a:rect l="0" t="0" r="r" b="b"/>
            <a:pathLst>
              <a:path w="79" h="72">
                <a:moveTo>
                  <a:pt x="12" y="72"/>
                </a:moveTo>
                <a:lnTo>
                  <a:pt x="8" y="68"/>
                </a:lnTo>
                <a:lnTo>
                  <a:pt x="8" y="68"/>
                </a:lnTo>
                <a:lnTo>
                  <a:pt x="4" y="61"/>
                </a:lnTo>
                <a:lnTo>
                  <a:pt x="1" y="56"/>
                </a:lnTo>
                <a:lnTo>
                  <a:pt x="0" y="49"/>
                </a:lnTo>
                <a:lnTo>
                  <a:pt x="0" y="44"/>
                </a:lnTo>
                <a:lnTo>
                  <a:pt x="2" y="37"/>
                </a:lnTo>
                <a:lnTo>
                  <a:pt x="6" y="30"/>
                </a:lnTo>
                <a:lnTo>
                  <a:pt x="13" y="23"/>
                </a:lnTo>
                <a:lnTo>
                  <a:pt x="21" y="15"/>
                </a:lnTo>
                <a:lnTo>
                  <a:pt x="21" y="15"/>
                </a:lnTo>
                <a:lnTo>
                  <a:pt x="31" y="9"/>
                </a:lnTo>
                <a:lnTo>
                  <a:pt x="39" y="4"/>
                </a:lnTo>
                <a:lnTo>
                  <a:pt x="47" y="2"/>
                </a:lnTo>
                <a:lnTo>
                  <a:pt x="54" y="0"/>
                </a:lnTo>
                <a:lnTo>
                  <a:pt x="54" y="0"/>
                </a:lnTo>
                <a:lnTo>
                  <a:pt x="60" y="2"/>
                </a:lnTo>
                <a:lnTo>
                  <a:pt x="66" y="4"/>
                </a:lnTo>
                <a:lnTo>
                  <a:pt x="71" y="9"/>
                </a:lnTo>
                <a:lnTo>
                  <a:pt x="75" y="14"/>
                </a:lnTo>
                <a:lnTo>
                  <a:pt x="79" y="19"/>
                </a:lnTo>
                <a:lnTo>
                  <a:pt x="74" y="21"/>
                </a:lnTo>
                <a:lnTo>
                  <a:pt x="74" y="21"/>
                </a:lnTo>
                <a:lnTo>
                  <a:pt x="56" y="29"/>
                </a:lnTo>
                <a:lnTo>
                  <a:pt x="40" y="38"/>
                </a:lnTo>
                <a:lnTo>
                  <a:pt x="27" y="52"/>
                </a:lnTo>
                <a:lnTo>
                  <a:pt x="14" y="67"/>
                </a:lnTo>
                <a:lnTo>
                  <a:pt x="12" y="72"/>
                </a:lnTo>
                <a:close/>
                <a:moveTo>
                  <a:pt x="54" y="9"/>
                </a:moveTo>
                <a:lnTo>
                  <a:pt x="54" y="9"/>
                </a:lnTo>
                <a:lnTo>
                  <a:pt x="48" y="10"/>
                </a:lnTo>
                <a:lnTo>
                  <a:pt x="41" y="13"/>
                </a:lnTo>
                <a:lnTo>
                  <a:pt x="35" y="17"/>
                </a:lnTo>
                <a:lnTo>
                  <a:pt x="27" y="22"/>
                </a:lnTo>
                <a:lnTo>
                  <a:pt x="27" y="22"/>
                </a:lnTo>
                <a:lnTo>
                  <a:pt x="20" y="27"/>
                </a:lnTo>
                <a:lnTo>
                  <a:pt x="14" y="34"/>
                </a:lnTo>
                <a:lnTo>
                  <a:pt x="10" y="38"/>
                </a:lnTo>
                <a:lnTo>
                  <a:pt x="9" y="44"/>
                </a:lnTo>
                <a:lnTo>
                  <a:pt x="8" y="48"/>
                </a:lnTo>
                <a:lnTo>
                  <a:pt x="9" y="50"/>
                </a:lnTo>
                <a:lnTo>
                  <a:pt x="12" y="57"/>
                </a:lnTo>
                <a:lnTo>
                  <a:pt x="12" y="57"/>
                </a:lnTo>
                <a:lnTo>
                  <a:pt x="23" y="44"/>
                </a:lnTo>
                <a:lnTo>
                  <a:pt x="36" y="33"/>
                </a:lnTo>
                <a:lnTo>
                  <a:pt x="50" y="22"/>
                </a:lnTo>
                <a:lnTo>
                  <a:pt x="66" y="15"/>
                </a:lnTo>
                <a:lnTo>
                  <a:pt x="66" y="15"/>
                </a:lnTo>
                <a:lnTo>
                  <a:pt x="59" y="10"/>
                </a:lnTo>
                <a:lnTo>
                  <a:pt x="56" y="9"/>
                </a:lnTo>
                <a:lnTo>
                  <a:pt x="54" y="9"/>
                </a:lnTo>
                <a:lnTo>
                  <a:pt x="54" y="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72" name="Freeform 348"/>
          <p:cNvSpPr/>
          <p:nvPr/>
        </p:nvSpPr>
        <p:spPr bwMode="auto">
          <a:xfrm>
            <a:off x="10171485" y="4419801"/>
            <a:ext cx="46907" cy="51363"/>
          </a:xfrm>
          <a:custGeom>
            <a:avLst/>
            <a:gdLst/>
            <a:ahLst/>
            <a:cxnLst>
              <a:cxn ang="0">
                <a:pos x="5" y="31"/>
              </a:cxn>
              <a:cxn ang="0">
                <a:pos x="0" y="26"/>
              </a:cxn>
              <a:cxn ang="0">
                <a:pos x="25" y="0"/>
              </a:cxn>
              <a:cxn ang="0">
                <a:pos x="31" y="7"/>
              </a:cxn>
              <a:cxn ang="0">
                <a:pos x="5" y="31"/>
              </a:cxn>
            </a:cxnLst>
            <a:rect l="0" t="0" r="r" b="b"/>
            <a:pathLst>
              <a:path w="31" h="31">
                <a:moveTo>
                  <a:pt x="5" y="31"/>
                </a:moveTo>
                <a:lnTo>
                  <a:pt x="0" y="26"/>
                </a:lnTo>
                <a:lnTo>
                  <a:pt x="25" y="0"/>
                </a:lnTo>
                <a:lnTo>
                  <a:pt x="31" y="7"/>
                </a:lnTo>
                <a:lnTo>
                  <a:pt x="5" y="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73" name="Freeform 349"/>
          <p:cNvSpPr/>
          <p:nvPr/>
        </p:nvSpPr>
        <p:spPr bwMode="auto">
          <a:xfrm>
            <a:off x="10410711" y="4419801"/>
            <a:ext cx="51600" cy="51363"/>
          </a:xfrm>
          <a:custGeom>
            <a:avLst/>
            <a:gdLst/>
            <a:ahLst/>
            <a:cxnLst>
              <a:cxn ang="0">
                <a:pos x="26" y="33"/>
              </a:cxn>
              <a:cxn ang="0">
                <a:pos x="0" y="7"/>
              </a:cxn>
              <a:cxn ang="0">
                <a:pos x="6" y="0"/>
              </a:cxn>
              <a:cxn ang="0">
                <a:pos x="33" y="27"/>
              </a:cxn>
              <a:cxn ang="0">
                <a:pos x="26" y="33"/>
              </a:cxn>
            </a:cxnLst>
            <a:rect l="0" t="0" r="r" b="b"/>
            <a:pathLst>
              <a:path w="33" h="33">
                <a:moveTo>
                  <a:pt x="26" y="33"/>
                </a:moveTo>
                <a:lnTo>
                  <a:pt x="0" y="7"/>
                </a:lnTo>
                <a:lnTo>
                  <a:pt x="6" y="0"/>
                </a:lnTo>
                <a:lnTo>
                  <a:pt x="33" y="27"/>
                </a:lnTo>
                <a:lnTo>
                  <a:pt x="26" y="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74" name="Freeform 350"/>
          <p:cNvSpPr>
            <a:spLocks noEditPoints="1"/>
          </p:cNvSpPr>
          <p:nvPr/>
        </p:nvSpPr>
        <p:spPr bwMode="auto">
          <a:xfrm>
            <a:off x="10138648" y="4120975"/>
            <a:ext cx="356496" cy="350188"/>
          </a:xfrm>
          <a:custGeom>
            <a:avLst/>
            <a:gdLst/>
            <a:ahLst/>
            <a:cxnLst>
              <a:cxn ang="0">
                <a:pos x="102" y="227"/>
              </a:cxn>
              <a:cxn ang="0">
                <a:pos x="69" y="219"/>
              </a:cxn>
              <a:cxn ang="0">
                <a:pos x="41" y="201"/>
              </a:cxn>
              <a:cxn ang="0">
                <a:pos x="19" y="177"/>
              </a:cxn>
              <a:cxn ang="0">
                <a:pos x="6" y="147"/>
              </a:cxn>
              <a:cxn ang="0">
                <a:pos x="0" y="113"/>
              </a:cxn>
              <a:cxn ang="0">
                <a:pos x="2" y="90"/>
              </a:cxn>
              <a:cxn ang="0">
                <a:pos x="14" y="59"/>
              </a:cxn>
              <a:cxn ang="0">
                <a:pos x="33" y="34"/>
              </a:cxn>
              <a:cxn ang="0">
                <a:pos x="60" y="13"/>
              </a:cxn>
              <a:cxn ang="0">
                <a:pos x="91" y="3"/>
              </a:cxn>
              <a:cxn ang="0">
                <a:pos x="114" y="0"/>
              </a:cxn>
              <a:cxn ang="0">
                <a:pos x="147" y="5"/>
              </a:cxn>
              <a:cxn ang="0">
                <a:pos x="177" y="19"/>
              </a:cxn>
              <a:cxn ang="0">
                <a:pos x="201" y="42"/>
              </a:cxn>
              <a:cxn ang="0">
                <a:pos x="218" y="69"/>
              </a:cxn>
              <a:cxn ang="0">
                <a:pos x="227" y="103"/>
              </a:cxn>
              <a:cxn ang="0">
                <a:pos x="227" y="126"/>
              </a:cxn>
              <a:cxn ang="0">
                <a:pos x="218" y="158"/>
              </a:cxn>
              <a:cxn ang="0">
                <a:pos x="201" y="186"/>
              </a:cxn>
              <a:cxn ang="0">
                <a:pos x="177" y="208"/>
              </a:cxn>
              <a:cxn ang="0">
                <a:pos x="147" y="223"/>
              </a:cxn>
              <a:cxn ang="0">
                <a:pos x="114" y="227"/>
              </a:cxn>
              <a:cxn ang="0">
                <a:pos x="114" y="8"/>
              </a:cxn>
              <a:cxn ang="0">
                <a:pos x="83" y="13"/>
              </a:cxn>
              <a:cxn ang="0">
                <a:pos x="54" y="26"/>
              </a:cxn>
              <a:cxn ang="0">
                <a:pos x="33" y="46"/>
              </a:cxn>
              <a:cxn ang="0">
                <a:pos x="17" y="73"/>
              </a:cxn>
              <a:cxn ang="0">
                <a:pos x="8" y="103"/>
              </a:cxn>
              <a:cxn ang="0">
                <a:pos x="8" y="124"/>
              </a:cxn>
              <a:cxn ang="0">
                <a:pos x="17" y="154"/>
              </a:cxn>
              <a:cxn ang="0">
                <a:pos x="33" y="181"/>
              </a:cxn>
              <a:cxn ang="0">
                <a:pos x="54" y="201"/>
              </a:cxn>
              <a:cxn ang="0">
                <a:pos x="83" y="215"/>
              </a:cxn>
              <a:cxn ang="0">
                <a:pos x="114" y="219"/>
              </a:cxn>
              <a:cxn ang="0">
                <a:pos x="135" y="217"/>
              </a:cxn>
              <a:cxn ang="0">
                <a:pos x="164" y="207"/>
              </a:cxn>
              <a:cxn ang="0">
                <a:pos x="188" y="188"/>
              </a:cxn>
              <a:cxn ang="0">
                <a:pos x="207" y="163"/>
              </a:cxn>
              <a:cxn ang="0">
                <a:pos x="216" y="135"/>
              </a:cxn>
              <a:cxn ang="0">
                <a:pos x="219" y="113"/>
              </a:cxn>
              <a:cxn ang="0">
                <a:pos x="214" y="82"/>
              </a:cxn>
              <a:cxn ang="0">
                <a:pos x="201" y="55"/>
              </a:cxn>
              <a:cxn ang="0">
                <a:pos x="181" y="32"/>
              </a:cxn>
              <a:cxn ang="0">
                <a:pos x="154" y="16"/>
              </a:cxn>
              <a:cxn ang="0">
                <a:pos x="125" y="8"/>
              </a:cxn>
            </a:cxnLst>
            <a:rect l="0" t="0" r="r" b="b"/>
            <a:pathLst>
              <a:path w="227" h="227">
                <a:moveTo>
                  <a:pt x="114" y="227"/>
                </a:moveTo>
                <a:lnTo>
                  <a:pt x="114" y="227"/>
                </a:lnTo>
                <a:lnTo>
                  <a:pt x="102" y="227"/>
                </a:lnTo>
                <a:lnTo>
                  <a:pt x="91" y="225"/>
                </a:lnTo>
                <a:lnTo>
                  <a:pt x="80" y="223"/>
                </a:lnTo>
                <a:lnTo>
                  <a:pt x="69" y="219"/>
                </a:lnTo>
                <a:lnTo>
                  <a:pt x="60" y="213"/>
                </a:lnTo>
                <a:lnTo>
                  <a:pt x="50" y="208"/>
                </a:lnTo>
                <a:lnTo>
                  <a:pt x="41" y="201"/>
                </a:lnTo>
                <a:lnTo>
                  <a:pt x="33" y="194"/>
                </a:lnTo>
                <a:lnTo>
                  <a:pt x="26" y="186"/>
                </a:lnTo>
                <a:lnTo>
                  <a:pt x="19" y="177"/>
                </a:lnTo>
                <a:lnTo>
                  <a:pt x="14" y="167"/>
                </a:lnTo>
                <a:lnTo>
                  <a:pt x="8" y="158"/>
                </a:lnTo>
                <a:lnTo>
                  <a:pt x="6" y="147"/>
                </a:lnTo>
                <a:lnTo>
                  <a:pt x="2" y="136"/>
                </a:lnTo>
                <a:lnTo>
                  <a:pt x="0" y="126"/>
                </a:lnTo>
                <a:lnTo>
                  <a:pt x="0" y="113"/>
                </a:lnTo>
                <a:lnTo>
                  <a:pt x="0" y="113"/>
                </a:lnTo>
                <a:lnTo>
                  <a:pt x="0" y="103"/>
                </a:lnTo>
                <a:lnTo>
                  <a:pt x="2" y="90"/>
                </a:lnTo>
                <a:lnTo>
                  <a:pt x="6" y="80"/>
                </a:lnTo>
                <a:lnTo>
                  <a:pt x="8" y="69"/>
                </a:lnTo>
                <a:lnTo>
                  <a:pt x="14" y="59"/>
                </a:lnTo>
                <a:lnTo>
                  <a:pt x="19" y="50"/>
                </a:lnTo>
                <a:lnTo>
                  <a:pt x="26" y="42"/>
                </a:lnTo>
                <a:lnTo>
                  <a:pt x="33" y="34"/>
                </a:lnTo>
                <a:lnTo>
                  <a:pt x="41" y="26"/>
                </a:lnTo>
                <a:lnTo>
                  <a:pt x="50" y="19"/>
                </a:lnTo>
                <a:lnTo>
                  <a:pt x="60" y="13"/>
                </a:lnTo>
                <a:lnTo>
                  <a:pt x="69" y="9"/>
                </a:lnTo>
                <a:lnTo>
                  <a:pt x="80" y="5"/>
                </a:lnTo>
                <a:lnTo>
                  <a:pt x="91" y="3"/>
                </a:lnTo>
                <a:lnTo>
                  <a:pt x="102" y="0"/>
                </a:lnTo>
                <a:lnTo>
                  <a:pt x="114" y="0"/>
                </a:lnTo>
                <a:lnTo>
                  <a:pt x="114" y="0"/>
                </a:lnTo>
                <a:lnTo>
                  <a:pt x="126" y="0"/>
                </a:lnTo>
                <a:lnTo>
                  <a:pt x="137" y="3"/>
                </a:lnTo>
                <a:lnTo>
                  <a:pt x="147" y="5"/>
                </a:lnTo>
                <a:lnTo>
                  <a:pt x="158" y="9"/>
                </a:lnTo>
                <a:lnTo>
                  <a:pt x="168" y="13"/>
                </a:lnTo>
                <a:lnTo>
                  <a:pt x="177" y="19"/>
                </a:lnTo>
                <a:lnTo>
                  <a:pt x="185" y="26"/>
                </a:lnTo>
                <a:lnTo>
                  <a:pt x="193" y="34"/>
                </a:lnTo>
                <a:lnTo>
                  <a:pt x="201" y="42"/>
                </a:lnTo>
                <a:lnTo>
                  <a:pt x="208" y="50"/>
                </a:lnTo>
                <a:lnTo>
                  <a:pt x="214" y="59"/>
                </a:lnTo>
                <a:lnTo>
                  <a:pt x="218" y="69"/>
                </a:lnTo>
                <a:lnTo>
                  <a:pt x="222" y="80"/>
                </a:lnTo>
                <a:lnTo>
                  <a:pt x="224" y="90"/>
                </a:lnTo>
                <a:lnTo>
                  <a:pt x="227" y="103"/>
                </a:lnTo>
                <a:lnTo>
                  <a:pt x="227" y="113"/>
                </a:lnTo>
                <a:lnTo>
                  <a:pt x="227" y="113"/>
                </a:lnTo>
                <a:lnTo>
                  <a:pt x="227" y="126"/>
                </a:lnTo>
                <a:lnTo>
                  <a:pt x="224" y="136"/>
                </a:lnTo>
                <a:lnTo>
                  <a:pt x="222" y="147"/>
                </a:lnTo>
                <a:lnTo>
                  <a:pt x="218" y="158"/>
                </a:lnTo>
                <a:lnTo>
                  <a:pt x="214" y="167"/>
                </a:lnTo>
                <a:lnTo>
                  <a:pt x="208" y="177"/>
                </a:lnTo>
                <a:lnTo>
                  <a:pt x="201" y="186"/>
                </a:lnTo>
                <a:lnTo>
                  <a:pt x="193" y="194"/>
                </a:lnTo>
                <a:lnTo>
                  <a:pt x="185" y="201"/>
                </a:lnTo>
                <a:lnTo>
                  <a:pt x="177" y="208"/>
                </a:lnTo>
                <a:lnTo>
                  <a:pt x="168" y="213"/>
                </a:lnTo>
                <a:lnTo>
                  <a:pt x="158" y="219"/>
                </a:lnTo>
                <a:lnTo>
                  <a:pt x="147" y="223"/>
                </a:lnTo>
                <a:lnTo>
                  <a:pt x="137" y="225"/>
                </a:lnTo>
                <a:lnTo>
                  <a:pt x="126" y="227"/>
                </a:lnTo>
                <a:lnTo>
                  <a:pt x="114" y="227"/>
                </a:lnTo>
                <a:lnTo>
                  <a:pt x="114" y="227"/>
                </a:lnTo>
                <a:close/>
                <a:moveTo>
                  <a:pt x="114" y="8"/>
                </a:moveTo>
                <a:lnTo>
                  <a:pt x="114" y="8"/>
                </a:lnTo>
                <a:lnTo>
                  <a:pt x="103" y="8"/>
                </a:lnTo>
                <a:lnTo>
                  <a:pt x="92" y="11"/>
                </a:lnTo>
                <a:lnTo>
                  <a:pt x="83" y="13"/>
                </a:lnTo>
                <a:lnTo>
                  <a:pt x="73" y="16"/>
                </a:lnTo>
                <a:lnTo>
                  <a:pt x="64" y="20"/>
                </a:lnTo>
                <a:lnTo>
                  <a:pt x="54" y="26"/>
                </a:lnTo>
                <a:lnTo>
                  <a:pt x="46" y="32"/>
                </a:lnTo>
                <a:lnTo>
                  <a:pt x="39" y="39"/>
                </a:lnTo>
                <a:lnTo>
                  <a:pt x="33" y="46"/>
                </a:lnTo>
                <a:lnTo>
                  <a:pt x="26" y="55"/>
                </a:lnTo>
                <a:lnTo>
                  <a:pt x="21" y="63"/>
                </a:lnTo>
                <a:lnTo>
                  <a:pt x="17" y="73"/>
                </a:lnTo>
                <a:lnTo>
                  <a:pt x="12" y="82"/>
                </a:lnTo>
                <a:lnTo>
                  <a:pt x="10" y="92"/>
                </a:lnTo>
                <a:lnTo>
                  <a:pt x="8" y="103"/>
                </a:lnTo>
                <a:lnTo>
                  <a:pt x="8" y="113"/>
                </a:lnTo>
                <a:lnTo>
                  <a:pt x="8" y="113"/>
                </a:lnTo>
                <a:lnTo>
                  <a:pt x="8" y="124"/>
                </a:lnTo>
                <a:lnTo>
                  <a:pt x="10" y="135"/>
                </a:lnTo>
                <a:lnTo>
                  <a:pt x="12" y="144"/>
                </a:lnTo>
                <a:lnTo>
                  <a:pt x="17" y="154"/>
                </a:lnTo>
                <a:lnTo>
                  <a:pt x="21" y="163"/>
                </a:lnTo>
                <a:lnTo>
                  <a:pt x="26" y="173"/>
                </a:lnTo>
                <a:lnTo>
                  <a:pt x="33" y="181"/>
                </a:lnTo>
                <a:lnTo>
                  <a:pt x="39" y="188"/>
                </a:lnTo>
                <a:lnTo>
                  <a:pt x="46" y="194"/>
                </a:lnTo>
                <a:lnTo>
                  <a:pt x="54" y="201"/>
                </a:lnTo>
                <a:lnTo>
                  <a:pt x="64" y="207"/>
                </a:lnTo>
                <a:lnTo>
                  <a:pt x="73" y="211"/>
                </a:lnTo>
                <a:lnTo>
                  <a:pt x="83" y="215"/>
                </a:lnTo>
                <a:lnTo>
                  <a:pt x="92" y="217"/>
                </a:lnTo>
                <a:lnTo>
                  <a:pt x="103" y="219"/>
                </a:lnTo>
                <a:lnTo>
                  <a:pt x="114" y="219"/>
                </a:lnTo>
                <a:lnTo>
                  <a:pt x="114" y="219"/>
                </a:lnTo>
                <a:lnTo>
                  <a:pt x="125" y="219"/>
                </a:lnTo>
                <a:lnTo>
                  <a:pt x="135" y="217"/>
                </a:lnTo>
                <a:lnTo>
                  <a:pt x="145" y="215"/>
                </a:lnTo>
                <a:lnTo>
                  <a:pt x="154" y="211"/>
                </a:lnTo>
                <a:lnTo>
                  <a:pt x="164" y="207"/>
                </a:lnTo>
                <a:lnTo>
                  <a:pt x="173" y="201"/>
                </a:lnTo>
                <a:lnTo>
                  <a:pt x="181" y="194"/>
                </a:lnTo>
                <a:lnTo>
                  <a:pt x="188" y="188"/>
                </a:lnTo>
                <a:lnTo>
                  <a:pt x="195" y="181"/>
                </a:lnTo>
                <a:lnTo>
                  <a:pt x="201" y="173"/>
                </a:lnTo>
                <a:lnTo>
                  <a:pt x="207" y="163"/>
                </a:lnTo>
                <a:lnTo>
                  <a:pt x="211" y="154"/>
                </a:lnTo>
                <a:lnTo>
                  <a:pt x="214" y="144"/>
                </a:lnTo>
                <a:lnTo>
                  <a:pt x="216" y="135"/>
                </a:lnTo>
                <a:lnTo>
                  <a:pt x="219" y="124"/>
                </a:lnTo>
                <a:lnTo>
                  <a:pt x="219" y="113"/>
                </a:lnTo>
                <a:lnTo>
                  <a:pt x="219" y="113"/>
                </a:lnTo>
                <a:lnTo>
                  <a:pt x="219" y="103"/>
                </a:lnTo>
                <a:lnTo>
                  <a:pt x="216" y="92"/>
                </a:lnTo>
                <a:lnTo>
                  <a:pt x="214" y="82"/>
                </a:lnTo>
                <a:lnTo>
                  <a:pt x="211" y="73"/>
                </a:lnTo>
                <a:lnTo>
                  <a:pt x="207" y="63"/>
                </a:lnTo>
                <a:lnTo>
                  <a:pt x="201" y="55"/>
                </a:lnTo>
                <a:lnTo>
                  <a:pt x="195" y="46"/>
                </a:lnTo>
                <a:lnTo>
                  <a:pt x="188" y="39"/>
                </a:lnTo>
                <a:lnTo>
                  <a:pt x="181" y="32"/>
                </a:lnTo>
                <a:lnTo>
                  <a:pt x="173" y="26"/>
                </a:lnTo>
                <a:lnTo>
                  <a:pt x="164" y="20"/>
                </a:lnTo>
                <a:lnTo>
                  <a:pt x="154" y="16"/>
                </a:lnTo>
                <a:lnTo>
                  <a:pt x="145" y="13"/>
                </a:lnTo>
                <a:lnTo>
                  <a:pt x="135" y="11"/>
                </a:lnTo>
                <a:lnTo>
                  <a:pt x="125" y="8"/>
                </a:lnTo>
                <a:lnTo>
                  <a:pt x="114" y="8"/>
                </a:lnTo>
                <a:lnTo>
                  <a:pt x="114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75" name="Freeform 351"/>
          <p:cNvSpPr/>
          <p:nvPr/>
        </p:nvSpPr>
        <p:spPr bwMode="auto">
          <a:xfrm>
            <a:off x="10213702" y="4172333"/>
            <a:ext cx="112577" cy="140075"/>
          </a:xfrm>
          <a:custGeom>
            <a:avLst/>
            <a:gdLst/>
            <a:ahLst/>
            <a:cxnLst>
              <a:cxn ang="0">
                <a:pos x="71" y="89"/>
              </a:cxn>
              <a:cxn ang="0">
                <a:pos x="0" y="89"/>
              </a:cxn>
              <a:cxn ang="0">
                <a:pos x="0" y="81"/>
              </a:cxn>
              <a:cxn ang="0">
                <a:pos x="63" y="81"/>
              </a:cxn>
              <a:cxn ang="0">
                <a:pos x="63" y="0"/>
              </a:cxn>
              <a:cxn ang="0">
                <a:pos x="71" y="0"/>
              </a:cxn>
              <a:cxn ang="0">
                <a:pos x="71" y="89"/>
              </a:cxn>
            </a:cxnLst>
            <a:rect l="0" t="0" r="r" b="b"/>
            <a:pathLst>
              <a:path w="71" h="89">
                <a:moveTo>
                  <a:pt x="71" y="89"/>
                </a:moveTo>
                <a:lnTo>
                  <a:pt x="0" y="89"/>
                </a:lnTo>
                <a:lnTo>
                  <a:pt x="0" y="81"/>
                </a:lnTo>
                <a:lnTo>
                  <a:pt x="63" y="81"/>
                </a:lnTo>
                <a:lnTo>
                  <a:pt x="63" y="0"/>
                </a:lnTo>
                <a:lnTo>
                  <a:pt x="71" y="0"/>
                </a:lnTo>
                <a:lnTo>
                  <a:pt x="71" y="8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76" name="Freeform 352"/>
          <p:cNvSpPr/>
          <p:nvPr/>
        </p:nvSpPr>
        <p:spPr bwMode="auto">
          <a:xfrm>
            <a:off x="9341225" y="4125644"/>
            <a:ext cx="347115" cy="345517"/>
          </a:xfrm>
          <a:custGeom>
            <a:avLst/>
            <a:gdLst/>
            <a:ahLst/>
            <a:cxnLst>
              <a:cxn ang="0">
                <a:pos x="112" y="222"/>
              </a:cxn>
              <a:cxn ang="0">
                <a:pos x="89" y="220"/>
              </a:cxn>
              <a:cxn ang="0">
                <a:pos x="69" y="213"/>
              </a:cxn>
              <a:cxn ang="0">
                <a:pos x="50" y="204"/>
              </a:cxn>
              <a:cxn ang="0">
                <a:pos x="34" y="190"/>
              </a:cxn>
              <a:cxn ang="0">
                <a:pos x="19" y="173"/>
              </a:cxn>
              <a:cxn ang="0">
                <a:pos x="9" y="154"/>
              </a:cxn>
              <a:cxn ang="0">
                <a:pos x="3" y="133"/>
              </a:cxn>
              <a:cxn ang="0">
                <a:pos x="0" y="110"/>
              </a:cxn>
              <a:cxn ang="0">
                <a:pos x="8" y="110"/>
              </a:cxn>
              <a:cxn ang="0">
                <a:pos x="11" y="132"/>
              </a:cxn>
              <a:cxn ang="0">
                <a:pos x="16" y="151"/>
              </a:cxn>
              <a:cxn ang="0">
                <a:pos x="26" y="168"/>
              </a:cxn>
              <a:cxn ang="0">
                <a:pos x="39" y="183"/>
              </a:cxn>
              <a:cxn ang="0">
                <a:pos x="54" y="197"/>
              </a:cxn>
              <a:cxn ang="0">
                <a:pos x="71" y="206"/>
              </a:cxn>
              <a:cxn ang="0">
                <a:pos x="90" y="212"/>
              </a:cxn>
              <a:cxn ang="0">
                <a:pos x="112" y="214"/>
              </a:cxn>
              <a:cxn ang="0">
                <a:pos x="121" y="213"/>
              </a:cxn>
              <a:cxn ang="0">
                <a:pos x="142" y="209"/>
              </a:cxn>
              <a:cxn ang="0">
                <a:pos x="161" y="202"/>
              </a:cxn>
              <a:cxn ang="0">
                <a:pos x="177" y="190"/>
              </a:cxn>
              <a:cxn ang="0">
                <a:pos x="192" y="177"/>
              </a:cxn>
              <a:cxn ang="0">
                <a:pos x="202" y="160"/>
              </a:cxn>
              <a:cxn ang="0">
                <a:pos x="211" y="141"/>
              </a:cxn>
              <a:cxn ang="0">
                <a:pos x="215" y="121"/>
              </a:cxn>
              <a:cxn ang="0">
                <a:pos x="215" y="110"/>
              </a:cxn>
              <a:cxn ang="0">
                <a:pos x="212" y="90"/>
              </a:cxn>
              <a:cxn ang="0">
                <a:pos x="207" y="71"/>
              </a:cxn>
              <a:cxn ang="0">
                <a:pos x="197" y="54"/>
              </a:cxn>
              <a:cxn ang="0">
                <a:pos x="185" y="37"/>
              </a:cxn>
              <a:cxn ang="0">
                <a:pos x="169" y="25"/>
              </a:cxn>
              <a:cxn ang="0">
                <a:pos x="151" y="16"/>
              </a:cxn>
              <a:cxn ang="0">
                <a:pos x="132" y="10"/>
              </a:cxn>
              <a:cxn ang="0">
                <a:pos x="112" y="8"/>
              </a:cxn>
              <a:cxn ang="0">
                <a:pos x="112" y="0"/>
              </a:cxn>
              <a:cxn ang="0">
                <a:pos x="134" y="2"/>
              </a:cxn>
              <a:cxn ang="0">
                <a:pos x="155" y="9"/>
              </a:cxn>
              <a:cxn ang="0">
                <a:pos x="174" y="19"/>
              </a:cxn>
              <a:cxn ang="0">
                <a:pos x="190" y="32"/>
              </a:cxn>
              <a:cxn ang="0">
                <a:pos x="204" y="48"/>
              </a:cxn>
              <a:cxn ang="0">
                <a:pos x="213" y="67"/>
              </a:cxn>
              <a:cxn ang="0">
                <a:pos x="220" y="89"/>
              </a:cxn>
              <a:cxn ang="0">
                <a:pos x="223" y="110"/>
              </a:cxn>
              <a:cxn ang="0">
                <a:pos x="221" y="123"/>
              </a:cxn>
              <a:cxn ang="0">
                <a:pos x="217" y="144"/>
              </a:cxn>
              <a:cxn ang="0">
                <a:pos x="209" y="164"/>
              </a:cxn>
              <a:cxn ang="0">
                <a:pos x="197" y="182"/>
              </a:cxn>
              <a:cxn ang="0">
                <a:pos x="182" y="197"/>
              </a:cxn>
              <a:cxn ang="0">
                <a:pos x="165" y="209"/>
              </a:cxn>
              <a:cxn ang="0">
                <a:pos x="144" y="217"/>
              </a:cxn>
              <a:cxn ang="0">
                <a:pos x="123" y="221"/>
              </a:cxn>
              <a:cxn ang="0">
                <a:pos x="112" y="222"/>
              </a:cxn>
            </a:cxnLst>
            <a:rect l="0" t="0" r="r" b="b"/>
            <a:pathLst>
              <a:path w="223" h="222">
                <a:moveTo>
                  <a:pt x="112" y="222"/>
                </a:moveTo>
                <a:lnTo>
                  <a:pt x="112" y="222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9" y="213"/>
                </a:lnTo>
                <a:lnTo>
                  <a:pt x="58" y="209"/>
                </a:lnTo>
                <a:lnTo>
                  <a:pt x="50" y="204"/>
                </a:lnTo>
                <a:lnTo>
                  <a:pt x="40" y="197"/>
                </a:lnTo>
                <a:lnTo>
                  <a:pt x="34" y="190"/>
                </a:lnTo>
                <a:lnTo>
                  <a:pt x="26" y="182"/>
                </a:lnTo>
                <a:lnTo>
                  <a:pt x="19" y="173"/>
                </a:lnTo>
                <a:lnTo>
                  <a:pt x="13" y="164"/>
                </a:lnTo>
                <a:lnTo>
                  <a:pt x="9" y="154"/>
                </a:lnTo>
                <a:lnTo>
                  <a:pt x="5" y="144"/>
                </a:lnTo>
                <a:lnTo>
                  <a:pt x="3" y="133"/>
                </a:lnTo>
                <a:lnTo>
                  <a:pt x="1" y="123"/>
                </a:lnTo>
                <a:lnTo>
                  <a:pt x="0" y="110"/>
                </a:lnTo>
                <a:lnTo>
                  <a:pt x="8" y="110"/>
                </a:lnTo>
                <a:lnTo>
                  <a:pt x="8" y="110"/>
                </a:lnTo>
                <a:lnTo>
                  <a:pt x="9" y="121"/>
                </a:lnTo>
                <a:lnTo>
                  <a:pt x="11" y="132"/>
                </a:lnTo>
                <a:lnTo>
                  <a:pt x="13" y="141"/>
                </a:lnTo>
                <a:lnTo>
                  <a:pt x="16" y="151"/>
                </a:lnTo>
                <a:lnTo>
                  <a:pt x="20" y="160"/>
                </a:lnTo>
                <a:lnTo>
                  <a:pt x="26" y="168"/>
                </a:lnTo>
                <a:lnTo>
                  <a:pt x="32" y="177"/>
                </a:lnTo>
                <a:lnTo>
                  <a:pt x="39" y="183"/>
                </a:lnTo>
                <a:lnTo>
                  <a:pt x="46" y="190"/>
                </a:lnTo>
                <a:lnTo>
                  <a:pt x="54" y="197"/>
                </a:lnTo>
                <a:lnTo>
                  <a:pt x="62" y="202"/>
                </a:lnTo>
                <a:lnTo>
                  <a:pt x="71" y="206"/>
                </a:lnTo>
                <a:lnTo>
                  <a:pt x="81" y="209"/>
                </a:lnTo>
                <a:lnTo>
                  <a:pt x="90" y="212"/>
                </a:lnTo>
                <a:lnTo>
                  <a:pt x="101" y="213"/>
                </a:lnTo>
                <a:lnTo>
                  <a:pt x="112" y="214"/>
                </a:lnTo>
                <a:lnTo>
                  <a:pt x="112" y="214"/>
                </a:lnTo>
                <a:lnTo>
                  <a:pt x="121" y="213"/>
                </a:lnTo>
                <a:lnTo>
                  <a:pt x="132" y="212"/>
                </a:lnTo>
                <a:lnTo>
                  <a:pt x="142" y="209"/>
                </a:lnTo>
                <a:lnTo>
                  <a:pt x="151" y="206"/>
                </a:lnTo>
                <a:lnTo>
                  <a:pt x="161" y="202"/>
                </a:lnTo>
                <a:lnTo>
                  <a:pt x="169" y="197"/>
                </a:lnTo>
                <a:lnTo>
                  <a:pt x="177" y="190"/>
                </a:lnTo>
                <a:lnTo>
                  <a:pt x="185" y="183"/>
                </a:lnTo>
                <a:lnTo>
                  <a:pt x="192" y="177"/>
                </a:lnTo>
                <a:lnTo>
                  <a:pt x="197" y="168"/>
                </a:lnTo>
                <a:lnTo>
                  <a:pt x="202" y="160"/>
                </a:lnTo>
                <a:lnTo>
                  <a:pt x="207" y="151"/>
                </a:lnTo>
                <a:lnTo>
                  <a:pt x="211" y="141"/>
                </a:lnTo>
                <a:lnTo>
                  <a:pt x="212" y="132"/>
                </a:lnTo>
                <a:lnTo>
                  <a:pt x="215" y="121"/>
                </a:lnTo>
                <a:lnTo>
                  <a:pt x="215" y="110"/>
                </a:lnTo>
                <a:lnTo>
                  <a:pt x="215" y="110"/>
                </a:lnTo>
                <a:lnTo>
                  <a:pt x="215" y="101"/>
                </a:lnTo>
                <a:lnTo>
                  <a:pt x="212" y="90"/>
                </a:lnTo>
                <a:lnTo>
                  <a:pt x="211" y="81"/>
                </a:lnTo>
                <a:lnTo>
                  <a:pt x="207" y="71"/>
                </a:lnTo>
                <a:lnTo>
                  <a:pt x="202" y="62"/>
                </a:lnTo>
                <a:lnTo>
                  <a:pt x="197" y="54"/>
                </a:lnTo>
                <a:lnTo>
                  <a:pt x="192" y="46"/>
                </a:lnTo>
                <a:lnTo>
                  <a:pt x="185" y="37"/>
                </a:lnTo>
                <a:lnTo>
                  <a:pt x="177" y="31"/>
                </a:lnTo>
                <a:lnTo>
                  <a:pt x="169" y="25"/>
                </a:lnTo>
                <a:lnTo>
                  <a:pt x="161" y="20"/>
                </a:lnTo>
                <a:lnTo>
                  <a:pt x="151" y="16"/>
                </a:lnTo>
                <a:lnTo>
                  <a:pt x="142" y="12"/>
                </a:lnTo>
                <a:lnTo>
                  <a:pt x="132" y="10"/>
                </a:lnTo>
                <a:lnTo>
                  <a:pt x="121" y="8"/>
                </a:lnTo>
                <a:lnTo>
                  <a:pt x="112" y="8"/>
                </a:lnTo>
                <a:lnTo>
                  <a:pt x="112" y="0"/>
                </a:lnTo>
                <a:lnTo>
                  <a:pt x="112" y="0"/>
                </a:lnTo>
                <a:lnTo>
                  <a:pt x="123" y="1"/>
                </a:lnTo>
                <a:lnTo>
                  <a:pt x="134" y="2"/>
                </a:lnTo>
                <a:lnTo>
                  <a:pt x="144" y="5"/>
                </a:lnTo>
                <a:lnTo>
                  <a:pt x="155" y="9"/>
                </a:lnTo>
                <a:lnTo>
                  <a:pt x="165" y="13"/>
                </a:lnTo>
                <a:lnTo>
                  <a:pt x="174" y="19"/>
                </a:lnTo>
                <a:lnTo>
                  <a:pt x="182" y="25"/>
                </a:lnTo>
                <a:lnTo>
                  <a:pt x="190" y="32"/>
                </a:lnTo>
                <a:lnTo>
                  <a:pt x="197" y="40"/>
                </a:lnTo>
                <a:lnTo>
                  <a:pt x="204" y="48"/>
                </a:lnTo>
                <a:lnTo>
                  <a:pt x="209" y="58"/>
                </a:lnTo>
                <a:lnTo>
                  <a:pt x="213" y="67"/>
                </a:lnTo>
                <a:lnTo>
                  <a:pt x="217" y="78"/>
                </a:lnTo>
                <a:lnTo>
                  <a:pt x="220" y="89"/>
                </a:lnTo>
                <a:lnTo>
                  <a:pt x="221" y="100"/>
                </a:lnTo>
                <a:lnTo>
                  <a:pt x="223" y="110"/>
                </a:lnTo>
                <a:lnTo>
                  <a:pt x="223" y="110"/>
                </a:lnTo>
                <a:lnTo>
                  <a:pt x="221" y="123"/>
                </a:lnTo>
                <a:lnTo>
                  <a:pt x="220" y="133"/>
                </a:lnTo>
                <a:lnTo>
                  <a:pt x="217" y="144"/>
                </a:lnTo>
                <a:lnTo>
                  <a:pt x="213" y="154"/>
                </a:lnTo>
                <a:lnTo>
                  <a:pt x="209" y="164"/>
                </a:lnTo>
                <a:lnTo>
                  <a:pt x="204" y="173"/>
                </a:lnTo>
                <a:lnTo>
                  <a:pt x="197" y="182"/>
                </a:lnTo>
                <a:lnTo>
                  <a:pt x="190" y="190"/>
                </a:lnTo>
                <a:lnTo>
                  <a:pt x="182" y="197"/>
                </a:lnTo>
                <a:lnTo>
                  <a:pt x="174" y="204"/>
                </a:lnTo>
                <a:lnTo>
                  <a:pt x="165" y="209"/>
                </a:lnTo>
                <a:lnTo>
                  <a:pt x="155" y="213"/>
                </a:lnTo>
                <a:lnTo>
                  <a:pt x="144" y="217"/>
                </a:lnTo>
                <a:lnTo>
                  <a:pt x="134" y="220"/>
                </a:lnTo>
                <a:lnTo>
                  <a:pt x="123" y="221"/>
                </a:lnTo>
                <a:lnTo>
                  <a:pt x="112" y="222"/>
                </a:lnTo>
                <a:lnTo>
                  <a:pt x="112" y="2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77" name="Freeform 353"/>
          <p:cNvSpPr/>
          <p:nvPr/>
        </p:nvSpPr>
        <p:spPr bwMode="auto">
          <a:xfrm>
            <a:off x="9439730" y="4083623"/>
            <a:ext cx="75052" cy="93383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30"/>
              </a:cxn>
              <a:cxn ang="0">
                <a:pos x="50" y="0"/>
              </a:cxn>
              <a:cxn ang="0">
                <a:pos x="50" y="58"/>
              </a:cxn>
            </a:cxnLst>
            <a:rect l="0" t="0" r="r" b="b"/>
            <a:pathLst>
              <a:path w="50" h="58">
                <a:moveTo>
                  <a:pt x="50" y="58"/>
                </a:moveTo>
                <a:lnTo>
                  <a:pt x="0" y="30"/>
                </a:lnTo>
                <a:lnTo>
                  <a:pt x="50" y="0"/>
                </a:lnTo>
                <a:lnTo>
                  <a:pt x="50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78" name="Freeform 354"/>
          <p:cNvSpPr/>
          <p:nvPr/>
        </p:nvSpPr>
        <p:spPr bwMode="auto">
          <a:xfrm>
            <a:off x="9500711" y="4219028"/>
            <a:ext cx="89125" cy="168089"/>
          </a:xfrm>
          <a:custGeom>
            <a:avLst/>
            <a:gdLst/>
            <a:ahLst/>
            <a:cxnLst>
              <a:cxn ang="0">
                <a:pos x="51" y="108"/>
              </a:cxn>
              <a:cxn ang="0">
                <a:pos x="0" y="58"/>
              </a:cxn>
              <a:cxn ang="0">
                <a:pos x="0" y="0"/>
              </a:cxn>
              <a:cxn ang="0">
                <a:pos x="8" y="0"/>
              </a:cxn>
              <a:cxn ang="0">
                <a:pos x="8" y="56"/>
              </a:cxn>
              <a:cxn ang="0">
                <a:pos x="56" y="103"/>
              </a:cxn>
              <a:cxn ang="0">
                <a:pos x="51" y="108"/>
              </a:cxn>
            </a:cxnLst>
            <a:rect l="0" t="0" r="r" b="b"/>
            <a:pathLst>
              <a:path w="56" h="108">
                <a:moveTo>
                  <a:pt x="51" y="108"/>
                </a:moveTo>
                <a:lnTo>
                  <a:pt x="0" y="58"/>
                </a:lnTo>
                <a:lnTo>
                  <a:pt x="0" y="0"/>
                </a:lnTo>
                <a:lnTo>
                  <a:pt x="8" y="0"/>
                </a:lnTo>
                <a:lnTo>
                  <a:pt x="8" y="56"/>
                </a:lnTo>
                <a:lnTo>
                  <a:pt x="56" y="103"/>
                </a:lnTo>
                <a:lnTo>
                  <a:pt x="51" y="1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79" name="Freeform 355"/>
          <p:cNvSpPr>
            <a:spLocks noEditPoints="1"/>
          </p:cNvSpPr>
          <p:nvPr/>
        </p:nvSpPr>
        <p:spPr bwMode="auto">
          <a:xfrm>
            <a:off x="8510963" y="4083623"/>
            <a:ext cx="384640" cy="387541"/>
          </a:xfrm>
          <a:custGeom>
            <a:avLst/>
            <a:gdLst/>
            <a:ahLst/>
            <a:cxnLst>
              <a:cxn ang="0">
                <a:pos x="111" y="247"/>
              </a:cxn>
              <a:cxn ang="0">
                <a:pos x="76" y="239"/>
              </a:cxn>
              <a:cxn ang="0">
                <a:pos x="45" y="220"/>
              </a:cxn>
              <a:cxn ang="0">
                <a:pos x="27" y="203"/>
              </a:cxn>
              <a:cxn ang="0">
                <a:pos x="9" y="172"/>
              </a:cxn>
              <a:cxn ang="0">
                <a:pos x="0" y="137"/>
              </a:cxn>
              <a:cxn ang="0">
                <a:pos x="0" y="112"/>
              </a:cxn>
              <a:cxn ang="0">
                <a:pos x="9" y="77"/>
              </a:cxn>
              <a:cxn ang="0">
                <a:pos x="27" y="46"/>
              </a:cxn>
              <a:cxn ang="0">
                <a:pos x="45" y="29"/>
              </a:cxn>
              <a:cxn ang="0">
                <a:pos x="76" y="10"/>
              </a:cxn>
              <a:cxn ang="0">
                <a:pos x="111" y="0"/>
              </a:cxn>
              <a:cxn ang="0">
                <a:pos x="136" y="0"/>
              </a:cxn>
              <a:cxn ang="0">
                <a:pos x="171" y="10"/>
              </a:cxn>
              <a:cxn ang="0">
                <a:pos x="202" y="29"/>
              </a:cxn>
              <a:cxn ang="0">
                <a:pos x="219" y="46"/>
              </a:cxn>
              <a:cxn ang="0">
                <a:pos x="238" y="77"/>
              </a:cxn>
              <a:cxn ang="0">
                <a:pos x="247" y="112"/>
              </a:cxn>
              <a:cxn ang="0">
                <a:pos x="247" y="137"/>
              </a:cxn>
              <a:cxn ang="0">
                <a:pos x="238" y="172"/>
              </a:cxn>
              <a:cxn ang="0">
                <a:pos x="219" y="203"/>
              </a:cxn>
              <a:cxn ang="0">
                <a:pos x="202" y="220"/>
              </a:cxn>
              <a:cxn ang="0">
                <a:pos x="171" y="239"/>
              </a:cxn>
              <a:cxn ang="0">
                <a:pos x="136" y="247"/>
              </a:cxn>
              <a:cxn ang="0">
                <a:pos x="123" y="8"/>
              </a:cxn>
              <a:cxn ang="0">
                <a:pos x="101" y="11"/>
              </a:cxn>
              <a:cxn ang="0">
                <a:pos x="69" y="22"/>
              </a:cxn>
              <a:cxn ang="0">
                <a:pos x="42" y="42"/>
              </a:cxn>
              <a:cxn ang="0">
                <a:pos x="27" y="60"/>
              </a:cxn>
              <a:cxn ang="0">
                <a:pos x="13" y="91"/>
              </a:cxn>
              <a:cxn ang="0">
                <a:pos x="8" y="125"/>
              </a:cxn>
              <a:cxn ang="0">
                <a:pos x="11" y="146"/>
              </a:cxn>
              <a:cxn ang="0">
                <a:pos x="22" y="179"/>
              </a:cxn>
              <a:cxn ang="0">
                <a:pos x="42" y="206"/>
              </a:cxn>
              <a:cxn ang="0">
                <a:pos x="59" y="220"/>
              </a:cxn>
              <a:cxn ang="0">
                <a:pos x="90" y="234"/>
              </a:cxn>
              <a:cxn ang="0">
                <a:pos x="123" y="239"/>
              </a:cxn>
              <a:cxn ang="0">
                <a:pos x="146" y="237"/>
              </a:cxn>
              <a:cxn ang="0">
                <a:pos x="178" y="226"/>
              </a:cxn>
              <a:cxn ang="0">
                <a:pos x="205" y="206"/>
              </a:cxn>
              <a:cxn ang="0">
                <a:pos x="219" y="188"/>
              </a:cxn>
              <a:cxn ang="0">
                <a:pos x="234" y="158"/>
              </a:cxn>
              <a:cxn ang="0">
                <a:pos x="239" y="125"/>
              </a:cxn>
              <a:cxn ang="0">
                <a:pos x="236" y="102"/>
              </a:cxn>
              <a:cxn ang="0">
                <a:pos x="225" y="71"/>
              </a:cxn>
              <a:cxn ang="0">
                <a:pos x="205" y="42"/>
              </a:cxn>
              <a:cxn ang="0">
                <a:pos x="188" y="29"/>
              </a:cxn>
              <a:cxn ang="0">
                <a:pos x="157" y="14"/>
              </a:cxn>
              <a:cxn ang="0">
                <a:pos x="123" y="8"/>
              </a:cxn>
            </a:cxnLst>
            <a:rect l="0" t="0" r="r" b="b"/>
            <a:pathLst>
              <a:path w="247" h="249">
                <a:moveTo>
                  <a:pt x="123" y="249"/>
                </a:moveTo>
                <a:lnTo>
                  <a:pt x="123" y="249"/>
                </a:lnTo>
                <a:lnTo>
                  <a:pt x="111" y="247"/>
                </a:lnTo>
                <a:lnTo>
                  <a:pt x="99" y="246"/>
                </a:lnTo>
                <a:lnTo>
                  <a:pt x="88" y="243"/>
                </a:lnTo>
                <a:lnTo>
                  <a:pt x="76" y="239"/>
                </a:lnTo>
                <a:lnTo>
                  <a:pt x="65" y="234"/>
                </a:lnTo>
                <a:lnTo>
                  <a:pt x="55" y="227"/>
                </a:lnTo>
                <a:lnTo>
                  <a:pt x="45" y="220"/>
                </a:lnTo>
                <a:lnTo>
                  <a:pt x="36" y="212"/>
                </a:lnTo>
                <a:lnTo>
                  <a:pt x="36" y="212"/>
                </a:lnTo>
                <a:lnTo>
                  <a:pt x="27" y="203"/>
                </a:lnTo>
                <a:lnTo>
                  <a:pt x="20" y="193"/>
                </a:lnTo>
                <a:lnTo>
                  <a:pt x="13" y="183"/>
                </a:lnTo>
                <a:lnTo>
                  <a:pt x="9" y="172"/>
                </a:lnTo>
                <a:lnTo>
                  <a:pt x="5" y="160"/>
                </a:lnTo>
                <a:lnTo>
                  <a:pt x="1" y="149"/>
                </a:lnTo>
                <a:lnTo>
                  <a:pt x="0" y="137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1" y="100"/>
                </a:lnTo>
                <a:lnTo>
                  <a:pt x="5" y="88"/>
                </a:lnTo>
                <a:lnTo>
                  <a:pt x="9" y="77"/>
                </a:lnTo>
                <a:lnTo>
                  <a:pt x="13" y="65"/>
                </a:lnTo>
                <a:lnTo>
                  <a:pt x="20" y="56"/>
                </a:lnTo>
                <a:lnTo>
                  <a:pt x="27" y="46"/>
                </a:lnTo>
                <a:lnTo>
                  <a:pt x="36" y="37"/>
                </a:lnTo>
                <a:lnTo>
                  <a:pt x="36" y="37"/>
                </a:lnTo>
                <a:lnTo>
                  <a:pt x="45" y="29"/>
                </a:lnTo>
                <a:lnTo>
                  <a:pt x="55" y="21"/>
                </a:lnTo>
                <a:lnTo>
                  <a:pt x="65" y="15"/>
                </a:lnTo>
                <a:lnTo>
                  <a:pt x="76" y="10"/>
                </a:lnTo>
                <a:lnTo>
                  <a:pt x="88" y="6"/>
                </a:lnTo>
                <a:lnTo>
                  <a:pt x="99" y="3"/>
                </a:lnTo>
                <a:lnTo>
                  <a:pt x="111" y="0"/>
                </a:lnTo>
                <a:lnTo>
                  <a:pt x="123" y="0"/>
                </a:lnTo>
                <a:lnTo>
                  <a:pt x="123" y="0"/>
                </a:lnTo>
                <a:lnTo>
                  <a:pt x="136" y="0"/>
                </a:lnTo>
                <a:lnTo>
                  <a:pt x="147" y="3"/>
                </a:lnTo>
                <a:lnTo>
                  <a:pt x="159" y="6"/>
                </a:lnTo>
                <a:lnTo>
                  <a:pt x="171" y="10"/>
                </a:lnTo>
                <a:lnTo>
                  <a:pt x="182" y="15"/>
                </a:lnTo>
                <a:lnTo>
                  <a:pt x="192" y="21"/>
                </a:lnTo>
                <a:lnTo>
                  <a:pt x="202" y="29"/>
                </a:lnTo>
                <a:lnTo>
                  <a:pt x="211" y="37"/>
                </a:lnTo>
                <a:lnTo>
                  <a:pt x="211" y="37"/>
                </a:lnTo>
                <a:lnTo>
                  <a:pt x="219" y="46"/>
                </a:lnTo>
                <a:lnTo>
                  <a:pt x="227" y="56"/>
                </a:lnTo>
                <a:lnTo>
                  <a:pt x="232" y="65"/>
                </a:lnTo>
                <a:lnTo>
                  <a:pt x="238" y="77"/>
                </a:lnTo>
                <a:lnTo>
                  <a:pt x="242" y="88"/>
                </a:lnTo>
                <a:lnTo>
                  <a:pt x="244" y="100"/>
                </a:lnTo>
                <a:lnTo>
                  <a:pt x="247" y="112"/>
                </a:lnTo>
                <a:lnTo>
                  <a:pt x="247" y="125"/>
                </a:lnTo>
                <a:lnTo>
                  <a:pt x="247" y="125"/>
                </a:lnTo>
                <a:lnTo>
                  <a:pt x="247" y="137"/>
                </a:lnTo>
                <a:lnTo>
                  <a:pt x="244" y="149"/>
                </a:lnTo>
                <a:lnTo>
                  <a:pt x="242" y="160"/>
                </a:lnTo>
                <a:lnTo>
                  <a:pt x="238" y="172"/>
                </a:lnTo>
                <a:lnTo>
                  <a:pt x="232" y="183"/>
                </a:lnTo>
                <a:lnTo>
                  <a:pt x="227" y="193"/>
                </a:lnTo>
                <a:lnTo>
                  <a:pt x="219" y="203"/>
                </a:lnTo>
                <a:lnTo>
                  <a:pt x="211" y="212"/>
                </a:lnTo>
                <a:lnTo>
                  <a:pt x="211" y="212"/>
                </a:lnTo>
                <a:lnTo>
                  <a:pt x="202" y="220"/>
                </a:lnTo>
                <a:lnTo>
                  <a:pt x="192" y="227"/>
                </a:lnTo>
                <a:lnTo>
                  <a:pt x="182" y="234"/>
                </a:lnTo>
                <a:lnTo>
                  <a:pt x="171" y="239"/>
                </a:lnTo>
                <a:lnTo>
                  <a:pt x="159" y="243"/>
                </a:lnTo>
                <a:lnTo>
                  <a:pt x="147" y="246"/>
                </a:lnTo>
                <a:lnTo>
                  <a:pt x="136" y="247"/>
                </a:lnTo>
                <a:lnTo>
                  <a:pt x="123" y="249"/>
                </a:lnTo>
                <a:lnTo>
                  <a:pt x="123" y="249"/>
                </a:lnTo>
                <a:close/>
                <a:moveTo>
                  <a:pt x="123" y="8"/>
                </a:moveTo>
                <a:lnTo>
                  <a:pt x="123" y="8"/>
                </a:lnTo>
                <a:lnTo>
                  <a:pt x="112" y="10"/>
                </a:lnTo>
                <a:lnTo>
                  <a:pt x="101" y="11"/>
                </a:lnTo>
                <a:lnTo>
                  <a:pt x="90" y="14"/>
                </a:lnTo>
                <a:lnTo>
                  <a:pt x="80" y="18"/>
                </a:lnTo>
                <a:lnTo>
                  <a:pt x="69" y="22"/>
                </a:lnTo>
                <a:lnTo>
                  <a:pt x="59" y="29"/>
                </a:lnTo>
                <a:lnTo>
                  <a:pt x="50" y="35"/>
                </a:lnTo>
                <a:lnTo>
                  <a:pt x="42" y="42"/>
                </a:lnTo>
                <a:lnTo>
                  <a:pt x="42" y="42"/>
                </a:lnTo>
                <a:lnTo>
                  <a:pt x="34" y="52"/>
                </a:lnTo>
                <a:lnTo>
                  <a:pt x="27" y="60"/>
                </a:lnTo>
                <a:lnTo>
                  <a:pt x="22" y="71"/>
                </a:lnTo>
                <a:lnTo>
                  <a:pt x="18" y="80"/>
                </a:lnTo>
                <a:lnTo>
                  <a:pt x="13" y="91"/>
                </a:lnTo>
                <a:lnTo>
                  <a:pt x="11" y="102"/>
                </a:lnTo>
                <a:lnTo>
                  <a:pt x="9" y="112"/>
                </a:lnTo>
                <a:lnTo>
                  <a:pt x="8" y="125"/>
                </a:lnTo>
                <a:lnTo>
                  <a:pt x="8" y="125"/>
                </a:lnTo>
                <a:lnTo>
                  <a:pt x="9" y="135"/>
                </a:lnTo>
                <a:lnTo>
                  <a:pt x="11" y="146"/>
                </a:lnTo>
                <a:lnTo>
                  <a:pt x="13" y="158"/>
                </a:lnTo>
                <a:lnTo>
                  <a:pt x="18" y="168"/>
                </a:lnTo>
                <a:lnTo>
                  <a:pt x="22" y="179"/>
                </a:lnTo>
                <a:lnTo>
                  <a:pt x="27" y="188"/>
                </a:lnTo>
                <a:lnTo>
                  <a:pt x="34" y="198"/>
                </a:lnTo>
                <a:lnTo>
                  <a:pt x="42" y="206"/>
                </a:lnTo>
                <a:lnTo>
                  <a:pt x="42" y="206"/>
                </a:lnTo>
                <a:lnTo>
                  <a:pt x="50" y="214"/>
                </a:lnTo>
                <a:lnTo>
                  <a:pt x="59" y="220"/>
                </a:lnTo>
                <a:lnTo>
                  <a:pt x="69" y="226"/>
                </a:lnTo>
                <a:lnTo>
                  <a:pt x="80" y="231"/>
                </a:lnTo>
                <a:lnTo>
                  <a:pt x="90" y="234"/>
                </a:lnTo>
                <a:lnTo>
                  <a:pt x="101" y="237"/>
                </a:lnTo>
                <a:lnTo>
                  <a:pt x="112" y="239"/>
                </a:lnTo>
                <a:lnTo>
                  <a:pt x="123" y="239"/>
                </a:lnTo>
                <a:lnTo>
                  <a:pt x="123" y="239"/>
                </a:lnTo>
                <a:lnTo>
                  <a:pt x="135" y="239"/>
                </a:lnTo>
                <a:lnTo>
                  <a:pt x="146" y="237"/>
                </a:lnTo>
                <a:lnTo>
                  <a:pt x="157" y="234"/>
                </a:lnTo>
                <a:lnTo>
                  <a:pt x="167" y="231"/>
                </a:lnTo>
                <a:lnTo>
                  <a:pt x="178" y="226"/>
                </a:lnTo>
                <a:lnTo>
                  <a:pt x="188" y="220"/>
                </a:lnTo>
                <a:lnTo>
                  <a:pt x="196" y="214"/>
                </a:lnTo>
                <a:lnTo>
                  <a:pt x="205" y="206"/>
                </a:lnTo>
                <a:lnTo>
                  <a:pt x="205" y="206"/>
                </a:lnTo>
                <a:lnTo>
                  <a:pt x="212" y="198"/>
                </a:lnTo>
                <a:lnTo>
                  <a:pt x="219" y="188"/>
                </a:lnTo>
                <a:lnTo>
                  <a:pt x="225" y="179"/>
                </a:lnTo>
                <a:lnTo>
                  <a:pt x="229" y="168"/>
                </a:lnTo>
                <a:lnTo>
                  <a:pt x="234" y="158"/>
                </a:lnTo>
                <a:lnTo>
                  <a:pt x="236" y="146"/>
                </a:lnTo>
                <a:lnTo>
                  <a:pt x="238" y="135"/>
                </a:lnTo>
                <a:lnTo>
                  <a:pt x="239" y="125"/>
                </a:lnTo>
                <a:lnTo>
                  <a:pt x="239" y="125"/>
                </a:lnTo>
                <a:lnTo>
                  <a:pt x="238" y="112"/>
                </a:lnTo>
                <a:lnTo>
                  <a:pt x="236" y="102"/>
                </a:lnTo>
                <a:lnTo>
                  <a:pt x="234" y="91"/>
                </a:lnTo>
                <a:lnTo>
                  <a:pt x="229" y="80"/>
                </a:lnTo>
                <a:lnTo>
                  <a:pt x="225" y="71"/>
                </a:lnTo>
                <a:lnTo>
                  <a:pt x="219" y="60"/>
                </a:lnTo>
                <a:lnTo>
                  <a:pt x="212" y="52"/>
                </a:lnTo>
                <a:lnTo>
                  <a:pt x="205" y="42"/>
                </a:lnTo>
                <a:lnTo>
                  <a:pt x="205" y="42"/>
                </a:lnTo>
                <a:lnTo>
                  <a:pt x="196" y="35"/>
                </a:lnTo>
                <a:lnTo>
                  <a:pt x="188" y="29"/>
                </a:lnTo>
                <a:lnTo>
                  <a:pt x="178" y="22"/>
                </a:lnTo>
                <a:lnTo>
                  <a:pt x="167" y="18"/>
                </a:lnTo>
                <a:lnTo>
                  <a:pt x="157" y="14"/>
                </a:lnTo>
                <a:lnTo>
                  <a:pt x="146" y="11"/>
                </a:lnTo>
                <a:lnTo>
                  <a:pt x="135" y="10"/>
                </a:lnTo>
                <a:lnTo>
                  <a:pt x="123" y="8"/>
                </a:lnTo>
                <a:lnTo>
                  <a:pt x="123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80" name="Freeform 356"/>
          <p:cNvSpPr/>
          <p:nvPr/>
        </p:nvSpPr>
        <p:spPr bwMode="auto">
          <a:xfrm>
            <a:off x="8567254" y="4144320"/>
            <a:ext cx="272063" cy="270811"/>
          </a:xfrm>
          <a:custGeom>
            <a:avLst/>
            <a:gdLst/>
            <a:ahLst/>
            <a:cxnLst>
              <a:cxn ang="0">
                <a:pos x="169" y="175"/>
              </a:cxn>
              <a:cxn ang="0">
                <a:pos x="0" y="5"/>
              </a:cxn>
              <a:cxn ang="0">
                <a:pos x="6" y="0"/>
              </a:cxn>
              <a:cxn ang="0">
                <a:pos x="175" y="169"/>
              </a:cxn>
              <a:cxn ang="0">
                <a:pos x="169" y="175"/>
              </a:cxn>
            </a:cxnLst>
            <a:rect l="0" t="0" r="r" b="b"/>
            <a:pathLst>
              <a:path w="175" h="175">
                <a:moveTo>
                  <a:pt x="169" y="175"/>
                </a:moveTo>
                <a:lnTo>
                  <a:pt x="0" y="5"/>
                </a:lnTo>
                <a:lnTo>
                  <a:pt x="6" y="0"/>
                </a:lnTo>
                <a:lnTo>
                  <a:pt x="175" y="169"/>
                </a:lnTo>
                <a:lnTo>
                  <a:pt x="169" y="17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81" name="Freeform 357"/>
          <p:cNvSpPr>
            <a:spLocks noEditPoints="1"/>
          </p:cNvSpPr>
          <p:nvPr/>
        </p:nvSpPr>
        <p:spPr bwMode="auto">
          <a:xfrm>
            <a:off x="3651361" y="4172335"/>
            <a:ext cx="375259" cy="228789"/>
          </a:xfrm>
          <a:custGeom>
            <a:avLst/>
            <a:gdLst/>
            <a:ahLst/>
            <a:cxnLst>
              <a:cxn ang="0">
                <a:pos x="120" y="147"/>
              </a:cxn>
              <a:cxn ang="0">
                <a:pos x="97" y="145"/>
              </a:cxn>
              <a:cxn ang="0">
                <a:pos x="76" y="136"/>
              </a:cxn>
              <a:cxn ang="0">
                <a:pos x="56" y="126"/>
              </a:cxn>
              <a:cxn ang="0">
                <a:pos x="23" y="100"/>
              </a:cxn>
              <a:cxn ang="0">
                <a:pos x="2" y="76"/>
              </a:cxn>
              <a:cxn ang="0">
                <a:pos x="2" y="72"/>
              </a:cxn>
              <a:cxn ang="0">
                <a:pos x="12" y="59"/>
              </a:cxn>
              <a:cxn ang="0">
                <a:pos x="38" y="35"/>
              </a:cxn>
              <a:cxn ang="0">
                <a:pos x="65" y="16"/>
              </a:cxn>
              <a:cxn ang="0">
                <a:pos x="85" y="7"/>
              </a:cxn>
              <a:cxn ang="0">
                <a:pos x="108" y="1"/>
              </a:cxn>
              <a:cxn ang="0">
                <a:pos x="120" y="0"/>
              </a:cxn>
              <a:cxn ang="0">
                <a:pos x="145" y="4"/>
              </a:cxn>
              <a:cxn ang="0">
                <a:pos x="166" y="11"/>
              </a:cxn>
              <a:cxn ang="0">
                <a:pos x="187" y="22"/>
              </a:cxn>
              <a:cxn ang="0">
                <a:pos x="218" y="47"/>
              </a:cxn>
              <a:cxn ang="0">
                <a:pos x="239" y="72"/>
              </a:cxn>
              <a:cxn ang="0">
                <a:pos x="239" y="76"/>
              </a:cxn>
              <a:cxn ang="0">
                <a:pos x="230" y="88"/>
              </a:cxn>
              <a:cxn ang="0">
                <a:pos x="204" y="112"/>
              </a:cxn>
              <a:cxn ang="0">
                <a:pos x="177" y="131"/>
              </a:cxn>
              <a:cxn ang="0">
                <a:pos x="155" y="141"/>
              </a:cxn>
              <a:cxn ang="0">
                <a:pos x="133" y="146"/>
              </a:cxn>
              <a:cxn ang="0">
                <a:pos x="120" y="147"/>
              </a:cxn>
              <a:cxn ang="0">
                <a:pos x="10" y="74"/>
              </a:cxn>
              <a:cxn ang="0">
                <a:pos x="34" y="100"/>
              </a:cxn>
              <a:cxn ang="0">
                <a:pos x="64" y="122"/>
              </a:cxn>
              <a:cxn ang="0">
                <a:pos x="91" y="135"/>
              </a:cxn>
              <a:cxn ang="0">
                <a:pos x="111" y="139"/>
              </a:cxn>
              <a:cxn ang="0">
                <a:pos x="120" y="139"/>
              </a:cxn>
              <a:cxn ang="0">
                <a:pos x="141" y="138"/>
              </a:cxn>
              <a:cxn ang="0">
                <a:pos x="160" y="131"/>
              </a:cxn>
              <a:cxn ang="0">
                <a:pos x="193" y="111"/>
              </a:cxn>
              <a:cxn ang="0">
                <a:pos x="219" y="89"/>
              </a:cxn>
              <a:cxn ang="0">
                <a:pos x="232" y="74"/>
              </a:cxn>
              <a:cxn ang="0">
                <a:pos x="207" y="47"/>
              </a:cxn>
              <a:cxn ang="0">
                <a:pos x="177" y="26"/>
              </a:cxn>
              <a:cxn ang="0">
                <a:pos x="150" y="14"/>
              </a:cxn>
              <a:cxn ang="0">
                <a:pos x="131" y="8"/>
              </a:cxn>
              <a:cxn ang="0">
                <a:pos x="120" y="8"/>
              </a:cxn>
              <a:cxn ang="0">
                <a:pos x="100" y="11"/>
              </a:cxn>
              <a:cxn ang="0">
                <a:pos x="81" y="16"/>
              </a:cxn>
              <a:cxn ang="0">
                <a:pos x="47" y="37"/>
              </a:cxn>
              <a:cxn ang="0">
                <a:pos x="23" y="58"/>
              </a:cxn>
              <a:cxn ang="0">
                <a:pos x="10" y="74"/>
              </a:cxn>
            </a:cxnLst>
            <a:rect l="0" t="0" r="r" b="b"/>
            <a:pathLst>
              <a:path w="241" h="147">
                <a:moveTo>
                  <a:pt x="120" y="147"/>
                </a:moveTo>
                <a:lnTo>
                  <a:pt x="120" y="147"/>
                </a:lnTo>
                <a:lnTo>
                  <a:pt x="108" y="146"/>
                </a:lnTo>
                <a:lnTo>
                  <a:pt x="97" y="145"/>
                </a:lnTo>
                <a:lnTo>
                  <a:pt x="85" y="141"/>
                </a:lnTo>
                <a:lnTo>
                  <a:pt x="76" y="136"/>
                </a:lnTo>
                <a:lnTo>
                  <a:pt x="65" y="131"/>
                </a:lnTo>
                <a:lnTo>
                  <a:pt x="56" y="126"/>
                </a:lnTo>
                <a:lnTo>
                  <a:pt x="38" y="112"/>
                </a:lnTo>
                <a:lnTo>
                  <a:pt x="23" y="100"/>
                </a:lnTo>
                <a:lnTo>
                  <a:pt x="12" y="88"/>
                </a:lnTo>
                <a:lnTo>
                  <a:pt x="2" y="76"/>
                </a:lnTo>
                <a:lnTo>
                  <a:pt x="0" y="74"/>
                </a:lnTo>
                <a:lnTo>
                  <a:pt x="2" y="72"/>
                </a:lnTo>
                <a:lnTo>
                  <a:pt x="2" y="72"/>
                </a:lnTo>
                <a:lnTo>
                  <a:pt x="12" y="59"/>
                </a:lnTo>
                <a:lnTo>
                  <a:pt x="23" y="47"/>
                </a:lnTo>
                <a:lnTo>
                  <a:pt x="38" y="35"/>
                </a:lnTo>
                <a:lnTo>
                  <a:pt x="56" y="22"/>
                </a:lnTo>
                <a:lnTo>
                  <a:pt x="65" y="16"/>
                </a:lnTo>
                <a:lnTo>
                  <a:pt x="76" y="11"/>
                </a:lnTo>
                <a:lnTo>
                  <a:pt x="85" y="7"/>
                </a:lnTo>
                <a:lnTo>
                  <a:pt x="97" y="4"/>
                </a:lnTo>
                <a:lnTo>
                  <a:pt x="108" y="1"/>
                </a:lnTo>
                <a:lnTo>
                  <a:pt x="120" y="0"/>
                </a:lnTo>
                <a:lnTo>
                  <a:pt x="120" y="0"/>
                </a:lnTo>
                <a:lnTo>
                  <a:pt x="133" y="1"/>
                </a:lnTo>
                <a:lnTo>
                  <a:pt x="145" y="4"/>
                </a:lnTo>
                <a:lnTo>
                  <a:pt x="155" y="7"/>
                </a:lnTo>
                <a:lnTo>
                  <a:pt x="166" y="11"/>
                </a:lnTo>
                <a:lnTo>
                  <a:pt x="177" y="16"/>
                </a:lnTo>
                <a:lnTo>
                  <a:pt x="187" y="22"/>
                </a:lnTo>
                <a:lnTo>
                  <a:pt x="204" y="35"/>
                </a:lnTo>
                <a:lnTo>
                  <a:pt x="218" y="47"/>
                </a:lnTo>
                <a:lnTo>
                  <a:pt x="230" y="59"/>
                </a:lnTo>
                <a:lnTo>
                  <a:pt x="239" y="72"/>
                </a:lnTo>
                <a:lnTo>
                  <a:pt x="241" y="74"/>
                </a:lnTo>
                <a:lnTo>
                  <a:pt x="239" y="76"/>
                </a:lnTo>
                <a:lnTo>
                  <a:pt x="239" y="76"/>
                </a:lnTo>
                <a:lnTo>
                  <a:pt x="230" y="88"/>
                </a:lnTo>
                <a:lnTo>
                  <a:pt x="218" y="100"/>
                </a:lnTo>
                <a:lnTo>
                  <a:pt x="204" y="112"/>
                </a:lnTo>
                <a:lnTo>
                  <a:pt x="187" y="126"/>
                </a:lnTo>
                <a:lnTo>
                  <a:pt x="177" y="131"/>
                </a:lnTo>
                <a:lnTo>
                  <a:pt x="166" y="136"/>
                </a:lnTo>
                <a:lnTo>
                  <a:pt x="155" y="141"/>
                </a:lnTo>
                <a:lnTo>
                  <a:pt x="145" y="145"/>
                </a:lnTo>
                <a:lnTo>
                  <a:pt x="133" y="146"/>
                </a:lnTo>
                <a:lnTo>
                  <a:pt x="120" y="147"/>
                </a:lnTo>
                <a:lnTo>
                  <a:pt x="120" y="147"/>
                </a:lnTo>
                <a:close/>
                <a:moveTo>
                  <a:pt x="10" y="74"/>
                </a:moveTo>
                <a:lnTo>
                  <a:pt x="10" y="74"/>
                </a:lnTo>
                <a:lnTo>
                  <a:pt x="23" y="89"/>
                </a:lnTo>
                <a:lnTo>
                  <a:pt x="34" y="100"/>
                </a:lnTo>
                <a:lnTo>
                  <a:pt x="49" y="111"/>
                </a:lnTo>
                <a:lnTo>
                  <a:pt x="64" y="122"/>
                </a:lnTo>
                <a:lnTo>
                  <a:pt x="81" y="131"/>
                </a:lnTo>
                <a:lnTo>
                  <a:pt x="91" y="135"/>
                </a:lnTo>
                <a:lnTo>
                  <a:pt x="100" y="138"/>
                </a:lnTo>
                <a:lnTo>
                  <a:pt x="111" y="139"/>
                </a:lnTo>
                <a:lnTo>
                  <a:pt x="120" y="139"/>
                </a:lnTo>
                <a:lnTo>
                  <a:pt x="120" y="139"/>
                </a:lnTo>
                <a:lnTo>
                  <a:pt x="131" y="139"/>
                </a:lnTo>
                <a:lnTo>
                  <a:pt x="141" y="138"/>
                </a:lnTo>
                <a:lnTo>
                  <a:pt x="150" y="135"/>
                </a:lnTo>
                <a:lnTo>
                  <a:pt x="160" y="131"/>
                </a:lnTo>
                <a:lnTo>
                  <a:pt x="177" y="122"/>
                </a:lnTo>
                <a:lnTo>
                  <a:pt x="193" y="111"/>
                </a:lnTo>
                <a:lnTo>
                  <a:pt x="207" y="100"/>
                </a:lnTo>
                <a:lnTo>
                  <a:pt x="219" y="89"/>
                </a:lnTo>
                <a:lnTo>
                  <a:pt x="232" y="74"/>
                </a:lnTo>
                <a:lnTo>
                  <a:pt x="232" y="74"/>
                </a:lnTo>
                <a:lnTo>
                  <a:pt x="219" y="58"/>
                </a:lnTo>
                <a:lnTo>
                  <a:pt x="207" y="47"/>
                </a:lnTo>
                <a:lnTo>
                  <a:pt x="193" y="37"/>
                </a:lnTo>
                <a:lnTo>
                  <a:pt x="177" y="26"/>
                </a:lnTo>
                <a:lnTo>
                  <a:pt x="160" y="16"/>
                </a:lnTo>
                <a:lnTo>
                  <a:pt x="150" y="14"/>
                </a:lnTo>
                <a:lnTo>
                  <a:pt x="141" y="11"/>
                </a:lnTo>
                <a:lnTo>
                  <a:pt x="131" y="8"/>
                </a:lnTo>
                <a:lnTo>
                  <a:pt x="120" y="8"/>
                </a:lnTo>
                <a:lnTo>
                  <a:pt x="120" y="8"/>
                </a:lnTo>
                <a:lnTo>
                  <a:pt x="111" y="8"/>
                </a:lnTo>
                <a:lnTo>
                  <a:pt x="100" y="11"/>
                </a:lnTo>
                <a:lnTo>
                  <a:pt x="91" y="14"/>
                </a:lnTo>
                <a:lnTo>
                  <a:pt x="81" y="16"/>
                </a:lnTo>
                <a:lnTo>
                  <a:pt x="64" y="26"/>
                </a:lnTo>
                <a:lnTo>
                  <a:pt x="47" y="37"/>
                </a:lnTo>
                <a:lnTo>
                  <a:pt x="34" y="47"/>
                </a:lnTo>
                <a:lnTo>
                  <a:pt x="23" y="58"/>
                </a:lnTo>
                <a:lnTo>
                  <a:pt x="10" y="74"/>
                </a:lnTo>
                <a:lnTo>
                  <a:pt x="10" y="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82" name="Freeform 358"/>
          <p:cNvSpPr>
            <a:spLocks noEditPoints="1"/>
          </p:cNvSpPr>
          <p:nvPr/>
        </p:nvSpPr>
        <p:spPr bwMode="auto">
          <a:xfrm>
            <a:off x="3754561" y="4205021"/>
            <a:ext cx="173559" cy="168089"/>
          </a:xfrm>
          <a:custGeom>
            <a:avLst/>
            <a:gdLst/>
            <a:ahLst/>
            <a:cxnLst>
              <a:cxn ang="0">
                <a:pos x="54" y="109"/>
              </a:cxn>
              <a:cxn ang="0">
                <a:pos x="34" y="105"/>
              </a:cxn>
              <a:cxn ang="0">
                <a:pos x="17" y="93"/>
              </a:cxn>
              <a:cxn ang="0">
                <a:pos x="4" y="76"/>
              </a:cxn>
              <a:cxn ang="0">
                <a:pos x="0" y="55"/>
              </a:cxn>
              <a:cxn ang="0">
                <a:pos x="2" y="43"/>
              </a:cxn>
              <a:cxn ang="0">
                <a:pos x="10" y="24"/>
              </a:cxn>
              <a:cxn ang="0">
                <a:pos x="25" y="9"/>
              </a:cxn>
              <a:cxn ang="0">
                <a:pos x="44" y="1"/>
              </a:cxn>
              <a:cxn ang="0">
                <a:pos x="54" y="0"/>
              </a:cxn>
              <a:cxn ang="0">
                <a:pos x="76" y="4"/>
              </a:cxn>
              <a:cxn ang="0">
                <a:pos x="94" y="16"/>
              </a:cxn>
              <a:cxn ang="0">
                <a:pos x="106" y="34"/>
              </a:cxn>
              <a:cxn ang="0">
                <a:pos x="110" y="55"/>
              </a:cxn>
              <a:cxn ang="0">
                <a:pos x="108" y="66"/>
              </a:cxn>
              <a:cxn ang="0">
                <a:pos x="100" y="85"/>
              </a:cxn>
              <a:cxn ang="0">
                <a:pos x="85" y="100"/>
              </a:cxn>
              <a:cxn ang="0">
                <a:pos x="65" y="108"/>
              </a:cxn>
              <a:cxn ang="0">
                <a:pos x="54" y="109"/>
              </a:cxn>
              <a:cxn ang="0">
                <a:pos x="54" y="8"/>
              </a:cxn>
              <a:cxn ang="0">
                <a:pos x="37" y="11"/>
              </a:cxn>
              <a:cxn ang="0">
                <a:pos x="22" y="22"/>
              </a:cxn>
              <a:cxn ang="0">
                <a:pos x="11" y="36"/>
              </a:cxn>
              <a:cxn ang="0">
                <a:pos x="7" y="55"/>
              </a:cxn>
              <a:cxn ang="0">
                <a:pos x="8" y="65"/>
              </a:cxn>
              <a:cxn ang="0">
                <a:pos x="15" y="81"/>
              </a:cxn>
              <a:cxn ang="0">
                <a:pos x="29" y="95"/>
              </a:cxn>
              <a:cxn ang="0">
                <a:pos x="45" y="101"/>
              </a:cxn>
              <a:cxn ang="0">
                <a:pos x="54" y="103"/>
              </a:cxn>
              <a:cxn ang="0">
                <a:pos x="73" y="99"/>
              </a:cxn>
              <a:cxn ang="0">
                <a:pos x="88" y="88"/>
              </a:cxn>
              <a:cxn ang="0">
                <a:pos x="99" y="73"/>
              </a:cxn>
              <a:cxn ang="0">
                <a:pos x="102" y="55"/>
              </a:cxn>
              <a:cxn ang="0">
                <a:pos x="102" y="46"/>
              </a:cxn>
              <a:cxn ang="0">
                <a:pos x="94" y="28"/>
              </a:cxn>
              <a:cxn ang="0">
                <a:pos x="81" y="16"/>
              </a:cxn>
              <a:cxn ang="0">
                <a:pos x="64" y="8"/>
              </a:cxn>
              <a:cxn ang="0">
                <a:pos x="54" y="8"/>
              </a:cxn>
            </a:cxnLst>
            <a:rect l="0" t="0" r="r" b="b"/>
            <a:pathLst>
              <a:path w="110" h="109">
                <a:moveTo>
                  <a:pt x="54" y="109"/>
                </a:moveTo>
                <a:lnTo>
                  <a:pt x="54" y="109"/>
                </a:lnTo>
                <a:lnTo>
                  <a:pt x="44" y="108"/>
                </a:lnTo>
                <a:lnTo>
                  <a:pt x="34" y="105"/>
                </a:lnTo>
                <a:lnTo>
                  <a:pt x="25" y="100"/>
                </a:lnTo>
                <a:lnTo>
                  <a:pt x="17" y="93"/>
                </a:lnTo>
                <a:lnTo>
                  <a:pt x="10" y="85"/>
                </a:lnTo>
                <a:lnTo>
                  <a:pt x="4" y="76"/>
                </a:lnTo>
                <a:lnTo>
                  <a:pt x="2" y="66"/>
                </a:lnTo>
                <a:lnTo>
                  <a:pt x="0" y="55"/>
                </a:lnTo>
                <a:lnTo>
                  <a:pt x="0" y="55"/>
                </a:lnTo>
                <a:lnTo>
                  <a:pt x="2" y="43"/>
                </a:lnTo>
                <a:lnTo>
                  <a:pt x="4" y="34"/>
                </a:lnTo>
                <a:lnTo>
                  <a:pt x="10" y="24"/>
                </a:lnTo>
                <a:lnTo>
                  <a:pt x="17" y="16"/>
                </a:lnTo>
                <a:lnTo>
                  <a:pt x="25" y="9"/>
                </a:lnTo>
                <a:lnTo>
                  <a:pt x="34" y="4"/>
                </a:lnTo>
                <a:lnTo>
                  <a:pt x="44" y="1"/>
                </a:lnTo>
                <a:lnTo>
                  <a:pt x="54" y="0"/>
                </a:lnTo>
                <a:lnTo>
                  <a:pt x="54" y="0"/>
                </a:lnTo>
                <a:lnTo>
                  <a:pt x="65" y="1"/>
                </a:lnTo>
                <a:lnTo>
                  <a:pt x="76" y="4"/>
                </a:lnTo>
                <a:lnTo>
                  <a:pt x="85" y="9"/>
                </a:lnTo>
                <a:lnTo>
                  <a:pt x="94" y="16"/>
                </a:lnTo>
                <a:lnTo>
                  <a:pt x="100" y="24"/>
                </a:lnTo>
                <a:lnTo>
                  <a:pt x="106" y="34"/>
                </a:lnTo>
                <a:lnTo>
                  <a:pt x="108" y="43"/>
                </a:lnTo>
                <a:lnTo>
                  <a:pt x="110" y="55"/>
                </a:lnTo>
                <a:lnTo>
                  <a:pt x="110" y="55"/>
                </a:lnTo>
                <a:lnTo>
                  <a:pt x="108" y="66"/>
                </a:lnTo>
                <a:lnTo>
                  <a:pt x="106" y="76"/>
                </a:lnTo>
                <a:lnTo>
                  <a:pt x="100" y="85"/>
                </a:lnTo>
                <a:lnTo>
                  <a:pt x="94" y="93"/>
                </a:lnTo>
                <a:lnTo>
                  <a:pt x="85" y="100"/>
                </a:lnTo>
                <a:lnTo>
                  <a:pt x="76" y="105"/>
                </a:lnTo>
                <a:lnTo>
                  <a:pt x="65" y="108"/>
                </a:lnTo>
                <a:lnTo>
                  <a:pt x="54" y="109"/>
                </a:lnTo>
                <a:lnTo>
                  <a:pt x="54" y="109"/>
                </a:lnTo>
                <a:close/>
                <a:moveTo>
                  <a:pt x="54" y="8"/>
                </a:moveTo>
                <a:lnTo>
                  <a:pt x="54" y="8"/>
                </a:lnTo>
                <a:lnTo>
                  <a:pt x="45" y="8"/>
                </a:lnTo>
                <a:lnTo>
                  <a:pt x="37" y="11"/>
                </a:lnTo>
                <a:lnTo>
                  <a:pt x="29" y="16"/>
                </a:lnTo>
                <a:lnTo>
                  <a:pt x="22" y="22"/>
                </a:lnTo>
                <a:lnTo>
                  <a:pt x="15" y="28"/>
                </a:lnTo>
                <a:lnTo>
                  <a:pt x="11" y="36"/>
                </a:lnTo>
                <a:lnTo>
                  <a:pt x="8" y="46"/>
                </a:lnTo>
                <a:lnTo>
                  <a:pt x="7" y="55"/>
                </a:lnTo>
                <a:lnTo>
                  <a:pt x="7" y="55"/>
                </a:lnTo>
                <a:lnTo>
                  <a:pt x="8" y="65"/>
                </a:lnTo>
                <a:lnTo>
                  <a:pt x="11" y="73"/>
                </a:lnTo>
                <a:lnTo>
                  <a:pt x="15" y="81"/>
                </a:lnTo>
                <a:lnTo>
                  <a:pt x="22" y="88"/>
                </a:lnTo>
                <a:lnTo>
                  <a:pt x="29" y="95"/>
                </a:lnTo>
                <a:lnTo>
                  <a:pt x="37" y="99"/>
                </a:lnTo>
                <a:lnTo>
                  <a:pt x="45" y="101"/>
                </a:lnTo>
                <a:lnTo>
                  <a:pt x="54" y="103"/>
                </a:lnTo>
                <a:lnTo>
                  <a:pt x="54" y="103"/>
                </a:lnTo>
                <a:lnTo>
                  <a:pt x="64" y="101"/>
                </a:lnTo>
                <a:lnTo>
                  <a:pt x="73" y="99"/>
                </a:lnTo>
                <a:lnTo>
                  <a:pt x="81" y="95"/>
                </a:lnTo>
                <a:lnTo>
                  <a:pt x="88" y="88"/>
                </a:lnTo>
                <a:lnTo>
                  <a:pt x="94" y="81"/>
                </a:lnTo>
                <a:lnTo>
                  <a:pt x="99" y="73"/>
                </a:lnTo>
                <a:lnTo>
                  <a:pt x="102" y="65"/>
                </a:lnTo>
                <a:lnTo>
                  <a:pt x="102" y="55"/>
                </a:lnTo>
                <a:lnTo>
                  <a:pt x="102" y="55"/>
                </a:lnTo>
                <a:lnTo>
                  <a:pt x="102" y="46"/>
                </a:lnTo>
                <a:lnTo>
                  <a:pt x="99" y="36"/>
                </a:lnTo>
                <a:lnTo>
                  <a:pt x="94" y="28"/>
                </a:lnTo>
                <a:lnTo>
                  <a:pt x="88" y="22"/>
                </a:lnTo>
                <a:lnTo>
                  <a:pt x="81" y="16"/>
                </a:lnTo>
                <a:lnTo>
                  <a:pt x="73" y="11"/>
                </a:lnTo>
                <a:lnTo>
                  <a:pt x="64" y="8"/>
                </a:lnTo>
                <a:lnTo>
                  <a:pt x="54" y="8"/>
                </a:lnTo>
                <a:lnTo>
                  <a:pt x="54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83" name="Freeform 359"/>
          <p:cNvSpPr/>
          <p:nvPr/>
        </p:nvSpPr>
        <p:spPr bwMode="auto">
          <a:xfrm>
            <a:off x="4495695" y="4270389"/>
            <a:ext cx="295517" cy="200775"/>
          </a:xfrm>
          <a:custGeom>
            <a:avLst/>
            <a:gdLst/>
            <a:ahLst/>
            <a:cxnLst>
              <a:cxn ang="0">
                <a:pos x="189" y="129"/>
              </a:cxn>
              <a:cxn ang="0">
                <a:pos x="0" y="129"/>
              </a:cxn>
              <a:cxn ang="0">
                <a:pos x="0" y="0"/>
              </a:cxn>
              <a:cxn ang="0">
                <a:pos x="10" y="0"/>
              </a:cxn>
              <a:cxn ang="0">
                <a:pos x="10" y="120"/>
              </a:cxn>
              <a:cxn ang="0">
                <a:pos x="181" y="120"/>
              </a:cxn>
              <a:cxn ang="0">
                <a:pos x="181" y="0"/>
              </a:cxn>
              <a:cxn ang="0">
                <a:pos x="189" y="0"/>
              </a:cxn>
              <a:cxn ang="0">
                <a:pos x="189" y="129"/>
              </a:cxn>
            </a:cxnLst>
            <a:rect l="0" t="0" r="r" b="b"/>
            <a:pathLst>
              <a:path w="189" h="129">
                <a:moveTo>
                  <a:pt x="189" y="129"/>
                </a:moveTo>
                <a:lnTo>
                  <a:pt x="0" y="129"/>
                </a:lnTo>
                <a:lnTo>
                  <a:pt x="0" y="0"/>
                </a:lnTo>
                <a:lnTo>
                  <a:pt x="10" y="0"/>
                </a:lnTo>
                <a:lnTo>
                  <a:pt x="10" y="120"/>
                </a:lnTo>
                <a:lnTo>
                  <a:pt x="181" y="120"/>
                </a:lnTo>
                <a:lnTo>
                  <a:pt x="181" y="0"/>
                </a:lnTo>
                <a:lnTo>
                  <a:pt x="189" y="0"/>
                </a:lnTo>
                <a:lnTo>
                  <a:pt x="189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84" name="Freeform 360"/>
          <p:cNvSpPr/>
          <p:nvPr/>
        </p:nvSpPr>
        <p:spPr bwMode="auto">
          <a:xfrm>
            <a:off x="4448787" y="4083623"/>
            <a:ext cx="389332" cy="200775"/>
          </a:xfrm>
          <a:custGeom>
            <a:avLst/>
            <a:gdLst/>
            <a:ahLst/>
            <a:cxnLst>
              <a:cxn ang="0">
                <a:pos x="6" y="128"/>
              </a:cxn>
              <a:cxn ang="0">
                <a:pos x="0" y="123"/>
              </a:cxn>
              <a:cxn ang="0">
                <a:pos x="124" y="0"/>
              </a:cxn>
              <a:cxn ang="0">
                <a:pos x="248" y="123"/>
              </a:cxn>
              <a:cxn ang="0">
                <a:pos x="243" y="128"/>
              </a:cxn>
              <a:cxn ang="0">
                <a:pos x="124" y="12"/>
              </a:cxn>
              <a:cxn ang="0">
                <a:pos x="6" y="128"/>
              </a:cxn>
            </a:cxnLst>
            <a:rect l="0" t="0" r="r" b="b"/>
            <a:pathLst>
              <a:path w="248" h="128">
                <a:moveTo>
                  <a:pt x="6" y="128"/>
                </a:moveTo>
                <a:lnTo>
                  <a:pt x="0" y="123"/>
                </a:lnTo>
                <a:lnTo>
                  <a:pt x="124" y="0"/>
                </a:lnTo>
                <a:lnTo>
                  <a:pt x="248" y="123"/>
                </a:lnTo>
                <a:lnTo>
                  <a:pt x="243" y="128"/>
                </a:lnTo>
                <a:lnTo>
                  <a:pt x="124" y="12"/>
                </a:lnTo>
                <a:lnTo>
                  <a:pt x="6" y="12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85" name="Freeform 361"/>
          <p:cNvSpPr/>
          <p:nvPr/>
        </p:nvSpPr>
        <p:spPr bwMode="auto">
          <a:xfrm>
            <a:off x="4584816" y="4289064"/>
            <a:ext cx="117269" cy="172760"/>
          </a:xfrm>
          <a:custGeom>
            <a:avLst/>
            <a:gdLst/>
            <a:ahLst/>
            <a:cxnLst>
              <a:cxn ang="0">
                <a:pos x="76" y="113"/>
              </a:cxn>
              <a:cxn ang="0">
                <a:pos x="67" y="113"/>
              </a:cxn>
              <a:cxn ang="0">
                <a:pos x="67" y="19"/>
              </a:cxn>
              <a:cxn ang="0">
                <a:pos x="67" y="19"/>
              </a:cxn>
              <a:cxn ang="0">
                <a:pos x="67" y="15"/>
              </a:cxn>
              <a:cxn ang="0">
                <a:pos x="65" y="12"/>
              </a:cxn>
              <a:cxn ang="0">
                <a:pos x="61" y="9"/>
              </a:cxn>
              <a:cxn ang="0">
                <a:pos x="57" y="8"/>
              </a:cxn>
              <a:cxn ang="0">
                <a:pos x="19" y="8"/>
              </a:cxn>
              <a:cxn ang="0">
                <a:pos x="19" y="8"/>
              </a:cxn>
              <a:cxn ang="0">
                <a:pos x="15" y="9"/>
              </a:cxn>
              <a:cxn ang="0">
                <a:pos x="11" y="12"/>
              </a:cxn>
              <a:cxn ang="0">
                <a:pos x="9" y="15"/>
              </a:cxn>
              <a:cxn ang="0">
                <a:pos x="8" y="19"/>
              </a:cxn>
              <a:cxn ang="0">
                <a:pos x="8" y="113"/>
              </a:cxn>
              <a:cxn ang="0">
                <a:pos x="0" y="113"/>
              </a:cxn>
              <a:cxn ang="0">
                <a:pos x="0" y="19"/>
              </a:cxn>
              <a:cxn ang="0">
                <a:pos x="0" y="19"/>
              </a:cxn>
              <a:cxn ang="0">
                <a:pos x="1" y="12"/>
              </a:cxn>
              <a:cxn ang="0">
                <a:pos x="5" y="5"/>
              </a:cxn>
              <a:cxn ang="0">
                <a:pos x="11" y="1"/>
              </a:cxn>
              <a:cxn ang="0">
                <a:pos x="19" y="0"/>
              </a:cxn>
              <a:cxn ang="0">
                <a:pos x="57" y="0"/>
              </a:cxn>
              <a:cxn ang="0">
                <a:pos x="57" y="0"/>
              </a:cxn>
              <a:cxn ang="0">
                <a:pos x="65" y="1"/>
              </a:cxn>
              <a:cxn ang="0">
                <a:pos x="70" y="5"/>
              </a:cxn>
              <a:cxn ang="0">
                <a:pos x="74" y="12"/>
              </a:cxn>
              <a:cxn ang="0">
                <a:pos x="76" y="19"/>
              </a:cxn>
              <a:cxn ang="0">
                <a:pos x="76" y="113"/>
              </a:cxn>
            </a:cxnLst>
            <a:rect l="0" t="0" r="r" b="b"/>
            <a:pathLst>
              <a:path w="76" h="113">
                <a:moveTo>
                  <a:pt x="76" y="113"/>
                </a:moveTo>
                <a:lnTo>
                  <a:pt x="67" y="113"/>
                </a:lnTo>
                <a:lnTo>
                  <a:pt x="67" y="19"/>
                </a:lnTo>
                <a:lnTo>
                  <a:pt x="67" y="19"/>
                </a:lnTo>
                <a:lnTo>
                  <a:pt x="67" y="15"/>
                </a:lnTo>
                <a:lnTo>
                  <a:pt x="65" y="12"/>
                </a:lnTo>
                <a:lnTo>
                  <a:pt x="61" y="9"/>
                </a:lnTo>
                <a:lnTo>
                  <a:pt x="57" y="8"/>
                </a:lnTo>
                <a:lnTo>
                  <a:pt x="19" y="8"/>
                </a:lnTo>
                <a:lnTo>
                  <a:pt x="19" y="8"/>
                </a:lnTo>
                <a:lnTo>
                  <a:pt x="15" y="9"/>
                </a:lnTo>
                <a:lnTo>
                  <a:pt x="11" y="12"/>
                </a:lnTo>
                <a:lnTo>
                  <a:pt x="9" y="15"/>
                </a:lnTo>
                <a:lnTo>
                  <a:pt x="8" y="19"/>
                </a:lnTo>
                <a:lnTo>
                  <a:pt x="8" y="113"/>
                </a:lnTo>
                <a:lnTo>
                  <a:pt x="0" y="113"/>
                </a:lnTo>
                <a:lnTo>
                  <a:pt x="0" y="19"/>
                </a:lnTo>
                <a:lnTo>
                  <a:pt x="0" y="19"/>
                </a:lnTo>
                <a:lnTo>
                  <a:pt x="1" y="12"/>
                </a:lnTo>
                <a:lnTo>
                  <a:pt x="5" y="5"/>
                </a:lnTo>
                <a:lnTo>
                  <a:pt x="11" y="1"/>
                </a:lnTo>
                <a:lnTo>
                  <a:pt x="19" y="0"/>
                </a:lnTo>
                <a:lnTo>
                  <a:pt x="57" y="0"/>
                </a:lnTo>
                <a:lnTo>
                  <a:pt x="57" y="0"/>
                </a:lnTo>
                <a:lnTo>
                  <a:pt x="65" y="1"/>
                </a:lnTo>
                <a:lnTo>
                  <a:pt x="70" y="5"/>
                </a:lnTo>
                <a:lnTo>
                  <a:pt x="74" y="12"/>
                </a:lnTo>
                <a:lnTo>
                  <a:pt x="76" y="19"/>
                </a:lnTo>
                <a:lnTo>
                  <a:pt x="76" y="1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86" name="Freeform 362"/>
          <p:cNvSpPr/>
          <p:nvPr/>
        </p:nvSpPr>
        <p:spPr bwMode="auto">
          <a:xfrm>
            <a:off x="5410390" y="4335756"/>
            <a:ext cx="65671" cy="65368"/>
          </a:xfrm>
          <a:custGeom>
            <a:avLst/>
            <a:gdLst/>
            <a:ahLst/>
            <a:cxnLst>
              <a:cxn ang="0">
                <a:pos x="37" y="44"/>
              </a:cxn>
              <a:cxn ang="0">
                <a:pos x="0" y="5"/>
              </a:cxn>
              <a:cxn ang="0">
                <a:pos x="5" y="0"/>
              </a:cxn>
              <a:cxn ang="0">
                <a:pos x="44" y="38"/>
              </a:cxn>
              <a:cxn ang="0">
                <a:pos x="37" y="44"/>
              </a:cxn>
            </a:cxnLst>
            <a:rect l="0" t="0" r="r" b="b"/>
            <a:pathLst>
              <a:path w="44" h="44">
                <a:moveTo>
                  <a:pt x="37" y="44"/>
                </a:moveTo>
                <a:lnTo>
                  <a:pt x="0" y="5"/>
                </a:lnTo>
                <a:lnTo>
                  <a:pt x="5" y="0"/>
                </a:lnTo>
                <a:lnTo>
                  <a:pt x="44" y="38"/>
                </a:lnTo>
                <a:lnTo>
                  <a:pt x="37" y="4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87" name="Freeform 363"/>
          <p:cNvSpPr>
            <a:spLocks noEditPoints="1"/>
          </p:cNvSpPr>
          <p:nvPr/>
        </p:nvSpPr>
        <p:spPr bwMode="auto">
          <a:xfrm>
            <a:off x="5344719" y="4191012"/>
            <a:ext cx="60981" cy="56029"/>
          </a:xfrm>
          <a:custGeom>
            <a:avLst/>
            <a:gdLst/>
            <a:ahLst/>
            <a:cxnLst>
              <a:cxn ang="0">
                <a:pos x="19" y="35"/>
              </a:cxn>
              <a:cxn ang="0">
                <a:pos x="19" y="35"/>
              </a:cxn>
              <a:cxn ang="0">
                <a:pos x="11" y="34"/>
              </a:cxn>
              <a:cxn ang="0">
                <a:pos x="6" y="31"/>
              </a:cxn>
              <a:cxn ang="0">
                <a:pos x="2" y="25"/>
              </a:cxn>
              <a:cxn ang="0">
                <a:pos x="0" y="18"/>
              </a:cxn>
              <a:cxn ang="0">
                <a:pos x="0" y="18"/>
              </a:cxn>
              <a:cxn ang="0">
                <a:pos x="2" y="11"/>
              </a:cxn>
              <a:cxn ang="0">
                <a:pos x="6" y="6"/>
              </a:cxn>
              <a:cxn ang="0">
                <a:pos x="11" y="2"/>
              </a:cxn>
              <a:cxn ang="0">
                <a:pos x="19" y="0"/>
              </a:cxn>
              <a:cxn ang="0">
                <a:pos x="19" y="0"/>
              </a:cxn>
              <a:cxn ang="0">
                <a:pos x="26" y="2"/>
              </a:cxn>
              <a:cxn ang="0">
                <a:pos x="31" y="6"/>
              </a:cxn>
              <a:cxn ang="0">
                <a:pos x="35" y="11"/>
              </a:cxn>
              <a:cxn ang="0">
                <a:pos x="37" y="18"/>
              </a:cxn>
              <a:cxn ang="0">
                <a:pos x="37" y="18"/>
              </a:cxn>
              <a:cxn ang="0">
                <a:pos x="35" y="25"/>
              </a:cxn>
              <a:cxn ang="0">
                <a:pos x="31" y="31"/>
              </a:cxn>
              <a:cxn ang="0">
                <a:pos x="26" y="34"/>
              </a:cxn>
              <a:cxn ang="0">
                <a:pos x="19" y="35"/>
              </a:cxn>
              <a:cxn ang="0">
                <a:pos x="19" y="35"/>
              </a:cxn>
              <a:cxn ang="0">
                <a:pos x="19" y="8"/>
              </a:cxn>
              <a:cxn ang="0">
                <a:pos x="19" y="8"/>
              </a:cxn>
              <a:cxn ang="0">
                <a:pos x="15" y="10"/>
              </a:cxn>
              <a:cxn ang="0">
                <a:pos x="13" y="11"/>
              </a:cxn>
              <a:cxn ang="0">
                <a:pos x="10" y="14"/>
              </a:cxn>
              <a:cxn ang="0">
                <a:pos x="10" y="18"/>
              </a:cxn>
              <a:cxn ang="0">
                <a:pos x="10" y="18"/>
              </a:cxn>
              <a:cxn ang="0">
                <a:pos x="10" y="22"/>
              </a:cxn>
              <a:cxn ang="0">
                <a:pos x="13" y="25"/>
              </a:cxn>
              <a:cxn ang="0">
                <a:pos x="15" y="26"/>
              </a:cxn>
              <a:cxn ang="0">
                <a:pos x="19" y="27"/>
              </a:cxn>
              <a:cxn ang="0">
                <a:pos x="19" y="27"/>
              </a:cxn>
              <a:cxn ang="0">
                <a:pos x="22" y="26"/>
              </a:cxn>
              <a:cxn ang="0">
                <a:pos x="26" y="25"/>
              </a:cxn>
              <a:cxn ang="0">
                <a:pos x="27" y="22"/>
              </a:cxn>
              <a:cxn ang="0">
                <a:pos x="29" y="18"/>
              </a:cxn>
              <a:cxn ang="0">
                <a:pos x="29" y="18"/>
              </a:cxn>
              <a:cxn ang="0">
                <a:pos x="27" y="14"/>
              </a:cxn>
              <a:cxn ang="0">
                <a:pos x="26" y="11"/>
              </a:cxn>
              <a:cxn ang="0">
                <a:pos x="22" y="10"/>
              </a:cxn>
              <a:cxn ang="0">
                <a:pos x="19" y="8"/>
              </a:cxn>
              <a:cxn ang="0">
                <a:pos x="19" y="8"/>
              </a:cxn>
            </a:cxnLst>
            <a:rect l="0" t="0" r="r" b="b"/>
            <a:pathLst>
              <a:path w="37" h="35">
                <a:moveTo>
                  <a:pt x="19" y="35"/>
                </a:moveTo>
                <a:lnTo>
                  <a:pt x="19" y="35"/>
                </a:lnTo>
                <a:lnTo>
                  <a:pt x="11" y="34"/>
                </a:lnTo>
                <a:lnTo>
                  <a:pt x="6" y="31"/>
                </a:lnTo>
                <a:lnTo>
                  <a:pt x="2" y="25"/>
                </a:lnTo>
                <a:lnTo>
                  <a:pt x="0" y="18"/>
                </a:lnTo>
                <a:lnTo>
                  <a:pt x="0" y="18"/>
                </a:lnTo>
                <a:lnTo>
                  <a:pt x="2" y="11"/>
                </a:lnTo>
                <a:lnTo>
                  <a:pt x="6" y="6"/>
                </a:lnTo>
                <a:lnTo>
                  <a:pt x="11" y="2"/>
                </a:lnTo>
                <a:lnTo>
                  <a:pt x="19" y="0"/>
                </a:lnTo>
                <a:lnTo>
                  <a:pt x="19" y="0"/>
                </a:lnTo>
                <a:lnTo>
                  <a:pt x="26" y="2"/>
                </a:lnTo>
                <a:lnTo>
                  <a:pt x="31" y="6"/>
                </a:lnTo>
                <a:lnTo>
                  <a:pt x="35" y="11"/>
                </a:lnTo>
                <a:lnTo>
                  <a:pt x="37" y="18"/>
                </a:lnTo>
                <a:lnTo>
                  <a:pt x="37" y="18"/>
                </a:lnTo>
                <a:lnTo>
                  <a:pt x="35" y="25"/>
                </a:lnTo>
                <a:lnTo>
                  <a:pt x="31" y="31"/>
                </a:lnTo>
                <a:lnTo>
                  <a:pt x="26" y="34"/>
                </a:lnTo>
                <a:lnTo>
                  <a:pt x="19" y="35"/>
                </a:lnTo>
                <a:lnTo>
                  <a:pt x="19" y="35"/>
                </a:lnTo>
                <a:close/>
                <a:moveTo>
                  <a:pt x="19" y="8"/>
                </a:moveTo>
                <a:lnTo>
                  <a:pt x="19" y="8"/>
                </a:lnTo>
                <a:lnTo>
                  <a:pt x="15" y="10"/>
                </a:lnTo>
                <a:lnTo>
                  <a:pt x="13" y="11"/>
                </a:lnTo>
                <a:lnTo>
                  <a:pt x="10" y="14"/>
                </a:lnTo>
                <a:lnTo>
                  <a:pt x="10" y="18"/>
                </a:lnTo>
                <a:lnTo>
                  <a:pt x="10" y="18"/>
                </a:lnTo>
                <a:lnTo>
                  <a:pt x="10" y="22"/>
                </a:lnTo>
                <a:lnTo>
                  <a:pt x="13" y="25"/>
                </a:lnTo>
                <a:lnTo>
                  <a:pt x="15" y="26"/>
                </a:lnTo>
                <a:lnTo>
                  <a:pt x="19" y="27"/>
                </a:lnTo>
                <a:lnTo>
                  <a:pt x="19" y="27"/>
                </a:lnTo>
                <a:lnTo>
                  <a:pt x="22" y="26"/>
                </a:lnTo>
                <a:lnTo>
                  <a:pt x="26" y="25"/>
                </a:lnTo>
                <a:lnTo>
                  <a:pt x="27" y="22"/>
                </a:lnTo>
                <a:lnTo>
                  <a:pt x="29" y="18"/>
                </a:lnTo>
                <a:lnTo>
                  <a:pt x="29" y="18"/>
                </a:lnTo>
                <a:lnTo>
                  <a:pt x="27" y="14"/>
                </a:lnTo>
                <a:lnTo>
                  <a:pt x="26" y="11"/>
                </a:lnTo>
                <a:lnTo>
                  <a:pt x="22" y="10"/>
                </a:lnTo>
                <a:lnTo>
                  <a:pt x="19" y="8"/>
                </a:lnTo>
                <a:lnTo>
                  <a:pt x="19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88" name="Rectangle 364"/>
          <p:cNvSpPr>
            <a:spLocks noChangeArrowheads="1"/>
          </p:cNvSpPr>
          <p:nvPr/>
        </p:nvSpPr>
        <p:spPr bwMode="auto">
          <a:xfrm>
            <a:off x="5649616" y="4382449"/>
            <a:ext cx="14073" cy="3735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89" name="Rectangle 365"/>
          <p:cNvSpPr>
            <a:spLocks noChangeArrowheads="1"/>
          </p:cNvSpPr>
          <p:nvPr/>
        </p:nvSpPr>
        <p:spPr bwMode="auto">
          <a:xfrm>
            <a:off x="5264976" y="4396453"/>
            <a:ext cx="14073" cy="2334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90" name="Freeform 366"/>
          <p:cNvSpPr>
            <a:spLocks noEditPoints="1"/>
          </p:cNvSpPr>
          <p:nvPr/>
        </p:nvSpPr>
        <p:spPr bwMode="auto">
          <a:xfrm>
            <a:off x="5264976" y="4162997"/>
            <a:ext cx="398713" cy="252135"/>
          </a:xfrm>
          <a:custGeom>
            <a:avLst/>
            <a:gdLst/>
            <a:ahLst/>
            <a:cxnLst>
              <a:cxn ang="0">
                <a:pos x="0" y="162"/>
              </a:cxn>
              <a:cxn ang="0">
                <a:pos x="0" y="0"/>
              </a:cxn>
              <a:cxn ang="0">
                <a:pos x="255" y="0"/>
              </a:cxn>
              <a:cxn ang="0">
                <a:pos x="255" y="153"/>
              </a:cxn>
              <a:cxn ang="0">
                <a:pos x="159" y="55"/>
              </a:cxn>
              <a:cxn ang="0">
                <a:pos x="96" y="120"/>
              </a:cxn>
              <a:cxn ang="0">
                <a:pos x="67" y="92"/>
              </a:cxn>
              <a:cxn ang="0">
                <a:pos x="0" y="162"/>
              </a:cxn>
              <a:cxn ang="0">
                <a:pos x="8" y="8"/>
              </a:cxn>
              <a:cxn ang="0">
                <a:pos x="8" y="140"/>
              </a:cxn>
              <a:cxn ang="0">
                <a:pos x="67" y="80"/>
              </a:cxn>
              <a:cxn ang="0">
                <a:pos x="96" y="108"/>
              </a:cxn>
              <a:cxn ang="0">
                <a:pos x="159" y="42"/>
              </a:cxn>
              <a:cxn ang="0">
                <a:pos x="245" y="131"/>
              </a:cxn>
              <a:cxn ang="0">
                <a:pos x="245" y="8"/>
              </a:cxn>
              <a:cxn ang="0">
                <a:pos x="8" y="8"/>
              </a:cxn>
            </a:cxnLst>
            <a:rect l="0" t="0" r="r" b="b"/>
            <a:pathLst>
              <a:path w="255" h="162">
                <a:moveTo>
                  <a:pt x="0" y="162"/>
                </a:moveTo>
                <a:lnTo>
                  <a:pt x="0" y="0"/>
                </a:lnTo>
                <a:lnTo>
                  <a:pt x="255" y="0"/>
                </a:lnTo>
                <a:lnTo>
                  <a:pt x="255" y="153"/>
                </a:lnTo>
                <a:lnTo>
                  <a:pt x="159" y="55"/>
                </a:lnTo>
                <a:lnTo>
                  <a:pt x="96" y="120"/>
                </a:lnTo>
                <a:lnTo>
                  <a:pt x="67" y="92"/>
                </a:lnTo>
                <a:lnTo>
                  <a:pt x="0" y="162"/>
                </a:lnTo>
                <a:close/>
                <a:moveTo>
                  <a:pt x="8" y="8"/>
                </a:moveTo>
                <a:lnTo>
                  <a:pt x="8" y="140"/>
                </a:lnTo>
                <a:lnTo>
                  <a:pt x="67" y="80"/>
                </a:lnTo>
                <a:lnTo>
                  <a:pt x="96" y="108"/>
                </a:lnTo>
                <a:lnTo>
                  <a:pt x="159" y="42"/>
                </a:lnTo>
                <a:lnTo>
                  <a:pt x="245" y="131"/>
                </a:lnTo>
                <a:lnTo>
                  <a:pt x="245" y="8"/>
                </a:lnTo>
                <a:lnTo>
                  <a:pt x="8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91" name="Freeform 367"/>
          <p:cNvSpPr>
            <a:spLocks noEditPoints="1"/>
          </p:cNvSpPr>
          <p:nvPr/>
        </p:nvSpPr>
        <p:spPr bwMode="auto">
          <a:xfrm>
            <a:off x="5264976" y="4228364"/>
            <a:ext cx="398713" cy="196104"/>
          </a:xfrm>
          <a:custGeom>
            <a:avLst/>
            <a:gdLst/>
            <a:ahLst/>
            <a:cxnLst>
              <a:cxn ang="0">
                <a:pos x="255" y="128"/>
              </a:cxn>
              <a:cxn ang="0">
                <a:pos x="0" y="128"/>
              </a:cxn>
              <a:cxn ang="0">
                <a:pos x="0" y="108"/>
              </a:cxn>
              <a:cxn ang="0">
                <a:pos x="67" y="38"/>
              </a:cxn>
              <a:cxn ang="0">
                <a:pos x="96" y="66"/>
              </a:cxn>
              <a:cxn ang="0">
                <a:pos x="159" y="0"/>
              </a:cxn>
              <a:cxn ang="0">
                <a:pos x="255" y="98"/>
              </a:cxn>
              <a:cxn ang="0">
                <a:pos x="255" y="128"/>
              </a:cxn>
              <a:cxn ang="0">
                <a:pos x="8" y="120"/>
              </a:cxn>
              <a:cxn ang="0">
                <a:pos x="245" y="120"/>
              </a:cxn>
              <a:cxn ang="0">
                <a:pos x="245" y="101"/>
              </a:cxn>
              <a:cxn ang="0">
                <a:pos x="159" y="13"/>
              </a:cxn>
              <a:cxn ang="0">
                <a:pos x="96" y="78"/>
              </a:cxn>
              <a:cxn ang="0">
                <a:pos x="67" y="50"/>
              </a:cxn>
              <a:cxn ang="0">
                <a:pos x="8" y="111"/>
              </a:cxn>
              <a:cxn ang="0">
                <a:pos x="8" y="120"/>
              </a:cxn>
            </a:cxnLst>
            <a:rect l="0" t="0" r="r" b="b"/>
            <a:pathLst>
              <a:path w="255" h="128">
                <a:moveTo>
                  <a:pt x="255" y="128"/>
                </a:moveTo>
                <a:lnTo>
                  <a:pt x="0" y="128"/>
                </a:lnTo>
                <a:lnTo>
                  <a:pt x="0" y="108"/>
                </a:lnTo>
                <a:lnTo>
                  <a:pt x="67" y="38"/>
                </a:lnTo>
                <a:lnTo>
                  <a:pt x="96" y="66"/>
                </a:lnTo>
                <a:lnTo>
                  <a:pt x="159" y="0"/>
                </a:lnTo>
                <a:lnTo>
                  <a:pt x="255" y="98"/>
                </a:lnTo>
                <a:lnTo>
                  <a:pt x="255" y="128"/>
                </a:lnTo>
                <a:close/>
                <a:moveTo>
                  <a:pt x="8" y="120"/>
                </a:moveTo>
                <a:lnTo>
                  <a:pt x="245" y="120"/>
                </a:lnTo>
                <a:lnTo>
                  <a:pt x="245" y="101"/>
                </a:lnTo>
                <a:lnTo>
                  <a:pt x="159" y="13"/>
                </a:lnTo>
                <a:lnTo>
                  <a:pt x="96" y="78"/>
                </a:lnTo>
                <a:lnTo>
                  <a:pt x="67" y="50"/>
                </a:lnTo>
                <a:lnTo>
                  <a:pt x="8" y="111"/>
                </a:lnTo>
                <a:lnTo>
                  <a:pt x="8" y="12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92" name="Freeform 368"/>
          <p:cNvSpPr/>
          <p:nvPr/>
        </p:nvSpPr>
        <p:spPr bwMode="auto">
          <a:xfrm>
            <a:off x="6423587" y="4092960"/>
            <a:ext cx="37525" cy="32685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14" y="23"/>
              </a:cxn>
              <a:cxn ang="0">
                <a:pos x="14" y="23"/>
              </a:cxn>
              <a:cxn ang="0">
                <a:pos x="19" y="18"/>
              </a:cxn>
              <a:cxn ang="0">
                <a:pos x="22" y="13"/>
              </a:cxn>
              <a:cxn ang="0">
                <a:pos x="22" y="9"/>
              </a:cxn>
              <a:cxn ang="0">
                <a:pos x="19" y="4"/>
              </a:cxn>
              <a:cxn ang="0">
                <a:pos x="19" y="4"/>
              </a:cxn>
              <a:cxn ang="0">
                <a:pos x="14" y="0"/>
              </a:cxn>
              <a:cxn ang="0">
                <a:pos x="10" y="0"/>
              </a:cxn>
              <a:cxn ang="0">
                <a:pos x="6" y="3"/>
              </a:cxn>
              <a:cxn ang="0">
                <a:pos x="0" y="10"/>
              </a:cxn>
              <a:cxn ang="0">
                <a:pos x="0" y="10"/>
              </a:cxn>
            </a:cxnLst>
            <a:rect l="0" t="0" r="r" b="b"/>
            <a:pathLst>
              <a:path w="22" h="23">
                <a:moveTo>
                  <a:pt x="0" y="10"/>
                </a:moveTo>
                <a:lnTo>
                  <a:pt x="14" y="23"/>
                </a:lnTo>
                <a:lnTo>
                  <a:pt x="14" y="23"/>
                </a:lnTo>
                <a:lnTo>
                  <a:pt x="19" y="18"/>
                </a:lnTo>
                <a:lnTo>
                  <a:pt x="22" y="13"/>
                </a:lnTo>
                <a:lnTo>
                  <a:pt x="22" y="9"/>
                </a:lnTo>
                <a:lnTo>
                  <a:pt x="19" y="4"/>
                </a:lnTo>
                <a:lnTo>
                  <a:pt x="19" y="4"/>
                </a:lnTo>
                <a:lnTo>
                  <a:pt x="14" y="0"/>
                </a:lnTo>
                <a:lnTo>
                  <a:pt x="10" y="0"/>
                </a:lnTo>
                <a:lnTo>
                  <a:pt x="6" y="3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93" name="Freeform 369"/>
          <p:cNvSpPr>
            <a:spLocks noEditPoints="1"/>
          </p:cNvSpPr>
          <p:nvPr/>
        </p:nvSpPr>
        <p:spPr bwMode="auto">
          <a:xfrm>
            <a:off x="6203121" y="4102299"/>
            <a:ext cx="248611" cy="242796"/>
          </a:xfrm>
          <a:custGeom>
            <a:avLst/>
            <a:gdLst/>
            <a:ahLst/>
            <a:cxnLst>
              <a:cxn ang="0">
                <a:pos x="0" y="158"/>
              </a:cxn>
              <a:cxn ang="0">
                <a:pos x="14" y="124"/>
              </a:cxn>
              <a:cxn ang="0">
                <a:pos x="139" y="0"/>
              </a:cxn>
              <a:cxn ang="0">
                <a:pos x="158" y="20"/>
              </a:cxn>
              <a:cxn ang="0">
                <a:pos x="32" y="146"/>
              </a:cxn>
              <a:cxn ang="0">
                <a:pos x="0" y="158"/>
              </a:cxn>
              <a:cxn ang="0">
                <a:pos x="21" y="131"/>
              </a:cxn>
              <a:cxn ang="0">
                <a:pos x="16" y="143"/>
              </a:cxn>
              <a:cxn ang="0">
                <a:pos x="28" y="138"/>
              </a:cxn>
              <a:cxn ang="0">
                <a:pos x="145" y="20"/>
              </a:cxn>
              <a:cxn ang="0">
                <a:pos x="139" y="12"/>
              </a:cxn>
              <a:cxn ang="0">
                <a:pos x="21" y="131"/>
              </a:cxn>
            </a:cxnLst>
            <a:rect l="0" t="0" r="r" b="b"/>
            <a:pathLst>
              <a:path w="158" h="158">
                <a:moveTo>
                  <a:pt x="0" y="158"/>
                </a:moveTo>
                <a:lnTo>
                  <a:pt x="14" y="124"/>
                </a:lnTo>
                <a:lnTo>
                  <a:pt x="139" y="0"/>
                </a:lnTo>
                <a:lnTo>
                  <a:pt x="158" y="20"/>
                </a:lnTo>
                <a:lnTo>
                  <a:pt x="32" y="146"/>
                </a:lnTo>
                <a:lnTo>
                  <a:pt x="0" y="158"/>
                </a:lnTo>
                <a:close/>
                <a:moveTo>
                  <a:pt x="21" y="131"/>
                </a:moveTo>
                <a:lnTo>
                  <a:pt x="16" y="143"/>
                </a:lnTo>
                <a:lnTo>
                  <a:pt x="28" y="138"/>
                </a:lnTo>
                <a:lnTo>
                  <a:pt x="145" y="20"/>
                </a:lnTo>
                <a:lnTo>
                  <a:pt x="139" y="12"/>
                </a:lnTo>
                <a:lnTo>
                  <a:pt x="21" y="1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94" name="Freeform 370"/>
          <p:cNvSpPr/>
          <p:nvPr/>
        </p:nvSpPr>
        <p:spPr bwMode="auto">
          <a:xfrm>
            <a:off x="6217195" y="4298405"/>
            <a:ext cx="37525" cy="37353"/>
          </a:xfrm>
          <a:custGeom>
            <a:avLst/>
            <a:gdLst/>
            <a:ahLst/>
            <a:cxnLst>
              <a:cxn ang="0">
                <a:pos x="23" y="14"/>
              </a:cxn>
              <a:cxn ang="0">
                <a:pos x="0" y="23"/>
              </a:cxn>
              <a:cxn ang="0">
                <a:pos x="0" y="23"/>
              </a:cxn>
              <a:cxn ang="0">
                <a:pos x="9" y="0"/>
              </a:cxn>
              <a:cxn ang="0">
                <a:pos x="23" y="14"/>
              </a:cxn>
            </a:cxnLst>
            <a:rect l="0" t="0" r="r" b="b"/>
            <a:pathLst>
              <a:path w="23" h="23">
                <a:moveTo>
                  <a:pt x="23" y="14"/>
                </a:moveTo>
                <a:lnTo>
                  <a:pt x="0" y="23"/>
                </a:lnTo>
                <a:lnTo>
                  <a:pt x="0" y="23"/>
                </a:lnTo>
                <a:lnTo>
                  <a:pt x="9" y="0"/>
                </a:lnTo>
                <a:lnTo>
                  <a:pt x="23" y="1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95" name="Freeform 371"/>
          <p:cNvSpPr/>
          <p:nvPr/>
        </p:nvSpPr>
        <p:spPr bwMode="auto">
          <a:xfrm>
            <a:off x="6076472" y="4177006"/>
            <a:ext cx="295517" cy="294159"/>
          </a:xfrm>
          <a:custGeom>
            <a:avLst/>
            <a:gdLst/>
            <a:ahLst/>
            <a:cxnLst>
              <a:cxn ang="0">
                <a:pos x="189" y="189"/>
              </a:cxn>
              <a:cxn ang="0">
                <a:pos x="0" y="189"/>
              </a:cxn>
              <a:cxn ang="0">
                <a:pos x="0" y="0"/>
              </a:cxn>
              <a:cxn ang="0">
                <a:pos x="155" y="0"/>
              </a:cxn>
              <a:cxn ang="0">
                <a:pos x="155" y="9"/>
              </a:cxn>
              <a:cxn ang="0">
                <a:pos x="9" y="9"/>
              </a:cxn>
              <a:cxn ang="0">
                <a:pos x="9" y="179"/>
              </a:cxn>
              <a:cxn ang="0">
                <a:pos x="180" y="179"/>
              </a:cxn>
              <a:cxn ang="0">
                <a:pos x="180" y="34"/>
              </a:cxn>
              <a:cxn ang="0">
                <a:pos x="189" y="34"/>
              </a:cxn>
              <a:cxn ang="0">
                <a:pos x="189" y="189"/>
              </a:cxn>
            </a:cxnLst>
            <a:rect l="0" t="0" r="r" b="b"/>
            <a:pathLst>
              <a:path w="189" h="189">
                <a:moveTo>
                  <a:pt x="189" y="189"/>
                </a:moveTo>
                <a:lnTo>
                  <a:pt x="0" y="189"/>
                </a:lnTo>
                <a:lnTo>
                  <a:pt x="0" y="0"/>
                </a:lnTo>
                <a:lnTo>
                  <a:pt x="155" y="0"/>
                </a:lnTo>
                <a:lnTo>
                  <a:pt x="155" y="9"/>
                </a:lnTo>
                <a:lnTo>
                  <a:pt x="9" y="9"/>
                </a:lnTo>
                <a:lnTo>
                  <a:pt x="9" y="179"/>
                </a:lnTo>
                <a:lnTo>
                  <a:pt x="180" y="179"/>
                </a:lnTo>
                <a:lnTo>
                  <a:pt x="180" y="34"/>
                </a:lnTo>
                <a:lnTo>
                  <a:pt x="189" y="34"/>
                </a:lnTo>
                <a:lnTo>
                  <a:pt x="189" y="18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96" name="Freeform 372"/>
          <p:cNvSpPr>
            <a:spLocks noEditPoints="1"/>
          </p:cNvSpPr>
          <p:nvPr/>
        </p:nvSpPr>
        <p:spPr bwMode="auto">
          <a:xfrm>
            <a:off x="7014621" y="4092960"/>
            <a:ext cx="121959" cy="280149"/>
          </a:xfrm>
          <a:custGeom>
            <a:avLst/>
            <a:gdLst/>
            <a:ahLst/>
            <a:cxnLst>
              <a:cxn ang="0">
                <a:pos x="38" y="178"/>
              </a:cxn>
              <a:cxn ang="0">
                <a:pos x="23" y="175"/>
              </a:cxn>
              <a:cxn ang="0">
                <a:pos x="11" y="167"/>
              </a:cxn>
              <a:cxn ang="0">
                <a:pos x="3" y="155"/>
              </a:cxn>
              <a:cxn ang="0">
                <a:pos x="0" y="140"/>
              </a:cxn>
              <a:cxn ang="0">
                <a:pos x="0" y="38"/>
              </a:cxn>
              <a:cxn ang="0">
                <a:pos x="3" y="23"/>
              </a:cxn>
              <a:cxn ang="0">
                <a:pos x="11" y="11"/>
              </a:cxn>
              <a:cxn ang="0">
                <a:pos x="23" y="2"/>
              </a:cxn>
              <a:cxn ang="0">
                <a:pos x="38" y="0"/>
              </a:cxn>
              <a:cxn ang="0">
                <a:pos x="45" y="0"/>
              </a:cxn>
              <a:cxn ang="0">
                <a:pos x="58" y="7"/>
              </a:cxn>
              <a:cxn ang="0">
                <a:pos x="69" y="16"/>
              </a:cxn>
              <a:cxn ang="0">
                <a:pos x="75" y="29"/>
              </a:cxn>
              <a:cxn ang="0">
                <a:pos x="76" y="140"/>
              </a:cxn>
              <a:cxn ang="0">
                <a:pos x="75" y="148"/>
              </a:cxn>
              <a:cxn ang="0">
                <a:pos x="69" y="162"/>
              </a:cxn>
              <a:cxn ang="0">
                <a:pos x="58" y="171"/>
              </a:cxn>
              <a:cxn ang="0">
                <a:pos x="45" y="178"/>
              </a:cxn>
              <a:cxn ang="0">
                <a:pos x="38" y="178"/>
              </a:cxn>
              <a:cxn ang="0">
                <a:pos x="38" y="8"/>
              </a:cxn>
              <a:cxn ang="0">
                <a:pos x="26" y="11"/>
              </a:cxn>
              <a:cxn ang="0">
                <a:pos x="17" y="16"/>
              </a:cxn>
              <a:cxn ang="0">
                <a:pos x="11" y="25"/>
              </a:cxn>
              <a:cxn ang="0">
                <a:pos x="8" y="38"/>
              </a:cxn>
              <a:cxn ang="0">
                <a:pos x="8" y="140"/>
              </a:cxn>
              <a:cxn ang="0">
                <a:pos x="11" y="152"/>
              </a:cxn>
              <a:cxn ang="0">
                <a:pos x="17" y="162"/>
              </a:cxn>
              <a:cxn ang="0">
                <a:pos x="26" y="169"/>
              </a:cxn>
              <a:cxn ang="0">
                <a:pos x="38" y="170"/>
              </a:cxn>
              <a:cxn ang="0">
                <a:pos x="44" y="170"/>
              </a:cxn>
              <a:cxn ang="0">
                <a:pos x="54" y="165"/>
              </a:cxn>
              <a:cxn ang="0">
                <a:pos x="62" y="158"/>
              </a:cxn>
              <a:cxn ang="0">
                <a:pos x="67" y="147"/>
              </a:cxn>
              <a:cxn ang="0">
                <a:pos x="68" y="38"/>
              </a:cxn>
              <a:cxn ang="0">
                <a:pos x="67" y="31"/>
              </a:cxn>
              <a:cxn ang="0">
                <a:pos x="62" y="21"/>
              </a:cxn>
              <a:cxn ang="0">
                <a:pos x="54" y="13"/>
              </a:cxn>
              <a:cxn ang="0">
                <a:pos x="44" y="8"/>
              </a:cxn>
              <a:cxn ang="0">
                <a:pos x="38" y="8"/>
              </a:cxn>
            </a:cxnLst>
            <a:rect l="0" t="0" r="r" b="b"/>
            <a:pathLst>
              <a:path w="76" h="178">
                <a:moveTo>
                  <a:pt x="38" y="178"/>
                </a:moveTo>
                <a:lnTo>
                  <a:pt x="38" y="178"/>
                </a:lnTo>
                <a:lnTo>
                  <a:pt x="30" y="178"/>
                </a:lnTo>
                <a:lnTo>
                  <a:pt x="23" y="175"/>
                </a:lnTo>
                <a:lnTo>
                  <a:pt x="17" y="171"/>
                </a:lnTo>
                <a:lnTo>
                  <a:pt x="11" y="167"/>
                </a:lnTo>
                <a:lnTo>
                  <a:pt x="7" y="162"/>
                </a:lnTo>
                <a:lnTo>
                  <a:pt x="3" y="155"/>
                </a:lnTo>
                <a:lnTo>
                  <a:pt x="0" y="148"/>
                </a:lnTo>
                <a:lnTo>
                  <a:pt x="0" y="140"/>
                </a:lnTo>
                <a:lnTo>
                  <a:pt x="0" y="38"/>
                </a:lnTo>
                <a:lnTo>
                  <a:pt x="0" y="38"/>
                </a:lnTo>
                <a:lnTo>
                  <a:pt x="0" y="29"/>
                </a:lnTo>
                <a:lnTo>
                  <a:pt x="3" y="23"/>
                </a:lnTo>
                <a:lnTo>
                  <a:pt x="7" y="16"/>
                </a:lnTo>
                <a:lnTo>
                  <a:pt x="11" y="11"/>
                </a:lnTo>
                <a:lnTo>
                  <a:pt x="17" y="7"/>
                </a:lnTo>
                <a:lnTo>
                  <a:pt x="23" y="2"/>
                </a:lnTo>
                <a:lnTo>
                  <a:pt x="30" y="0"/>
                </a:lnTo>
                <a:lnTo>
                  <a:pt x="38" y="0"/>
                </a:lnTo>
                <a:lnTo>
                  <a:pt x="38" y="0"/>
                </a:lnTo>
                <a:lnTo>
                  <a:pt x="45" y="0"/>
                </a:lnTo>
                <a:lnTo>
                  <a:pt x="53" y="2"/>
                </a:lnTo>
                <a:lnTo>
                  <a:pt x="58" y="7"/>
                </a:lnTo>
                <a:lnTo>
                  <a:pt x="65" y="11"/>
                </a:lnTo>
                <a:lnTo>
                  <a:pt x="69" y="16"/>
                </a:lnTo>
                <a:lnTo>
                  <a:pt x="73" y="23"/>
                </a:lnTo>
                <a:lnTo>
                  <a:pt x="75" y="29"/>
                </a:lnTo>
                <a:lnTo>
                  <a:pt x="76" y="38"/>
                </a:lnTo>
                <a:lnTo>
                  <a:pt x="76" y="140"/>
                </a:lnTo>
                <a:lnTo>
                  <a:pt x="76" y="140"/>
                </a:lnTo>
                <a:lnTo>
                  <a:pt x="75" y="148"/>
                </a:lnTo>
                <a:lnTo>
                  <a:pt x="73" y="155"/>
                </a:lnTo>
                <a:lnTo>
                  <a:pt x="69" y="162"/>
                </a:lnTo>
                <a:lnTo>
                  <a:pt x="65" y="167"/>
                </a:lnTo>
                <a:lnTo>
                  <a:pt x="58" y="171"/>
                </a:lnTo>
                <a:lnTo>
                  <a:pt x="53" y="175"/>
                </a:lnTo>
                <a:lnTo>
                  <a:pt x="45" y="178"/>
                </a:lnTo>
                <a:lnTo>
                  <a:pt x="38" y="178"/>
                </a:lnTo>
                <a:lnTo>
                  <a:pt x="38" y="178"/>
                </a:lnTo>
                <a:close/>
                <a:moveTo>
                  <a:pt x="38" y="8"/>
                </a:moveTo>
                <a:lnTo>
                  <a:pt x="38" y="8"/>
                </a:lnTo>
                <a:lnTo>
                  <a:pt x="31" y="8"/>
                </a:lnTo>
                <a:lnTo>
                  <a:pt x="26" y="11"/>
                </a:lnTo>
                <a:lnTo>
                  <a:pt x="22" y="13"/>
                </a:lnTo>
                <a:lnTo>
                  <a:pt x="17" y="16"/>
                </a:lnTo>
                <a:lnTo>
                  <a:pt x="14" y="21"/>
                </a:lnTo>
                <a:lnTo>
                  <a:pt x="11" y="25"/>
                </a:lnTo>
                <a:lnTo>
                  <a:pt x="8" y="31"/>
                </a:lnTo>
                <a:lnTo>
                  <a:pt x="8" y="38"/>
                </a:lnTo>
                <a:lnTo>
                  <a:pt x="8" y="140"/>
                </a:lnTo>
                <a:lnTo>
                  <a:pt x="8" y="140"/>
                </a:lnTo>
                <a:lnTo>
                  <a:pt x="8" y="147"/>
                </a:lnTo>
                <a:lnTo>
                  <a:pt x="11" y="152"/>
                </a:lnTo>
                <a:lnTo>
                  <a:pt x="14" y="158"/>
                </a:lnTo>
                <a:lnTo>
                  <a:pt x="17" y="162"/>
                </a:lnTo>
                <a:lnTo>
                  <a:pt x="22" y="165"/>
                </a:lnTo>
                <a:lnTo>
                  <a:pt x="26" y="169"/>
                </a:lnTo>
                <a:lnTo>
                  <a:pt x="31" y="170"/>
                </a:lnTo>
                <a:lnTo>
                  <a:pt x="38" y="170"/>
                </a:lnTo>
                <a:lnTo>
                  <a:pt x="38" y="170"/>
                </a:lnTo>
                <a:lnTo>
                  <a:pt x="44" y="170"/>
                </a:lnTo>
                <a:lnTo>
                  <a:pt x="49" y="169"/>
                </a:lnTo>
                <a:lnTo>
                  <a:pt x="54" y="165"/>
                </a:lnTo>
                <a:lnTo>
                  <a:pt x="58" y="162"/>
                </a:lnTo>
                <a:lnTo>
                  <a:pt x="62" y="158"/>
                </a:lnTo>
                <a:lnTo>
                  <a:pt x="65" y="152"/>
                </a:lnTo>
                <a:lnTo>
                  <a:pt x="67" y="147"/>
                </a:lnTo>
                <a:lnTo>
                  <a:pt x="68" y="140"/>
                </a:lnTo>
                <a:lnTo>
                  <a:pt x="68" y="38"/>
                </a:lnTo>
                <a:lnTo>
                  <a:pt x="68" y="38"/>
                </a:lnTo>
                <a:lnTo>
                  <a:pt x="67" y="31"/>
                </a:lnTo>
                <a:lnTo>
                  <a:pt x="65" y="25"/>
                </a:lnTo>
                <a:lnTo>
                  <a:pt x="62" y="21"/>
                </a:lnTo>
                <a:lnTo>
                  <a:pt x="58" y="16"/>
                </a:lnTo>
                <a:lnTo>
                  <a:pt x="54" y="13"/>
                </a:lnTo>
                <a:lnTo>
                  <a:pt x="49" y="11"/>
                </a:lnTo>
                <a:lnTo>
                  <a:pt x="44" y="8"/>
                </a:lnTo>
                <a:lnTo>
                  <a:pt x="38" y="8"/>
                </a:lnTo>
                <a:lnTo>
                  <a:pt x="38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97" name="Freeform 373"/>
          <p:cNvSpPr/>
          <p:nvPr/>
        </p:nvSpPr>
        <p:spPr bwMode="auto">
          <a:xfrm>
            <a:off x="6986473" y="4233033"/>
            <a:ext cx="178248" cy="172760"/>
          </a:xfrm>
          <a:custGeom>
            <a:avLst/>
            <a:gdLst/>
            <a:ahLst/>
            <a:cxnLst>
              <a:cxn ang="0">
                <a:pos x="58" y="111"/>
              </a:cxn>
              <a:cxn ang="0">
                <a:pos x="58" y="111"/>
              </a:cxn>
              <a:cxn ang="0">
                <a:pos x="46" y="109"/>
              </a:cxn>
              <a:cxn ang="0">
                <a:pos x="35" y="107"/>
              </a:cxn>
              <a:cxn ang="0">
                <a:pos x="26" y="101"/>
              </a:cxn>
              <a:cxn ang="0">
                <a:pos x="18" y="93"/>
              </a:cxn>
              <a:cxn ang="0">
                <a:pos x="11" y="85"/>
              </a:cxn>
              <a:cxn ang="0">
                <a:pos x="6" y="76"/>
              </a:cxn>
              <a:cxn ang="0">
                <a:pos x="1" y="65"/>
              </a:cxn>
              <a:cxn ang="0">
                <a:pos x="0" y="53"/>
              </a:cxn>
              <a:cxn ang="0">
                <a:pos x="0" y="0"/>
              </a:cxn>
              <a:cxn ang="0">
                <a:pos x="8" y="0"/>
              </a:cxn>
              <a:cxn ang="0">
                <a:pos x="8" y="53"/>
              </a:cxn>
              <a:cxn ang="0">
                <a:pos x="8" y="53"/>
              </a:cxn>
              <a:cxn ang="0">
                <a:pos x="10" y="63"/>
              </a:cxn>
              <a:cxn ang="0">
                <a:pos x="12" y="73"/>
              </a:cxn>
              <a:cxn ang="0">
                <a:pos x="18" y="81"/>
              </a:cxn>
              <a:cxn ang="0">
                <a:pos x="23" y="88"/>
              </a:cxn>
              <a:cxn ang="0">
                <a:pos x="30" y="94"/>
              </a:cxn>
              <a:cxn ang="0">
                <a:pos x="39" y="98"/>
              </a:cxn>
              <a:cxn ang="0">
                <a:pos x="49" y="101"/>
              </a:cxn>
              <a:cxn ang="0">
                <a:pos x="58" y="103"/>
              </a:cxn>
              <a:cxn ang="0">
                <a:pos x="58" y="103"/>
              </a:cxn>
              <a:cxn ang="0">
                <a:pos x="68" y="101"/>
              </a:cxn>
              <a:cxn ang="0">
                <a:pos x="77" y="98"/>
              </a:cxn>
              <a:cxn ang="0">
                <a:pos x="85" y="94"/>
              </a:cxn>
              <a:cxn ang="0">
                <a:pos x="93" y="88"/>
              </a:cxn>
              <a:cxn ang="0">
                <a:pos x="99" y="81"/>
              </a:cxn>
              <a:cxn ang="0">
                <a:pos x="103" y="73"/>
              </a:cxn>
              <a:cxn ang="0">
                <a:pos x="107" y="63"/>
              </a:cxn>
              <a:cxn ang="0">
                <a:pos x="107" y="53"/>
              </a:cxn>
              <a:cxn ang="0">
                <a:pos x="107" y="0"/>
              </a:cxn>
              <a:cxn ang="0">
                <a:pos x="115" y="0"/>
              </a:cxn>
              <a:cxn ang="0">
                <a:pos x="115" y="53"/>
              </a:cxn>
              <a:cxn ang="0">
                <a:pos x="115" y="53"/>
              </a:cxn>
              <a:cxn ang="0">
                <a:pos x="114" y="65"/>
              </a:cxn>
              <a:cxn ang="0">
                <a:pos x="111" y="76"/>
              </a:cxn>
              <a:cxn ang="0">
                <a:pos x="105" y="85"/>
              </a:cxn>
              <a:cxn ang="0">
                <a:pos x="99" y="93"/>
              </a:cxn>
              <a:cxn ang="0">
                <a:pos x="91" y="101"/>
              </a:cxn>
              <a:cxn ang="0">
                <a:pos x="80" y="107"/>
              </a:cxn>
              <a:cxn ang="0">
                <a:pos x="69" y="109"/>
              </a:cxn>
              <a:cxn ang="0">
                <a:pos x="58" y="111"/>
              </a:cxn>
              <a:cxn ang="0">
                <a:pos x="58" y="111"/>
              </a:cxn>
            </a:cxnLst>
            <a:rect l="0" t="0" r="r" b="b"/>
            <a:pathLst>
              <a:path w="115" h="111">
                <a:moveTo>
                  <a:pt x="58" y="111"/>
                </a:moveTo>
                <a:lnTo>
                  <a:pt x="58" y="111"/>
                </a:lnTo>
                <a:lnTo>
                  <a:pt x="46" y="109"/>
                </a:lnTo>
                <a:lnTo>
                  <a:pt x="35" y="107"/>
                </a:lnTo>
                <a:lnTo>
                  <a:pt x="26" y="101"/>
                </a:lnTo>
                <a:lnTo>
                  <a:pt x="18" y="93"/>
                </a:lnTo>
                <a:lnTo>
                  <a:pt x="11" y="85"/>
                </a:lnTo>
                <a:lnTo>
                  <a:pt x="6" y="76"/>
                </a:lnTo>
                <a:lnTo>
                  <a:pt x="1" y="65"/>
                </a:lnTo>
                <a:lnTo>
                  <a:pt x="0" y="53"/>
                </a:lnTo>
                <a:lnTo>
                  <a:pt x="0" y="0"/>
                </a:lnTo>
                <a:lnTo>
                  <a:pt x="8" y="0"/>
                </a:lnTo>
                <a:lnTo>
                  <a:pt x="8" y="53"/>
                </a:lnTo>
                <a:lnTo>
                  <a:pt x="8" y="53"/>
                </a:lnTo>
                <a:lnTo>
                  <a:pt x="10" y="63"/>
                </a:lnTo>
                <a:lnTo>
                  <a:pt x="12" y="73"/>
                </a:lnTo>
                <a:lnTo>
                  <a:pt x="18" y="81"/>
                </a:lnTo>
                <a:lnTo>
                  <a:pt x="23" y="88"/>
                </a:lnTo>
                <a:lnTo>
                  <a:pt x="30" y="94"/>
                </a:lnTo>
                <a:lnTo>
                  <a:pt x="39" y="98"/>
                </a:lnTo>
                <a:lnTo>
                  <a:pt x="49" y="101"/>
                </a:lnTo>
                <a:lnTo>
                  <a:pt x="58" y="103"/>
                </a:lnTo>
                <a:lnTo>
                  <a:pt x="58" y="103"/>
                </a:lnTo>
                <a:lnTo>
                  <a:pt x="68" y="101"/>
                </a:lnTo>
                <a:lnTo>
                  <a:pt x="77" y="98"/>
                </a:lnTo>
                <a:lnTo>
                  <a:pt x="85" y="94"/>
                </a:lnTo>
                <a:lnTo>
                  <a:pt x="93" y="88"/>
                </a:lnTo>
                <a:lnTo>
                  <a:pt x="99" y="81"/>
                </a:lnTo>
                <a:lnTo>
                  <a:pt x="103" y="73"/>
                </a:lnTo>
                <a:lnTo>
                  <a:pt x="107" y="63"/>
                </a:lnTo>
                <a:lnTo>
                  <a:pt x="107" y="53"/>
                </a:lnTo>
                <a:lnTo>
                  <a:pt x="107" y="0"/>
                </a:lnTo>
                <a:lnTo>
                  <a:pt x="115" y="0"/>
                </a:lnTo>
                <a:lnTo>
                  <a:pt x="115" y="53"/>
                </a:lnTo>
                <a:lnTo>
                  <a:pt x="115" y="53"/>
                </a:lnTo>
                <a:lnTo>
                  <a:pt x="114" y="65"/>
                </a:lnTo>
                <a:lnTo>
                  <a:pt x="111" y="76"/>
                </a:lnTo>
                <a:lnTo>
                  <a:pt x="105" y="85"/>
                </a:lnTo>
                <a:lnTo>
                  <a:pt x="99" y="93"/>
                </a:lnTo>
                <a:lnTo>
                  <a:pt x="91" y="101"/>
                </a:lnTo>
                <a:lnTo>
                  <a:pt x="80" y="107"/>
                </a:lnTo>
                <a:lnTo>
                  <a:pt x="69" y="109"/>
                </a:lnTo>
                <a:lnTo>
                  <a:pt x="58" y="111"/>
                </a:lnTo>
                <a:lnTo>
                  <a:pt x="58" y="1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98" name="Rectangle 374"/>
          <p:cNvSpPr>
            <a:spLocks noChangeArrowheads="1"/>
          </p:cNvSpPr>
          <p:nvPr/>
        </p:nvSpPr>
        <p:spPr bwMode="auto">
          <a:xfrm>
            <a:off x="7024002" y="4457153"/>
            <a:ext cx="103196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99" name="Rectangle 375"/>
          <p:cNvSpPr>
            <a:spLocks noChangeArrowheads="1"/>
          </p:cNvSpPr>
          <p:nvPr/>
        </p:nvSpPr>
        <p:spPr bwMode="auto">
          <a:xfrm>
            <a:off x="7070908" y="4401126"/>
            <a:ext cx="9381" cy="607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00" name="Freeform 376"/>
          <p:cNvSpPr/>
          <p:nvPr/>
        </p:nvSpPr>
        <p:spPr bwMode="auto">
          <a:xfrm>
            <a:off x="7690085" y="4083623"/>
            <a:ext cx="375259" cy="373532"/>
          </a:xfrm>
          <a:custGeom>
            <a:avLst/>
            <a:gdLst/>
            <a:ahLst/>
            <a:cxnLst>
              <a:cxn ang="0">
                <a:pos x="108" y="238"/>
              </a:cxn>
              <a:cxn ang="0">
                <a:pos x="74" y="230"/>
              </a:cxn>
              <a:cxn ang="0">
                <a:pos x="45" y="212"/>
              </a:cxn>
              <a:cxn ang="0">
                <a:pos x="27" y="196"/>
              </a:cxn>
              <a:cxn ang="0">
                <a:pos x="10" y="166"/>
              </a:cxn>
              <a:cxn ang="0">
                <a:pos x="1" y="132"/>
              </a:cxn>
              <a:cxn ang="0">
                <a:pos x="1" y="108"/>
              </a:cxn>
              <a:cxn ang="0">
                <a:pos x="10" y="74"/>
              </a:cxn>
              <a:cxn ang="0">
                <a:pos x="27" y="45"/>
              </a:cxn>
              <a:cxn ang="0">
                <a:pos x="43" y="28"/>
              </a:cxn>
              <a:cxn ang="0">
                <a:pos x="73" y="9"/>
              </a:cxn>
              <a:cxn ang="0">
                <a:pos x="107" y="1"/>
              </a:cxn>
              <a:cxn ang="0">
                <a:pos x="119" y="0"/>
              </a:cxn>
              <a:cxn ang="0">
                <a:pos x="143" y="3"/>
              </a:cxn>
              <a:cxn ang="0">
                <a:pos x="176" y="15"/>
              </a:cxn>
              <a:cxn ang="0">
                <a:pos x="203" y="35"/>
              </a:cxn>
              <a:cxn ang="0">
                <a:pos x="224" y="62"/>
              </a:cxn>
              <a:cxn ang="0">
                <a:pos x="236" y="95"/>
              </a:cxn>
              <a:cxn ang="0">
                <a:pos x="231" y="119"/>
              </a:cxn>
              <a:cxn ang="0">
                <a:pos x="228" y="97"/>
              </a:cxn>
              <a:cxn ang="0">
                <a:pos x="216" y="66"/>
              </a:cxn>
              <a:cxn ang="0">
                <a:pos x="197" y="41"/>
              </a:cxn>
              <a:cxn ang="0">
                <a:pos x="172" y="22"/>
              </a:cxn>
              <a:cxn ang="0">
                <a:pos x="142" y="11"/>
              </a:cxn>
              <a:cxn ang="0">
                <a:pos x="119" y="8"/>
              </a:cxn>
              <a:cxn ang="0">
                <a:pos x="108" y="9"/>
              </a:cxn>
              <a:cxn ang="0">
                <a:pos x="76" y="18"/>
              </a:cxn>
              <a:cxn ang="0">
                <a:pos x="49" y="34"/>
              </a:cxn>
              <a:cxn ang="0">
                <a:pos x="32" y="50"/>
              </a:cxn>
              <a:cxn ang="0">
                <a:pos x="16" y="78"/>
              </a:cxn>
              <a:cxn ang="0">
                <a:pos x="10" y="109"/>
              </a:cxn>
              <a:cxn ang="0">
                <a:pos x="10" y="131"/>
              </a:cxn>
              <a:cxn ang="0">
                <a:pos x="18" y="162"/>
              </a:cxn>
              <a:cxn ang="0">
                <a:pos x="34" y="190"/>
              </a:cxn>
              <a:cxn ang="0">
                <a:pos x="50" y="205"/>
              </a:cxn>
              <a:cxn ang="0">
                <a:pos x="77" y="223"/>
              </a:cxn>
              <a:cxn ang="0">
                <a:pos x="108" y="230"/>
              </a:cxn>
              <a:cxn ang="0">
                <a:pos x="120" y="231"/>
              </a:cxn>
              <a:cxn ang="0">
                <a:pos x="146" y="227"/>
              </a:cxn>
              <a:cxn ang="0">
                <a:pos x="181" y="212"/>
              </a:cxn>
              <a:cxn ang="0">
                <a:pos x="209" y="184"/>
              </a:cxn>
              <a:cxn ang="0">
                <a:pos x="208" y="200"/>
              </a:cxn>
              <a:cxn ang="0">
                <a:pos x="174" y="226"/>
              </a:cxn>
              <a:cxn ang="0">
                <a:pos x="134" y="238"/>
              </a:cxn>
              <a:cxn ang="0">
                <a:pos x="119" y="239"/>
              </a:cxn>
            </a:cxnLst>
            <a:rect l="0" t="0" r="r" b="b"/>
            <a:pathLst>
              <a:path w="239" h="239">
                <a:moveTo>
                  <a:pt x="119" y="239"/>
                </a:moveTo>
                <a:lnTo>
                  <a:pt x="119" y="239"/>
                </a:lnTo>
                <a:lnTo>
                  <a:pt x="108" y="238"/>
                </a:lnTo>
                <a:lnTo>
                  <a:pt x="96" y="236"/>
                </a:lnTo>
                <a:lnTo>
                  <a:pt x="85" y="234"/>
                </a:lnTo>
                <a:lnTo>
                  <a:pt x="74" y="230"/>
                </a:lnTo>
                <a:lnTo>
                  <a:pt x="64" y="226"/>
                </a:lnTo>
                <a:lnTo>
                  <a:pt x="54" y="219"/>
                </a:lnTo>
                <a:lnTo>
                  <a:pt x="45" y="212"/>
                </a:lnTo>
                <a:lnTo>
                  <a:pt x="35" y="204"/>
                </a:lnTo>
                <a:lnTo>
                  <a:pt x="35" y="204"/>
                </a:lnTo>
                <a:lnTo>
                  <a:pt x="27" y="196"/>
                </a:lnTo>
                <a:lnTo>
                  <a:pt x="20" y="186"/>
                </a:lnTo>
                <a:lnTo>
                  <a:pt x="15" y="177"/>
                </a:lnTo>
                <a:lnTo>
                  <a:pt x="10" y="166"/>
                </a:lnTo>
                <a:lnTo>
                  <a:pt x="5" y="155"/>
                </a:lnTo>
                <a:lnTo>
                  <a:pt x="3" y="143"/>
                </a:lnTo>
                <a:lnTo>
                  <a:pt x="1" y="132"/>
                </a:lnTo>
                <a:lnTo>
                  <a:pt x="0" y="120"/>
                </a:lnTo>
                <a:lnTo>
                  <a:pt x="0" y="120"/>
                </a:lnTo>
                <a:lnTo>
                  <a:pt x="1" y="108"/>
                </a:lnTo>
                <a:lnTo>
                  <a:pt x="3" y="97"/>
                </a:lnTo>
                <a:lnTo>
                  <a:pt x="5" y="85"/>
                </a:lnTo>
                <a:lnTo>
                  <a:pt x="10" y="74"/>
                </a:lnTo>
                <a:lnTo>
                  <a:pt x="14" y="65"/>
                </a:lnTo>
                <a:lnTo>
                  <a:pt x="20" y="54"/>
                </a:lnTo>
                <a:lnTo>
                  <a:pt x="27" y="45"/>
                </a:lnTo>
                <a:lnTo>
                  <a:pt x="35" y="36"/>
                </a:lnTo>
                <a:lnTo>
                  <a:pt x="35" y="36"/>
                </a:lnTo>
                <a:lnTo>
                  <a:pt x="43" y="28"/>
                </a:lnTo>
                <a:lnTo>
                  <a:pt x="53" y="20"/>
                </a:lnTo>
                <a:lnTo>
                  <a:pt x="62" y="15"/>
                </a:lnTo>
                <a:lnTo>
                  <a:pt x="73" y="9"/>
                </a:lnTo>
                <a:lnTo>
                  <a:pt x="84" y="5"/>
                </a:lnTo>
                <a:lnTo>
                  <a:pt x="96" y="3"/>
                </a:lnTo>
                <a:lnTo>
                  <a:pt x="107" y="1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31" y="1"/>
                </a:lnTo>
                <a:lnTo>
                  <a:pt x="143" y="3"/>
                </a:lnTo>
                <a:lnTo>
                  <a:pt x="154" y="5"/>
                </a:lnTo>
                <a:lnTo>
                  <a:pt x="165" y="9"/>
                </a:lnTo>
                <a:lnTo>
                  <a:pt x="176" y="15"/>
                </a:lnTo>
                <a:lnTo>
                  <a:pt x="185" y="20"/>
                </a:lnTo>
                <a:lnTo>
                  <a:pt x="195" y="27"/>
                </a:lnTo>
                <a:lnTo>
                  <a:pt x="203" y="35"/>
                </a:lnTo>
                <a:lnTo>
                  <a:pt x="211" y="43"/>
                </a:lnTo>
                <a:lnTo>
                  <a:pt x="217" y="53"/>
                </a:lnTo>
                <a:lnTo>
                  <a:pt x="224" y="62"/>
                </a:lnTo>
                <a:lnTo>
                  <a:pt x="228" y="73"/>
                </a:lnTo>
                <a:lnTo>
                  <a:pt x="232" y="84"/>
                </a:lnTo>
                <a:lnTo>
                  <a:pt x="236" y="95"/>
                </a:lnTo>
                <a:lnTo>
                  <a:pt x="238" y="107"/>
                </a:lnTo>
                <a:lnTo>
                  <a:pt x="239" y="119"/>
                </a:lnTo>
                <a:lnTo>
                  <a:pt x="231" y="119"/>
                </a:lnTo>
                <a:lnTo>
                  <a:pt x="231" y="119"/>
                </a:lnTo>
                <a:lnTo>
                  <a:pt x="230" y="108"/>
                </a:lnTo>
                <a:lnTo>
                  <a:pt x="228" y="97"/>
                </a:lnTo>
                <a:lnTo>
                  <a:pt x="226" y="86"/>
                </a:lnTo>
                <a:lnTo>
                  <a:pt x="222" y="76"/>
                </a:lnTo>
                <a:lnTo>
                  <a:pt x="216" y="66"/>
                </a:lnTo>
                <a:lnTo>
                  <a:pt x="211" y="57"/>
                </a:lnTo>
                <a:lnTo>
                  <a:pt x="205" y="49"/>
                </a:lnTo>
                <a:lnTo>
                  <a:pt x="197" y="41"/>
                </a:lnTo>
                <a:lnTo>
                  <a:pt x="189" y="34"/>
                </a:lnTo>
                <a:lnTo>
                  <a:pt x="181" y="27"/>
                </a:lnTo>
                <a:lnTo>
                  <a:pt x="172" y="22"/>
                </a:lnTo>
                <a:lnTo>
                  <a:pt x="162" y="18"/>
                </a:lnTo>
                <a:lnTo>
                  <a:pt x="153" y="14"/>
                </a:lnTo>
                <a:lnTo>
                  <a:pt x="142" y="11"/>
                </a:lnTo>
                <a:lnTo>
                  <a:pt x="131" y="9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08" y="9"/>
                </a:lnTo>
                <a:lnTo>
                  <a:pt x="97" y="11"/>
                </a:lnTo>
                <a:lnTo>
                  <a:pt x="87" y="14"/>
                </a:lnTo>
                <a:lnTo>
                  <a:pt x="76" y="18"/>
                </a:lnTo>
                <a:lnTo>
                  <a:pt x="66" y="22"/>
                </a:lnTo>
                <a:lnTo>
                  <a:pt x="57" y="27"/>
                </a:lnTo>
                <a:lnTo>
                  <a:pt x="49" y="34"/>
                </a:lnTo>
                <a:lnTo>
                  <a:pt x="41" y="42"/>
                </a:lnTo>
                <a:lnTo>
                  <a:pt x="41" y="42"/>
                </a:lnTo>
                <a:lnTo>
                  <a:pt x="32" y="50"/>
                </a:lnTo>
                <a:lnTo>
                  <a:pt x="27" y="58"/>
                </a:lnTo>
                <a:lnTo>
                  <a:pt x="22" y="68"/>
                </a:lnTo>
                <a:lnTo>
                  <a:pt x="16" y="78"/>
                </a:lnTo>
                <a:lnTo>
                  <a:pt x="14" y="88"/>
                </a:lnTo>
                <a:lnTo>
                  <a:pt x="11" y="99"/>
                </a:lnTo>
                <a:lnTo>
                  <a:pt x="10" y="109"/>
                </a:lnTo>
                <a:lnTo>
                  <a:pt x="8" y="120"/>
                </a:lnTo>
                <a:lnTo>
                  <a:pt x="8" y="120"/>
                </a:lnTo>
                <a:lnTo>
                  <a:pt x="10" y="131"/>
                </a:lnTo>
                <a:lnTo>
                  <a:pt x="11" y="142"/>
                </a:lnTo>
                <a:lnTo>
                  <a:pt x="14" y="153"/>
                </a:lnTo>
                <a:lnTo>
                  <a:pt x="18" y="162"/>
                </a:lnTo>
                <a:lnTo>
                  <a:pt x="22" y="173"/>
                </a:lnTo>
                <a:lnTo>
                  <a:pt x="27" y="182"/>
                </a:lnTo>
                <a:lnTo>
                  <a:pt x="34" y="190"/>
                </a:lnTo>
                <a:lnTo>
                  <a:pt x="42" y="199"/>
                </a:lnTo>
                <a:lnTo>
                  <a:pt x="42" y="199"/>
                </a:lnTo>
                <a:lnTo>
                  <a:pt x="50" y="205"/>
                </a:lnTo>
                <a:lnTo>
                  <a:pt x="58" y="212"/>
                </a:lnTo>
                <a:lnTo>
                  <a:pt x="68" y="217"/>
                </a:lnTo>
                <a:lnTo>
                  <a:pt x="77" y="223"/>
                </a:lnTo>
                <a:lnTo>
                  <a:pt x="88" y="226"/>
                </a:lnTo>
                <a:lnTo>
                  <a:pt x="97" y="228"/>
                </a:lnTo>
                <a:lnTo>
                  <a:pt x="108" y="230"/>
                </a:lnTo>
                <a:lnTo>
                  <a:pt x="119" y="231"/>
                </a:lnTo>
                <a:lnTo>
                  <a:pt x="119" y="231"/>
                </a:lnTo>
                <a:lnTo>
                  <a:pt x="120" y="231"/>
                </a:lnTo>
                <a:lnTo>
                  <a:pt x="120" y="231"/>
                </a:lnTo>
                <a:lnTo>
                  <a:pt x="134" y="230"/>
                </a:lnTo>
                <a:lnTo>
                  <a:pt x="146" y="227"/>
                </a:lnTo>
                <a:lnTo>
                  <a:pt x="158" y="223"/>
                </a:lnTo>
                <a:lnTo>
                  <a:pt x="170" y="217"/>
                </a:lnTo>
                <a:lnTo>
                  <a:pt x="181" y="212"/>
                </a:lnTo>
                <a:lnTo>
                  <a:pt x="192" y="204"/>
                </a:lnTo>
                <a:lnTo>
                  <a:pt x="201" y="194"/>
                </a:lnTo>
                <a:lnTo>
                  <a:pt x="209" y="184"/>
                </a:lnTo>
                <a:lnTo>
                  <a:pt x="216" y="189"/>
                </a:lnTo>
                <a:lnTo>
                  <a:pt x="216" y="189"/>
                </a:lnTo>
                <a:lnTo>
                  <a:pt x="208" y="200"/>
                </a:lnTo>
                <a:lnTo>
                  <a:pt x="197" y="209"/>
                </a:lnTo>
                <a:lnTo>
                  <a:pt x="186" y="219"/>
                </a:lnTo>
                <a:lnTo>
                  <a:pt x="174" y="226"/>
                </a:lnTo>
                <a:lnTo>
                  <a:pt x="162" y="231"/>
                </a:lnTo>
                <a:lnTo>
                  <a:pt x="149" y="235"/>
                </a:lnTo>
                <a:lnTo>
                  <a:pt x="134" y="238"/>
                </a:lnTo>
                <a:lnTo>
                  <a:pt x="120" y="239"/>
                </a:lnTo>
                <a:lnTo>
                  <a:pt x="120" y="239"/>
                </a:lnTo>
                <a:lnTo>
                  <a:pt x="119" y="239"/>
                </a:lnTo>
                <a:lnTo>
                  <a:pt x="119" y="23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01" name="Freeform 377"/>
          <p:cNvSpPr/>
          <p:nvPr/>
        </p:nvSpPr>
        <p:spPr bwMode="auto">
          <a:xfrm>
            <a:off x="8009053" y="4223698"/>
            <a:ext cx="79744" cy="7003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" y="47"/>
              </a:cxn>
              <a:cxn ang="0">
                <a:pos x="52" y="0"/>
              </a:cxn>
              <a:cxn ang="0">
                <a:pos x="0" y="0"/>
              </a:cxn>
            </a:cxnLst>
            <a:rect l="0" t="0" r="r" b="b"/>
            <a:pathLst>
              <a:path w="52" h="47">
                <a:moveTo>
                  <a:pt x="0" y="0"/>
                </a:moveTo>
                <a:lnTo>
                  <a:pt x="27" y="47"/>
                </a:lnTo>
                <a:lnTo>
                  <a:pt x="5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02" name="Freeform 378"/>
          <p:cNvSpPr>
            <a:spLocks noEditPoints="1"/>
          </p:cNvSpPr>
          <p:nvPr/>
        </p:nvSpPr>
        <p:spPr bwMode="auto">
          <a:xfrm>
            <a:off x="7826117" y="4181672"/>
            <a:ext cx="98507" cy="84045"/>
          </a:xfrm>
          <a:custGeom>
            <a:avLst/>
            <a:gdLst/>
            <a:ahLst/>
            <a:cxnLst>
              <a:cxn ang="0">
                <a:pos x="1" y="54"/>
              </a:cxn>
              <a:cxn ang="0">
                <a:pos x="0" y="33"/>
              </a:cxn>
              <a:cxn ang="0">
                <a:pos x="0" y="33"/>
              </a:cxn>
              <a:cxn ang="0">
                <a:pos x="1" y="26"/>
              </a:cxn>
              <a:cxn ang="0">
                <a:pos x="2" y="19"/>
              </a:cxn>
              <a:cxn ang="0">
                <a:pos x="5" y="14"/>
              </a:cxn>
              <a:cxn ang="0">
                <a:pos x="9" y="10"/>
              </a:cxn>
              <a:cxn ang="0">
                <a:pos x="14" y="6"/>
              </a:cxn>
              <a:cxn ang="0">
                <a:pos x="20" y="3"/>
              </a:cxn>
              <a:cxn ang="0">
                <a:pos x="25" y="0"/>
              </a:cxn>
              <a:cxn ang="0">
                <a:pos x="32" y="0"/>
              </a:cxn>
              <a:cxn ang="0">
                <a:pos x="32" y="0"/>
              </a:cxn>
              <a:cxn ang="0">
                <a:pos x="39" y="0"/>
              </a:cxn>
              <a:cxn ang="0">
                <a:pos x="44" y="3"/>
              </a:cxn>
              <a:cxn ang="0">
                <a:pos x="49" y="6"/>
              </a:cxn>
              <a:cxn ang="0">
                <a:pos x="55" y="10"/>
              </a:cxn>
              <a:cxn ang="0">
                <a:pos x="59" y="14"/>
              </a:cxn>
              <a:cxn ang="0">
                <a:pos x="62" y="19"/>
              </a:cxn>
              <a:cxn ang="0">
                <a:pos x="64" y="26"/>
              </a:cxn>
              <a:cxn ang="0">
                <a:pos x="64" y="31"/>
              </a:cxn>
              <a:cxn ang="0">
                <a:pos x="64" y="54"/>
              </a:cxn>
              <a:cxn ang="0">
                <a:pos x="1" y="54"/>
              </a:cxn>
              <a:cxn ang="0">
                <a:pos x="32" y="8"/>
              </a:cxn>
              <a:cxn ang="0">
                <a:pos x="32" y="8"/>
              </a:cxn>
              <a:cxn ang="0">
                <a:pos x="28" y="8"/>
              </a:cxn>
              <a:cxn ang="0">
                <a:pos x="22" y="10"/>
              </a:cxn>
              <a:cxn ang="0">
                <a:pos x="18" y="12"/>
              </a:cxn>
              <a:cxn ang="0">
                <a:pos x="16" y="15"/>
              </a:cxn>
              <a:cxn ang="0">
                <a:pos x="12" y="19"/>
              </a:cxn>
              <a:cxn ang="0">
                <a:pos x="10" y="23"/>
              </a:cxn>
              <a:cxn ang="0">
                <a:pos x="9" y="27"/>
              </a:cxn>
              <a:cxn ang="0">
                <a:pos x="8" y="33"/>
              </a:cxn>
              <a:cxn ang="0">
                <a:pos x="9" y="46"/>
              </a:cxn>
              <a:cxn ang="0">
                <a:pos x="56" y="46"/>
              </a:cxn>
              <a:cxn ang="0">
                <a:pos x="56" y="31"/>
              </a:cxn>
              <a:cxn ang="0">
                <a:pos x="56" y="31"/>
              </a:cxn>
              <a:cxn ang="0">
                <a:pos x="56" y="27"/>
              </a:cxn>
              <a:cxn ang="0">
                <a:pos x="55" y="23"/>
              </a:cxn>
              <a:cxn ang="0">
                <a:pos x="52" y="19"/>
              </a:cxn>
              <a:cxn ang="0">
                <a:pos x="49" y="15"/>
              </a:cxn>
              <a:cxn ang="0">
                <a:pos x="45" y="12"/>
              </a:cxn>
              <a:cxn ang="0">
                <a:pos x="41" y="10"/>
              </a:cxn>
              <a:cxn ang="0">
                <a:pos x="37" y="8"/>
              </a:cxn>
              <a:cxn ang="0">
                <a:pos x="32" y="8"/>
              </a:cxn>
              <a:cxn ang="0">
                <a:pos x="32" y="8"/>
              </a:cxn>
            </a:cxnLst>
            <a:rect l="0" t="0" r="r" b="b"/>
            <a:pathLst>
              <a:path w="64" h="54">
                <a:moveTo>
                  <a:pt x="1" y="54"/>
                </a:moveTo>
                <a:lnTo>
                  <a:pt x="0" y="33"/>
                </a:lnTo>
                <a:lnTo>
                  <a:pt x="0" y="33"/>
                </a:lnTo>
                <a:lnTo>
                  <a:pt x="1" y="26"/>
                </a:lnTo>
                <a:lnTo>
                  <a:pt x="2" y="19"/>
                </a:lnTo>
                <a:lnTo>
                  <a:pt x="5" y="14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5" y="0"/>
                </a:lnTo>
                <a:lnTo>
                  <a:pt x="32" y="0"/>
                </a:lnTo>
                <a:lnTo>
                  <a:pt x="32" y="0"/>
                </a:lnTo>
                <a:lnTo>
                  <a:pt x="39" y="0"/>
                </a:lnTo>
                <a:lnTo>
                  <a:pt x="44" y="3"/>
                </a:lnTo>
                <a:lnTo>
                  <a:pt x="49" y="6"/>
                </a:lnTo>
                <a:lnTo>
                  <a:pt x="55" y="10"/>
                </a:lnTo>
                <a:lnTo>
                  <a:pt x="59" y="14"/>
                </a:lnTo>
                <a:lnTo>
                  <a:pt x="62" y="19"/>
                </a:lnTo>
                <a:lnTo>
                  <a:pt x="64" y="26"/>
                </a:lnTo>
                <a:lnTo>
                  <a:pt x="64" y="31"/>
                </a:lnTo>
                <a:lnTo>
                  <a:pt x="64" y="54"/>
                </a:lnTo>
                <a:lnTo>
                  <a:pt x="1" y="54"/>
                </a:lnTo>
                <a:close/>
                <a:moveTo>
                  <a:pt x="32" y="8"/>
                </a:moveTo>
                <a:lnTo>
                  <a:pt x="32" y="8"/>
                </a:lnTo>
                <a:lnTo>
                  <a:pt x="28" y="8"/>
                </a:lnTo>
                <a:lnTo>
                  <a:pt x="22" y="10"/>
                </a:lnTo>
                <a:lnTo>
                  <a:pt x="18" y="12"/>
                </a:lnTo>
                <a:lnTo>
                  <a:pt x="16" y="15"/>
                </a:lnTo>
                <a:lnTo>
                  <a:pt x="12" y="19"/>
                </a:lnTo>
                <a:lnTo>
                  <a:pt x="10" y="23"/>
                </a:lnTo>
                <a:lnTo>
                  <a:pt x="9" y="27"/>
                </a:lnTo>
                <a:lnTo>
                  <a:pt x="8" y="33"/>
                </a:lnTo>
                <a:lnTo>
                  <a:pt x="9" y="46"/>
                </a:lnTo>
                <a:lnTo>
                  <a:pt x="56" y="46"/>
                </a:lnTo>
                <a:lnTo>
                  <a:pt x="56" y="31"/>
                </a:lnTo>
                <a:lnTo>
                  <a:pt x="56" y="31"/>
                </a:lnTo>
                <a:lnTo>
                  <a:pt x="56" y="27"/>
                </a:lnTo>
                <a:lnTo>
                  <a:pt x="55" y="23"/>
                </a:lnTo>
                <a:lnTo>
                  <a:pt x="52" y="19"/>
                </a:lnTo>
                <a:lnTo>
                  <a:pt x="49" y="15"/>
                </a:lnTo>
                <a:lnTo>
                  <a:pt x="45" y="12"/>
                </a:lnTo>
                <a:lnTo>
                  <a:pt x="41" y="10"/>
                </a:lnTo>
                <a:lnTo>
                  <a:pt x="37" y="8"/>
                </a:lnTo>
                <a:lnTo>
                  <a:pt x="32" y="8"/>
                </a:lnTo>
                <a:lnTo>
                  <a:pt x="32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03" name="Freeform 379"/>
          <p:cNvSpPr>
            <a:spLocks noEditPoints="1"/>
          </p:cNvSpPr>
          <p:nvPr/>
        </p:nvSpPr>
        <p:spPr bwMode="auto">
          <a:xfrm>
            <a:off x="7802663" y="4251711"/>
            <a:ext cx="145415" cy="107392"/>
          </a:xfrm>
          <a:custGeom>
            <a:avLst/>
            <a:gdLst/>
            <a:ahLst/>
            <a:cxnLst>
              <a:cxn ang="0">
                <a:pos x="7" y="70"/>
              </a:cxn>
              <a:cxn ang="0">
                <a:pos x="7" y="70"/>
              </a:cxn>
              <a:cxn ang="0">
                <a:pos x="7" y="70"/>
              </a:cxn>
              <a:cxn ang="0">
                <a:pos x="4" y="69"/>
              </a:cxn>
              <a:cxn ang="0">
                <a:pos x="3" y="68"/>
              </a:cxn>
              <a:cxn ang="0">
                <a:pos x="1" y="66"/>
              </a:cxn>
              <a:cxn ang="0">
                <a:pos x="1" y="64"/>
              </a:cxn>
              <a:cxn ang="0">
                <a:pos x="0" y="5"/>
              </a:cxn>
              <a:cxn ang="0">
                <a:pos x="0" y="5"/>
              </a:cxn>
              <a:cxn ang="0">
                <a:pos x="1" y="4"/>
              </a:cxn>
              <a:cxn ang="0">
                <a:pos x="3" y="1"/>
              </a:cxn>
              <a:cxn ang="0">
                <a:pos x="4" y="0"/>
              </a:cxn>
              <a:cxn ang="0">
                <a:pos x="7" y="0"/>
              </a:cxn>
              <a:cxn ang="0">
                <a:pos x="86" y="0"/>
              </a:cxn>
              <a:cxn ang="0">
                <a:pos x="86" y="0"/>
              </a:cxn>
              <a:cxn ang="0">
                <a:pos x="89" y="0"/>
              </a:cxn>
              <a:cxn ang="0">
                <a:pos x="90" y="1"/>
              </a:cxn>
              <a:cxn ang="0">
                <a:pos x="92" y="3"/>
              </a:cxn>
              <a:cxn ang="0">
                <a:pos x="92" y="5"/>
              </a:cxn>
              <a:cxn ang="0">
                <a:pos x="93" y="64"/>
              </a:cxn>
              <a:cxn ang="0">
                <a:pos x="93" y="64"/>
              </a:cxn>
              <a:cxn ang="0">
                <a:pos x="92" y="66"/>
              </a:cxn>
              <a:cxn ang="0">
                <a:pos x="90" y="68"/>
              </a:cxn>
              <a:cxn ang="0">
                <a:pos x="90" y="68"/>
              </a:cxn>
              <a:cxn ang="0">
                <a:pos x="89" y="69"/>
              </a:cxn>
              <a:cxn ang="0">
                <a:pos x="86" y="69"/>
              </a:cxn>
              <a:cxn ang="0">
                <a:pos x="7" y="70"/>
              </a:cxn>
              <a:cxn ang="0">
                <a:pos x="8" y="8"/>
              </a:cxn>
              <a:cxn ang="0">
                <a:pos x="9" y="62"/>
              </a:cxn>
              <a:cxn ang="0">
                <a:pos x="84" y="61"/>
              </a:cxn>
              <a:cxn ang="0">
                <a:pos x="84" y="8"/>
              </a:cxn>
              <a:cxn ang="0">
                <a:pos x="8" y="8"/>
              </a:cxn>
            </a:cxnLst>
            <a:rect l="0" t="0" r="r" b="b"/>
            <a:pathLst>
              <a:path w="93" h="70">
                <a:moveTo>
                  <a:pt x="7" y="70"/>
                </a:moveTo>
                <a:lnTo>
                  <a:pt x="7" y="70"/>
                </a:lnTo>
                <a:lnTo>
                  <a:pt x="7" y="70"/>
                </a:lnTo>
                <a:lnTo>
                  <a:pt x="4" y="69"/>
                </a:lnTo>
                <a:lnTo>
                  <a:pt x="3" y="68"/>
                </a:lnTo>
                <a:lnTo>
                  <a:pt x="1" y="66"/>
                </a:lnTo>
                <a:lnTo>
                  <a:pt x="1" y="64"/>
                </a:lnTo>
                <a:lnTo>
                  <a:pt x="0" y="5"/>
                </a:lnTo>
                <a:lnTo>
                  <a:pt x="0" y="5"/>
                </a:lnTo>
                <a:lnTo>
                  <a:pt x="1" y="4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86" y="0"/>
                </a:lnTo>
                <a:lnTo>
                  <a:pt x="86" y="0"/>
                </a:lnTo>
                <a:lnTo>
                  <a:pt x="89" y="0"/>
                </a:lnTo>
                <a:lnTo>
                  <a:pt x="90" y="1"/>
                </a:lnTo>
                <a:lnTo>
                  <a:pt x="92" y="3"/>
                </a:lnTo>
                <a:lnTo>
                  <a:pt x="92" y="5"/>
                </a:lnTo>
                <a:lnTo>
                  <a:pt x="93" y="64"/>
                </a:lnTo>
                <a:lnTo>
                  <a:pt x="93" y="64"/>
                </a:lnTo>
                <a:lnTo>
                  <a:pt x="92" y="66"/>
                </a:lnTo>
                <a:lnTo>
                  <a:pt x="90" y="68"/>
                </a:lnTo>
                <a:lnTo>
                  <a:pt x="90" y="68"/>
                </a:lnTo>
                <a:lnTo>
                  <a:pt x="89" y="69"/>
                </a:lnTo>
                <a:lnTo>
                  <a:pt x="86" y="69"/>
                </a:lnTo>
                <a:lnTo>
                  <a:pt x="7" y="70"/>
                </a:lnTo>
                <a:close/>
                <a:moveTo>
                  <a:pt x="8" y="8"/>
                </a:moveTo>
                <a:lnTo>
                  <a:pt x="9" y="62"/>
                </a:lnTo>
                <a:lnTo>
                  <a:pt x="84" y="61"/>
                </a:lnTo>
                <a:lnTo>
                  <a:pt x="84" y="8"/>
                </a:lnTo>
                <a:lnTo>
                  <a:pt x="8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04" name="Freeform 380"/>
          <p:cNvSpPr>
            <a:spLocks noEditPoints="1"/>
          </p:cNvSpPr>
          <p:nvPr/>
        </p:nvSpPr>
        <p:spPr bwMode="auto">
          <a:xfrm>
            <a:off x="2018986" y="4896055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6" y="239"/>
              </a:cxn>
              <a:cxn ang="0">
                <a:pos x="45" y="220"/>
              </a:cxn>
              <a:cxn ang="0">
                <a:pos x="22" y="193"/>
              </a:cxn>
              <a:cxn ang="0">
                <a:pos x="6" y="160"/>
              </a:cxn>
              <a:cxn ang="0">
                <a:pos x="0" y="124"/>
              </a:cxn>
              <a:cxn ang="0">
                <a:pos x="3" y="98"/>
              </a:cxn>
              <a:cxn ang="0">
                <a:pos x="15" y="64"/>
              </a:cxn>
              <a:cxn ang="0">
                <a:pos x="37" y="36"/>
              </a:cxn>
              <a:cxn ang="0">
                <a:pos x="65" y="14"/>
              </a:cxn>
              <a:cxn ang="0">
                <a:pos x="100" y="1"/>
              </a:cxn>
              <a:cxn ang="0">
                <a:pos x="124" y="0"/>
              </a:cxn>
              <a:cxn ang="0">
                <a:pos x="162" y="5"/>
              </a:cxn>
              <a:cxn ang="0">
                <a:pos x="195" y="20"/>
              </a:cxn>
              <a:cxn ang="0">
                <a:pos x="220" y="44"/>
              </a:cxn>
              <a:cxn ang="0">
                <a:pos x="239" y="75"/>
              </a:cxn>
              <a:cxn ang="0">
                <a:pos x="249" y="110"/>
              </a:cxn>
              <a:cxn ang="0">
                <a:pos x="249" y="136"/>
              </a:cxn>
              <a:cxn ang="0">
                <a:pos x="239" y="172"/>
              </a:cxn>
              <a:cxn ang="0">
                <a:pos x="220" y="204"/>
              </a:cxn>
              <a:cxn ang="0">
                <a:pos x="195" y="226"/>
              </a:cxn>
              <a:cxn ang="0">
                <a:pos x="162" y="243"/>
              </a:cxn>
              <a:cxn ang="0">
                <a:pos x="124" y="248"/>
              </a:cxn>
              <a:cxn ang="0">
                <a:pos x="124" y="8"/>
              </a:cxn>
              <a:cxn ang="0">
                <a:pos x="91" y="13"/>
              </a:cxn>
              <a:cxn ang="0">
                <a:pos x="60" y="28"/>
              </a:cxn>
              <a:cxn ang="0">
                <a:pos x="35" y="50"/>
              </a:cxn>
              <a:cxn ang="0">
                <a:pos x="18" y="78"/>
              </a:cxn>
              <a:cxn ang="0">
                <a:pos x="10" y="112"/>
              </a:cxn>
              <a:cxn ang="0">
                <a:pos x="10" y="136"/>
              </a:cxn>
              <a:cxn ang="0">
                <a:pos x="18" y="168"/>
              </a:cxn>
              <a:cxn ang="0">
                <a:pos x="35" y="198"/>
              </a:cxn>
              <a:cxn ang="0">
                <a:pos x="60" y="220"/>
              </a:cxn>
              <a:cxn ang="0">
                <a:pos x="91" y="235"/>
              </a:cxn>
              <a:cxn ang="0">
                <a:pos x="124" y="240"/>
              </a:cxn>
              <a:cxn ang="0">
                <a:pos x="147" y="237"/>
              </a:cxn>
              <a:cxn ang="0">
                <a:pos x="180" y="225"/>
              </a:cxn>
              <a:cxn ang="0">
                <a:pos x="207" y="206"/>
              </a:cxn>
              <a:cxn ang="0">
                <a:pos x="227" y="179"/>
              </a:cxn>
              <a:cxn ang="0">
                <a:pos x="238" y="147"/>
              </a:cxn>
              <a:cxn ang="0">
                <a:pos x="240" y="124"/>
              </a:cxn>
              <a:cxn ang="0">
                <a:pos x="235" y="89"/>
              </a:cxn>
              <a:cxn ang="0">
                <a:pos x="220" y="59"/>
              </a:cxn>
              <a:cxn ang="0">
                <a:pos x="199" y="35"/>
              </a:cxn>
              <a:cxn ang="0">
                <a:pos x="170" y="17"/>
              </a:cxn>
              <a:cxn ang="0">
                <a:pos x="137" y="8"/>
              </a:cxn>
            </a:cxnLst>
            <a:rect l="0" t="0" r="r" b="b"/>
            <a:pathLst>
              <a:path w="249" h="248">
                <a:moveTo>
                  <a:pt x="124" y="248"/>
                </a:moveTo>
                <a:lnTo>
                  <a:pt x="124" y="248"/>
                </a:lnTo>
                <a:lnTo>
                  <a:pt x="112" y="248"/>
                </a:lnTo>
                <a:lnTo>
                  <a:pt x="100" y="245"/>
                </a:lnTo>
                <a:lnTo>
                  <a:pt x="88" y="243"/>
                </a:lnTo>
                <a:lnTo>
                  <a:pt x="76" y="239"/>
                </a:lnTo>
                <a:lnTo>
                  <a:pt x="65" y="233"/>
                </a:lnTo>
                <a:lnTo>
                  <a:pt x="55" y="226"/>
                </a:lnTo>
                <a:lnTo>
                  <a:pt x="45" y="220"/>
                </a:lnTo>
                <a:lnTo>
                  <a:pt x="37" y="212"/>
                </a:lnTo>
                <a:lnTo>
                  <a:pt x="28" y="204"/>
                </a:lnTo>
                <a:lnTo>
                  <a:pt x="22" y="193"/>
                </a:lnTo>
                <a:lnTo>
                  <a:pt x="15" y="183"/>
                </a:lnTo>
                <a:lnTo>
                  <a:pt x="10" y="172"/>
                </a:lnTo>
                <a:lnTo>
                  <a:pt x="6" y="160"/>
                </a:lnTo>
                <a:lnTo>
                  <a:pt x="3" y="148"/>
                </a:lnTo>
                <a:lnTo>
                  <a:pt x="0" y="136"/>
                </a:lnTo>
                <a:lnTo>
                  <a:pt x="0" y="124"/>
                </a:lnTo>
                <a:lnTo>
                  <a:pt x="0" y="124"/>
                </a:lnTo>
                <a:lnTo>
                  <a:pt x="0" y="110"/>
                </a:lnTo>
                <a:lnTo>
                  <a:pt x="3" y="98"/>
                </a:lnTo>
                <a:lnTo>
                  <a:pt x="6" y="86"/>
                </a:lnTo>
                <a:lnTo>
                  <a:pt x="10" y="75"/>
                </a:lnTo>
                <a:lnTo>
                  <a:pt x="15" y="64"/>
                </a:lnTo>
                <a:lnTo>
                  <a:pt x="22" y="54"/>
                </a:lnTo>
                <a:lnTo>
                  <a:pt x="28" y="44"/>
                </a:lnTo>
                <a:lnTo>
                  <a:pt x="37" y="36"/>
                </a:lnTo>
                <a:lnTo>
                  <a:pt x="45" y="28"/>
                </a:lnTo>
                <a:lnTo>
                  <a:pt x="55" y="20"/>
                </a:lnTo>
                <a:lnTo>
                  <a:pt x="65" y="14"/>
                </a:lnTo>
                <a:lnTo>
                  <a:pt x="76" y="9"/>
                </a:lnTo>
                <a:lnTo>
                  <a:pt x="88" y="5"/>
                </a:lnTo>
                <a:lnTo>
                  <a:pt x="100" y="1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8" y="0"/>
                </a:lnTo>
                <a:lnTo>
                  <a:pt x="150" y="1"/>
                </a:lnTo>
                <a:lnTo>
                  <a:pt x="162" y="5"/>
                </a:lnTo>
                <a:lnTo>
                  <a:pt x="173" y="9"/>
                </a:lnTo>
                <a:lnTo>
                  <a:pt x="184" y="14"/>
                </a:lnTo>
                <a:lnTo>
                  <a:pt x="195" y="20"/>
                </a:lnTo>
                <a:lnTo>
                  <a:pt x="204" y="28"/>
                </a:lnTo>
                <a:lnTo>
                  <a:pt x="212" y="36"/>
                </a:lnTo>
                <a:lnTo>
                  <a:pt x="220" y="44"/>
                </a:lnTo>
                <a:lnTo>
                  <a:pt x="228" y="54"/>
                </a:lnTo>
                <a:lnTo>
                  <a:pt x="234" y="64"/>
                </a:lnTo>
                <a:lnTo>
                  <a:pt x="239" y="75"/>
                </a:lnTo>
                <a:lnTo>
                  <a:pt x="243" y="86"/>
                </a:lnTo>
                <a:lnTo>
                  <a:pt x="247" y="98"/>
                </a:lnTo>
                <a:lnTo>
                  <a:pt x="249" y="110"/>
                </a:lnTo>
                <a:lnTo>
                  <a:pt x="249" y="124"/>
                </a:lnTo>
                <a:lnTo>
                  <a:pt x="249" y="124"/>
                </a:lnTo>
                <a:lnTo>
                  <a:pt x="249" y="136"/>
                </a:lnTo>
                <a:lnTo>
                  <a:pt x="247" y="148"/>
                </a:lnTo>
                <a:lnTo>
                  <a:pt x="243" y="160"/>
                </a:lnTo>
                <a:lnTo>
                  <a:pt x="239" y="172"/>
                </a:lnTo>
                <a:lnTo>
                  <a:pt x="234" y="183"/>
                </a:lnTo>
                <a:lnTo>
                  <a:pt x="228" y="193"/>
                </a:lnTo>
                <a:lnTo>
                  <a:pt x="220" y="204"/>
                </a:lnTo>
                <a:lnTo>
                  <a:pt x="212" y="212"/>
                </a:lnTo>
                <a:lnTo>
                  <a:pt x="204" y="220"/>
                </a:lnTo>
                <a:lnTo>
                  <a:pt x="195" y="226"/>
                </a:lnTo>
                <a:lnTo>
                  <a:pt x="184" y="233"/>
                </a:lnTo>
                <a:lnTo>
                  <a:pt x="173" y="239"/>
                </a:lnTo>
                <a:lnTo>
                  <a:pt x="162" y="243"/>
                </a:lnTo>
                <a:lnTo>
                  <a:pt x="150" y="245"/>
                </a:lnTo>
                <a:lnTo>
                  <a:pt x="138" y="248"/>
                </a:lnTo>
                <a:lnTo>
                  <a:pt x="124" y="248"/>
                </a:lnTo>
                <a:lnTo>
                  <a:pt x="124" y="248"/>
                </a:lnTo>
                <a:close/>
                <a:moveTo>
                  <a:pt x="124" y="8"/>
                </a:moveTo>
                <a:lnTo>
                  <a:pt x="124" y="8"/>
                </a:lnTo>
                <a:lnTo>
                  <a:pt x="112" y="8"/>
                </a:lnTo>
                <a:lnTo>
                  <a:pt x="101" y="10"/>
                </a:lnTo>
                <a:lnTo>
                  <a:pt x="91" y="13"/>
                </a:lnTo>
                <a:lnTo>
                  <a:pt x="80" y="17"/>
                </a:lnTo>
                <a:lnTo>
                  <a:pt x="69" y="21"/>
                </a:lnTo>
                <a:lnTo>
                  <a:pt x="60" y="28"/>
                </a:lnTo>
                <a:lnTo>
                  <a:pt x="50" y="35"/>
                </a:lnTo>
                <a:lnTo>
                  <a:pt x="42" y="41"/>
                </a:lnTo>
                <a:lnTo>
                  <a:pt x="35" y="50"/>
                </a:lnTo>
                <a:lnTo>
                  <a:pt x="28" y="59"/>
                </a:lnTo>
                <a:lnTo>
                  <a:pt x="23" y="68"/>
                </a:lnTo>
                <a:lnTo>
                  <a:pt x="18" y="78"/>
                </a:lnTo>
                <a:lnTo>
                  <a:pt x="14" y="89"/>
                </a:lnTo>
                <a:lnTo>
                  <a:pt x="11" y="101"/>
                </a:lnTo>
                <a:lnTo>
                  <a:pt x="10" y="112"/>
                </a:lnTo>
                <a:lnTo>
                  <a:pt x="8" y="124"/>
                </a:lnTo>
                <a:lnTo>
                  <a:pt x="8" y="124"/>
                </a:lnTo>
                <a:lnTo>
                  <a:pt x="10" y="136"/>
                </a:lnTo>
                <a:lnTo>
                  <a:pt x="11" y="147"/>
                </a:lnTo>
                <a:lnTo>
                  <a:pt x="14" y="158"/>
                </a:lnTo>
                <a:lnTo>
                  <a:pt x="18" y="168"/>
                </a:lnTo>
                <a:lnTo>
                  <a:pt x="23" y="179"/>
                </a:lnTo>
                <a:lnTo>
                  <a:pt x="28" y="189"/>
                </a:lnTo>
                <a:lnTo>
                  <a:pt x="35" y="198"/>
                </a:lnTo>
                <a:lnTo>
                  <a:pt x="42" y="206"/>
                </a:lnTo>
                <a:lnTo>
                  <a:pt x="50" y="213"/>
                </a:lnTo>
                <a:lnTo>
                  <a:pt x="60" y="220"/>
                </a:lnTo>
                <a:lnTo>
                  <a:pt x="69" y="225"/>
                </a:lnTo>
                <a:lnTo>
                  <a:pt x="80" y="231"/>
                </a:lnTo>
                <a:lnTo>
                  <a:pt x="91" y="235"/>
                </a:lnTo>
                <a:lnTo>
                  <a:pt x="101" y="237"/>
                </a:lnTo>
                <a:lnTo>
                  <a:pt x="112" y="239"/>
                </a:lnTo>
                <a:lnTo>
                  <a:pt x="124" y="240"/>
                </a:lnTo>
                <a:lnTo>
                  <a:pt x="124" y="240"/>
                </a:lnTo>
                <a:lnTo>
                  <a:pt x="137" y="239"/>
                </a:lnTo>
                <a:lnTo>
                  <a:pt x="147" y="237"/>
                </a:lnTo>
                <a:lnTo>
                  <a:pt x="159" y="235"/>
                </a:lnTo>
                <a:lnTo>
                  <a:pt x="170" y="231"/>
                </a:lnTo>
                <a:lnTo>
                  <a:pt x="180" y="225"/>
                </a:lnTo>
                <a:lnTo>
                  <a:pt x="189" y="220"/>
                </a:lnTo>
                <a:lnTo>
                  <a:pt x="199" y="213"/>
                </a:lnTo>
                <a:lnTo>
                  <a:pt x="207" y="206"/>
                </a:lnTo>
                <a:lnTo>
                  <a:pt x="213" y="198"/>
                </a:lnTo>
                <a:lnTo>
                  <a:pt x="220" y="189"/>
                </a:lnTo>
                <a:lnTo>
                  <a:pt x="227" y="179"/>
                </a:lnTo>
                <a:lnTo>
                  <a:pt x="231" y="168"/>
                </a:lnTo>
                <a:lnTo>
                  <a:pt x="235" y="158"/>
                </a:lnTo>
                <a:lnTo>
                  <a:pt x="238" y="147"/>
                </a:lnTo>
                <a:lnTo>
                  <a:pt x="240" y="136"/>
                </a:lnTo>
                <a:lnTo>
                  <a:pt x="240" y="124"/>
                </a:lnTo>
                <a:lnTo>
                  <a:pt x="240" y="124"/>
                </a:lnTo>
                <a:lnTo>
                  <a:pt x="240" y="112"/>
                </a:lnTo>
                <a:lnTo>
                  <a:pt x="238" y="101"/>
                </a:lnTo>
                <a:lnTo>
                  <a:pt x="235" y="89"/>
                </a:lnTo>
                <a:lnTo>
                  <a:pt x="231" y="78"/>
                </a:lnTo>
                <a:lnTo>
                  <a:pt x="227" y="68"/>
                </a:lnTo>
                <a:lnTo>
                  <a:pt x="220" y="59"/>
                </a:lnTo>
                <a:lnTo>
                  <a:pt x="213" y="50"/>
                </a:lnTo>
                <a:lnTo>
                  <a:pt x="207" y="41"/>
                </a:lnTo>
                <a:lnTo>
                  <a:pt x="199" y="35"/>
                </a:lnTo>
                <a:lnTo>
                  <a:pt x="189" y="28"/>
                </a:lnTo>
                <a:lnTo>
                  <a:pt x="180" y="21"/>
                </a:lnTo>
                <a:lnTo>
                  <a:pt x="170" y="17"/>
                </a:lnTo>
                <a:lnTo>
                  <a:pt x="159" y="13"/>
                </a:lnTo>
                <a:lnTo>
                  <a:pt x="147" y="10"/>
                </a:lnTo>
                <a:lnTo>
                  <a:pt x="137" y="8"/>
                </a:lnTo>
                <a:lnTo>
                  <a:pt x="124" y="8"/>
                </a:lnTo>
                <a:lnTo>
                  <a:pt x="124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05" name="Freeform 381"/>
          <p:cNvSpPr>
            <a:spLocks noEditPoints="1"/>
          </p:cNvSpPr>
          <p:nvPr/>
        </p:nvSpPr>
        <p:spPr bwMode="auto">
          <a:xfrm>
            <a:off x="2079968" y="4947413"/>
            <a:ext cx="262681" cy="336179"/>
          </a:xfrm>
          <a:custGeom>
            <a:avLst/>
            <a:gdLst/>
            <a:ahLst/>
            <a:cxnLst>
              <a:cxn ang="0">
                <a:pos x="64" y="215"/>
              </a:cxn>
              <a:cxn ang="0">
                <a:pos x="22" y="199"/>
              </a:cxn>
              <a:cxn ang="0">
                <a:pos x="3" y="180"/>
              </a:cxn>
              <a:cxn ang="0">
                <a:pos x="30" y="161"/>
              </a:cxn>
              <a:cxn ang="0">
                <a:pos x="54" y="150"/>
              </a:cxn>
              <a:cxn ang="0">
                <a:pos x="58" y="143"/>
              </a:cxn>
              <a:cxn ang="0">
                <a:pos x="46" y="101"/>
              </a:cxn>
              <a:cxn ang="0">
                <a:pos x="39" y="93"/>
              </a:cxn>
              <a:cxn ang="0">
                <a:pos x="39" y="76"/>
              </a:cxn>
              <a:cxn ang="0">
                <a:pos x="41" y="32"/>
              </a:cxn>
              <a:cxn ang="0">
                <a:pos x="49" y="15"/>
              </a:cxn>
              <a:cxn ang="0">
                <a:pos x="87" y="0"/>
              </a:cxn>
              <a:cxn ang="0">
                <a:pos x="103" y="3"/>
              </a:cxn>
              <a:cxn ang="0">
                <a:pos x="110" y="9"/>
              </a:cxn>
              <a:cxn ang="0">
                <a:pos x="125" y="15"/>
              </a:cxn>
              <a:cxn ang="0">
                <a:pos x="134" y="28"/>
              </a:cxn>
              <a:cxn ang="0">
                <a:pos x="131" y="76"/>
              </a:cxn>
              <a:cxn ang="0">
                <a:pos x="133" y="89"/>
              </a:cxn>
              <a:cxn ang="0">
                <a:pos x="123" y="101"/>
              </a:cxn>
              <a:cxn ang="0">
                <a:pos x="112" y="124"/>
              </a:cxn>
              <a:cxn ang="0">
                <a:pos x="118" y="150"/>
              </a:cxn>
              <a:cxn ang="0">
                <a:pos x="130" y="157"/>
              </a:cxn>
              <a:cxn ang="0">
                <a:pos x="168" y="180"/>
              </a:cxn>
              <a:cxn ang="0">
                <a:pos x="160" y="192"/>
              </a:cxn>
              <a:cxn ang="0">
                <a:pos x="119" y="212"/>
              </a:cxn>
              <a:cxn ang="0">
                <a:pos x="85" y="216"/>
              </a:cxn>
              <a:cxn ang="0">
                <a:pos x="29" y="193"/>
              </a:cxn>
              <a:cxn ang="0">
                <a:pos x="65" y="207"/>
              </a:cxn>
              <a:cxn ang="0">
                <a:pos x="96" y="208"/>
              </a:cxn>
              <a:cxn ang="0">
                <a:pos x="134" y="197"/>
              </a:cxn>
              <a:cxn ang="0">
                <a:pos x="158" y="182"/>
              </a:cxn>
              <a:cxn ang="0">
                <a:pos x="127" y="165"/>
              </a:cxn>
              <a:cxn ang="0">
                <a:pos x="112" y="157"/>
              </a:cxn>
              <a:cxn ang="0">
                <a:pos x="104" y="143"/>
              </a:cxn>
              <a:cxn ang="0">
                <a:pos x="108" y="116"/>
              </a:cxn>
              <a:cxn ang="0">
                <a:pos x="122" y="93"/>
              </a:cxn>
              <a:cxn ang="0">
                <a:pos x="125" y="88"/>
              </a:cxn>
              <a:cxn ang="0">
                <a:pos x="122" y="76"/>
              </a:cxn>
              <a:cxn ang="0">
                <a:pos x="126" y="32"/>
              </a:cxn>
              <a:cxn ang="0">
                <a:pos x="116" y="19"/>
              </a:cxn>
              <a:cxn ang="0">
                <a:pos x="107" y="18"/>
              </a:cxn>
              <a:cxn ang="0">
                <a:pos x="100" y="11"/>
              </a:cxn>
              <a:cxn ang="0">
                <a:pos x="87" y="9"/>
              </a:cxn>
              <a:cxn ang="0">
                <a:pos x="61" y="16"/>
              </a:cxn>
              <a:cxn ang="0">
                <a:pos x="50" y="31"/>
              </a:cxn>
              <a:cxn ang="0">
                <a:pos x="50" y="81"/>
              </a:cxn>
              <a:cxn ang="0">
                <a:pos x="46" y="88"/>
              </a:cxn>
              <a:cxn ang="0">
                <a:pos x="54" y="97"/>
              </a:cxn>
              <a:cxn ang="0">
                <a:pos x="65" y="120"/>
              </a:cxn>
              <a:cxn ang="0">
                <a:pos x="68" y="134"/>
              </a:cxn>
              <a:cxn ang="0">
                <a:pos x="60" y="157"/>
              </a:cxn>
              <a:cxn ang="0">
                <a:pos x="45" y="165"/>
              </a:cxn>
              <a:cxn ang="0">
                <a:pos x="12" y="182"/>
              </a:cxn>
            </a:cxnLst>
            <a:rect l="0" t="0" r="r" b="b"/>
            <a:pathLst>
              <a:path w="170" h="216">
                <a:moveTo>
                  <a:pt x="85" y="216"/>
                </a:moveTo>
                <a:lnTo>
                  <a:pt x="85" y="216"/>
                </a:lnTo>
                <a:lnTo>
                  <a:pt x="75" y="216"/>
                </a:lnTo>
                <a:lnTo>
                  <a:pt x="64" y="215"/>
                </a:lnTo>
                <a:lnTo>
                  <a:pt x="52" y="212"/>
                </a:lnTo>
                <a:lnTo>
                  <a:pt x="42" y="208"/>
                </a:lnTo>
                <a:lnTo>
                  <a:pt x="31" y="204"/>
                </a:lnTo>
                <a:lnTo>
                  <a:pt x="22" y="199"/>
                </a:lnTo>
                <a:lnTo>
                  <a:pt x="12" y="192"/>
                </a:lnTo>
                <a:lnTo>
                  <a:pt x="3" y="185"/>
                </a:lnTo>
                <a:lnTo>
                  <a:pt x="0" y="182"/>
                </a:lnTo>
                <a:lnTo>
                  <a:pt x="3" y="180"/>
                </a:lnTo>
                <a:lnTo>
                  <a:pt x="3" y="180"/>
                </a:lnTo>
                <a:lnTo>
                  <a:pt x="10" y="173"/>
                </a:lnTo>
                <a:lnTo>
                  <a:pt x="19" y="166"/>
                </a:lnTo>
                <a:lnTo>
                  <a:pt x="30" y="161"/>
                </a:lnTo>
                <a:lnTo>
                  <a:pt x="42" y="157"/>
                </a:lnTo>
                <a:lnTo>
                  <a:pt x="42" y="157"/>
                </a:lnTo>
                <a:lnTo>
                  <a:pt x="50" y="154"/>
                </a:lnTo>
                <a:lnTo>
                  <a:pt x="54" y="150"/>
                </a:lnTo>
                <a:lnTo>
                  <a:pt x="54" y="150"/>
                </a:lnTo>
                <a:lnTo>
                  <a:pt x="57" y="147"/>
                </a:lnTo>
                <a:lnTo>
                  <a:pt x="58" y="143"/>
                </a:lnTo>
                <a:lnTo>
                  <a:pt x="58" y="143"/>
                </a:lnTo>
                <a:lnTo>
                  <a:pt x="58" y="124"/>
                </a:lnTo>
                <a:lnTo>
                  <a:pt x="58" y="124"/>
                </a:lnTo>
                <a:lnTo>
                  <a:pt x="52" y="115"/>
                </a:lnTo>
                <a:lnTo>
                  <a:pt x="46" y="101"/>
                </a:lnTo>
                <a:lnTo>
                  <a:pt x="46" y="101"/>
                </a:lnTo>
                <a:lnTo>
                  <a:pt x="44" y="100"/>
                </a:lnTo>
                <a:lnTo>
                  <a:pt x="42" y="96"/>
                </a:lnTo>
                <a:lnTo>
                  <a:pt x="39" y="93"/>
                </a:lnTo>
                <a:lnTo>
                  <a:pt x="38" y="89"/>
                </a:lnTo>
                <a:lnTo>
                  <a:pt x="38" y="89"/>
                </a:lnTo>
                <a:lnTo>
                  <a:pt x="38" y="81"/>
                </a:lnTo>
                <a:lnTo>
                  <a:pt x="39" y="76"/>
                </a:lnTo>
                <a:lnTo>
                  <a:pt x="39" y="76"/>
                </a:lnTo>
                <a:lnTo>
                  <a:pt x="38" y="57"/>
                </a:lnTo>
                <a:lnTo>
                  <a:pt x="38" y="41"/>
                </a:lnTo>
                <a:lnTo>
                  <a:pt x="41" y="32"/>
                </a:lnTo>
                <a:lnTo>
                  <a:pt x="42" y="27"/>
                </a:lnTo>
                <a:lnTo>
                  <a:pt x="45" y="20"/>
                </a:lnTo>
                <a:lnTo>
                  <a:pt x="49" y="15"/>
                </a:lnTo>
                <a:lnTo>
                  <a:pt x="49" y="15"/>
                </a:lnTo>
                <a:lnTo>
                  <a:pt x="56" y="9"/>
                </a:lnTo>
                <a:lnTo>
                  <a:pt x="65" y="4"/>
                </a:lnTo>
                <a:lnTo>
                  <a:pt x="75" y="1"/>
                </a:lnTo>
                <a:lnTo>
                  <a:pt x="87" y="0"/>
                </a:lnTo>
                <a:lnTo>
                  <a:pt x="88" y="0"/>
                </a:lnTo>
                <a:lnTo>
                  <a:pt x="88" y="0"/>
                </a:lnTo>
                <a:lnTo>
                  <a:pt x="96" y="1"/>
                </a:lnTo>
                <a:lnTo>
                  <a:pt x="103" y="3"/>
                </a:lnTo>
                <a:lnTo>
                  <a:pt x="106" y="4"/>
                </a:lnTo>
                <a:lnTo>
                  <a:pt x="108" y="8"/>
                </a:lnTo>
                <a:lnTo>
                  <a:pt x="108" y="8"/>
                </a:lnTo>
                <a:lnTo>
                  <a:pt x="110" y="9"/>
                </a:lnTo>
                <a:lnTo>
                  <a:pt x="110" y="9"/>
                </a:lnTo>
                <a:lnTo>
                  <a:pt x="115" y="9"/>
                </a:lnTo>
                <a:lnTo>
                  <a:pt x="120" y="12"/>
                </a:lnTo>
                <a:lnTo>
                  <a:pt x="125" y="15"/>
                </a:lnTo>
                <a:lnTo>
                  <a:pt x="129" y="19"/>
                </a:lnTo>
                <a:lnTo>
                  <a:pt x="129" y="19"/>
                </a:lnTo>
                <a:lnTo>
                  <a:pt x="131" y="23"/>
                </a:lnTo>
                <a:lnTo>
                  <a:pt x="134" y="28"/>
                </a:lnTo>
                <a:lnTo>
                  <a:pt x="135" y="42"/>
                </a:lnTo>
                <a:lnTo>
                  <a:pt x="135" y="58"/>
                </a:lnTo>
                <a:lnTo>
                  <a:pt x="131" y="76"/>
                </a:lnTo>
                <a:lnTo>
                  <a:pt x="131" y="76"/>
                </a:lnTo>
                <a:lnTo>
                  <a:pt x="133" y="78"/>
                </a:lnTo>
                <a:lnTo>
                  <a:pt x="134" y="81"/>
                </a:lnTo>
                <a:lnTo>
                  <a:pt x="133" y="89"/>
                </a:lnTo>
                <a:lnTo>
                  <a:pt x="133" y="89"/>
                </a:lnTo>
                <a:lnTo>
                  <a:pt x="131" y="93"/>
                </a:lnTo>
                <a:lnTo>
                  <a:pt x="130" y="97"/>
                </a:lnTo>
                <a:lnTo>
                  <a:pt x="127" y="100"/>
                </a:lnTo>
                <a:lnTo>
                  <a:pt x="123" y="101"/>
                </a:lnTo>
                <a:lnTo>
                  <a:pt x="123" y="101"/>
                </a:lnTo>
                <a:lnTo>
                  <a:pt x="119" y="115"/>
                </a:lnTo>
                <a:lnTo>
                  <a:pt x="116" y="120"/>
                </a:lnTo>
                <a:lnTo>
                  <a:pt x="112" y="124"/>
                </a:lnTo>
                <a:lnTo>
                  <a:pt x="112" y="142"/>
                </a:lnTo>
                <a:lnTo>
                  <a:pt x="112" y="142"/>
                </a:lnTo>
                <a:lnTo>
                  <a:pt x="115" y="147"/>
                </a:lnTo>
                <a:lnTo>
                  <a:pt x="118" y="150"/>
                </a:lnTo>
                <a:lnTo>
                  <a:pt x="119" y="153"/>
                </a:lnTo>
                <a:lnTo>
                  <a:pt x="119" y="153"/>
                </a:lnTo>
                <a:lnTo>
                  <a:pt x="130" y="157"/>
                </a:lnTo>
                <a:lnTo>
                  <a:pt x="130" y="157"/>
                </a:lnTo>
                <a:lnTo>
                  <a:pt x="142" y="162"/>
                </a:lnTo>
                <a:lnTo>
                  <a:pt x="153" y="166"/>
                </a:lnTo>
                <a:lnTo>
                  <a:pt x="161" y="173"/>
                </a:lnTo>
                <a:lnTo>
                  <a:pt x="168" y="180"/>
                </a:lnTo>
                <a:lnTo>
                  <a:pt x="170" y="182"/>
                </a:lnTo>
                <a:lnTo>
                  <a:pt x="168" y="185"/>
                </a:lnTo>
                <a:lnTo>
                  <a:pt x="168" y="185"/>
                </a:lnTo>
                <a:lnTo>
                  <a:pt x="160" y="192"/>
                </a:lnTo>
                <a:lnTo>
                  <a:pt x="150" y="199"/>
                </a:lnTo>
                <a:lnTo>
                  <a:pt x="139" y="204"/>
                </a:lnTo>
                <a:lnTo>
                  <a:pt x="130" y="208"/>
                </a:lnTo>
                <a:lnTo>
                  <a:pt x="119" y="212"/>
                </a:lnTo>
                <a:lnTo>
                  <a:pt x="108" y="215"/>
                </a:lnTo>
                <a:lnTo>
                  <a:pt x="98" y="216"/>
                </a:lnTo>
                <a:lnTo>
                  <a:pt x="85" y="216"/>
                </a:lnTo>
                <a:lnTo>
                  <a:pt x="85" y="216"/>
                </a:lnTo>
                <a:close/>
                <a:moveTo>
                  <a:pt x="12" y="182"/>
                </a:moveTo>
                <a:lnTo>
                  <a:pt x="12" y="182"/>
                </a:lnTo>
                <a:lnTo>
                  <a:pt x="21" y="188"/>
                </a:lnTo>
                <a:lnTo>
                  <a:pt x="29" y="193"/>
                </a:lnTo>
                <a:lnTo>
                  <a:pt x="38" y="197"/>
                </a:lnTo>
                <a:lnTo>
                  <a:pt x="46" y="201"/>
                </a:lnTo>
                <a:lnTo>
                  <a:pt x="56" y="204"/>
                </a:lnTo>
                <a:lnTo>
                  <a:pt x="65" y="207"/>
                </a:lnTo>
                <a:lnTo>
                  <a:pt x="76" y="208"/>
                </a:lnTo>
                <a:lnTo>
                  <a:pt x="85" y="208"/>
                </a:lnTo>
                <a:lnTo>
                  <a:pt x="85" y="208"/>
                </a:lnTo>
                <a:lnTo>
                  <a:pt x="96" y="208"/>
                </a:lnTo>
                <a:lnTo>
                  <a:pt x="106" y="207"/>
                </a:lnTo>
                <a:lnTo>
                  <a:pt x="115" y="204"/>
                </a:lnTo>
                <a:lnTo>
                  <a:pt x="125" y="201"/>
                </a:lnTo>
                <a:lnTo>
                  <a:pt x="134" y="197"/>
                </a:lnTo>
                <a:lnTo>
                  <a:pt x="142" y="193"/>
                </a:lnTo>
                <a:lnTo>
                  <a:pt x="152" y="188"/>
                </a:lnTo>
                <a:lnTo>
                  <a:pt x="158" y="182"/>
                </a:lnTo>
                <a:lnTo>
                  <a:pt x="158" y="182"/>
                </a:lnTo>
                <a:lnTo>
                  <a:pt x="153" y="177"/>
                </a:lnTo>
                <a:lnTo>
                  <a:pt x="145" y="173"/>
                </a:lnTo>
                <a:lnTo>
                  <a:pt x="137" y="169"/>
                </a:lnTo>
                <a:lnTo>
                  <a:pt x="127" y="165"/>
                </a:lnTo>
                <a:lnTo>
                  <a:pt x="127" y="165"/>
                </a:lnTo>
                <a:lnTo>
                  <a:pt x="119" y="162"/>
                </a:lnTo>
                <a:lnTo>
                  <a:pt x="114" y="158"/>
                </a:lnTo>
                <a:lnTo>
                  <a:pt x="112" y="157"/>
                </a:lnTo>
                <a:lnTo>
                  <a:pt x="112" y="157"/>
                </a:lnTo>
                <a:lnTo>
                  <a:pt x="107" y="151"/>
                </a:lnTo>
                <a:lnTo>
                  <a:pt x="106" y="147"/>
                </a:lnTo>
                <a:lnTo>
                  <a:pt x="104" y="143"/>
                </a:lnTo>
                <a:lnTo>
                  <a:pt x="104" y="122"/>
                </a:lnTo>
                <a:lnTo>
                  <a:pt x="106" y="120"/>
                </a:lnTo>
                <a:lnTo>
                  <a:pt x="106" y="120"/>
                </a:lnTo>
                <a:lnTo>
                  <a:pt x="108" y="116"/>
                </a:lnTo>
                <a:lnTo>
                  <a:pt x="111" y="111"/>
                </a:lnTo>
                <a:lnTo>
                  <a:pt x="116" y="96"/>
                </a:lnTo>
                <a:lnTo>
                  <a:pt x="118" y="90"/>
                </a:lnTo>
                <a:lnTo>
                  <a:pt x="122" y="93"/>
                </a:lnTo>
                <a:lnTo>
                  <a:pt x="122" y="93"/>
                </a:lnTo>
                <a:lnTo>
                  <a:pt x="123" y="90"/>
                </a:lnTo>
                <a:lnTo>
                  <a:pt x="125" y="88"/>
                </a:lnTo>
                <a:lnTo>
                  <a:pt x="125" y="88"/>
                </a:lnTo>
                <a:lnTo>
                  <a:pt x="125" y="84"/>
                </a:lnTo>
                <a:lnTo>
                  <a:pt x="125" y="81"/>
                </a:lnTo>
                <a:lnTo>
                  <a:pt x="122" y="80"/>
                </a:lnTo>
                <a:lnTo>
                  <a:pt x="122" y="76"/>
                </a:lnTo>
                <a:lnTo>
                  <a:pt x="122" y="76"/>
                </a:lnTo>
                <a:lnTo>
                  <a:pt x="126" y="59"/>
                </a:lnTo>
                <a:lnTo>
                  <a:pt x="127" y="45"/>
                </a:lnTo>
                <a:lnTo>
                  <a:pt x="126" y="32"/>
                </a:lnTo>
                <a:lnTo>
                  <a:pt x="125" y="27"/>
                </a:lnTo>
                <a:lnTo>
                  <a:pt x="122" y="23"/>
                </a:lnTo>
                <a:lnTo>
                  <a:pt x="122" y="23"/>
                </a:lnTo>
                <a:lnTo>
                  <a:pt x="116" y="19"/>
                </a:lnTo>
                <a:lnTo>
                  <a:pt x="110" y="18"/>
                </a:lnTo>
                <a:lnTo>
                  <a:pt x="108" y="18"/>
                </a:lnTo>
                <a:lnTo>
                  <a:pt x="107" y="18"/>
                </a:lnTo>
                <a:lnTo>
                  <a:pt x="107" y="18"/>
                </a:lnTo>
                <a:lnTo>
                  <a:pt x="103" y="15"/>
                </a:lnTo>
                <a:lnTo>
                  <a:pt x="102" y="12"/>
                </a:lnTo>
                <a:lnTo>
                  <a:pt x="102" y="12"/>
                </a:lnTo>
                <a:lnTo>
                  <a:pt x="100" y="11"/>
                </a:lnTo>
                <a:lnTo>
                  <a:pt x="99" y="9"/>
                </a:lnTo>
                <a:lnTo>
                  <a:pt x="95" y="9"/>
                </a:lnTo>
                <a:lnTo>
                  <a:pt x="88" y="9"/>
                </a:lnTo>
                <a:lnTo>
                  <a:pt x="87" y="9"/>
                </a:lnTo>
                <a:lnTo>
                  <a:pt x="87" y="9"/>
                </a:lnTo>
                <a:lnTo>
                  <a:pt x="77" y="9"/>
                </a:lnTo>
                <a:lnTo>
                  <a:pt x="68" y="12"/>
                </a:lnTo>
                <a:lnTo>
                  <a:pt x="61" y="16"/>
                </a:lnTo>
                <a:lnTo>
                  <a:pt x="56" y="20"/>
                </a:lnTo>
                <a:lnTo>
                  <a:pt x="56" y="20"/>
                </a:lnTo>
                <a:lnTo>
                  <a:pt x="53" y="26"/>
                </a:lnTo>
                <a:lnTo>
                  <a:pt x="50" y="31"/>
                </a:lnTo>
                <a:lnTo>
                  <a:pt x="48" y="43"/>
                </a:lnTo>
                <a:lnTo>
                  <a:pt x="46" y="58"/>
                </a:lnTo>
                <a:lnTo>
                  <a:pt x="49" y="77"/>
                </a:lnTo>
                <a:lnTo>
                  <a:pt x="50" y="81"/>
                </a:lnTo>
                <a:lnTo>
                  <a:pt x="46" y="81"/>
                </a:lnTo>
                <a:lnTo>
                  <a:pt x="46" y="81"/>
                </a:lnTo>
                <a:lnTo>
                  <a:pt x="46" y="88"/>
                </a:lnTo>
                <a:lnTo>
                  <a:pt x="46" y="88"/>
                </a:lnTo>
                <a:lnTo>
                  <a:pt x="49" y="92"/>
                </a:lnTo>
                <a:lnTo>
                  <a:pt x="50" y="95"/>
                </a:lnTo>
                <a:lnTo>
                  <a:pt x="54" y="93"/>
                </a:lnTo>
                <a:lnTo>
                  <a:pt x="54" y="97"/>
                </a:lnTo>
                <a:lnTo>
                  <a:pt x="54" y="97"/>
                </a:lnTo>
                <a:lnTo>
                  <a:pt x="60" y="111"/>
                </a:lnTo>
                <a:lnTo>
                  <a:pt x="62" y="116"/>
                </a:lnTo>
                <a:lnTo>
                  <a:pt x="65" y="120"/>
                </a:lnTo>
                <a:lnTo>
                  <a:pt x="66" y="120"/>
                </a:lnTo>
                <a:lnTo>
                  <a:pt x="66" y="123"/>
                </a:lnTo>
                <a:lnTo>
                  <a:pt x="66" y="123"/>
                </a:lnTo>
                <a:lnTo>
                  <a:pt x="68" y="134"/>
                </a:lnTo>
                <a:lnTo>
                  <a:pt x="66" y="144"/>
                </a:lnTo>
                <a:lnTo>
                  <a:pt x="66" y="144"/>
                </a:lnTo>
                <a:lnTo>
                  <a:pt x="65" y="151"/>
                </a:lnTo>
                <a:lnTo>
                  <a:pt x="60" y="157"/>
                </a:lnTo>
                <a:lnTo>
                  <a:pt x="60" y="157"/>
                </a:lnTo>
                <a:lnTo>
                  <a:pt x="54" y="161"/>
                </a:lnTo>
                <a:lnTo>
                  <a:pt x="45" y="165"/>
                </a:lnTo>
                <a:lnTo>
                  <a:pt x="45" y="165"/>
                </a:lnTo>
                <a:lnTo>
                  <a:pt x="35" y="169"/>
                </a:lnTo>
                <a:lnTo>
                  <a:pt x="26" y="173"/>
                </a:lnTo>
                <a:lnTo>
                  <a:pt x="18" y="177"/>
                </a:lnTo>
                <a:lnTo>
                  <a:pt x="12" y="182"/>
                </a:lnTo>
                <a:lnTo>
                  <a:pt x="12" y="18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06" name="Freeform 382"/>
          <p:cNvSpPr/>
          <p:nvPr/>
        </p:nvSpPr>
        <p:spPr bwMode="auto">
          <a:xfrm>
            <a:off x="2891461" y="4886718"/>
            <a:ext cx="42219" cy="37353"/>
          </a:xfrm>
          <a:custGeom>
            <a:avLst/>
            <a:gdLst/>
            <a:ahLst/>
            <a:cxnLst>
              <a:cxn ang="0">
                <a:pos x="27" y="24"/>
              </a:cxn>
              <a:cxn ang="0">
                <a:pos x="19" y="24"/>
              </a:cxn>
              <a:cxn ang="0">
                <a:pos x="19" y="13"/>
              </a:cxn>
              <a:cxn ang="0">
                <a:pos x="19" y="13"/>
              </a:cxn>
              <a:cxn ang="0">
                <a:pos x="17" y="11"/>
              </a:cxn>
              <a:cxn ang="0">
                <a:pos x="17" y="9"/>
              </a:cxn>
              <a:cxn ang="0">
                <a:pos x="15" y="8"/>
              </a:cxn>
              <a:cxn ang="0">
                <a:pos x="13" y="8"/>
              </a:cxn>
              <a:cxn ang="0">
                <a:pos x="13" y="8"/>
              </a:cxn>
              <a:cxn ang="0">
                <a:pos x="11" y="8"/>
              </a:cxn>
              <a:cxn ang="0">
                <a:pos x="9" y="9"/>
              </a:cxn>
              <a:cxn ang="0">
                <a:pos x="8" y="11"/>
              </a:cxn>
              <a:cxn ang="0">
                <a:pos x="8" y="13"/>
              </a:cxn>
              <a:cxn ang="0">
                <a:pos x="8" y="24"/>
              </a:cxn>
              <a:cxn ang="0">
                <a:pos x="0" y="24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8" y="0"/>
              </a:cxn>
              <a:cxn ang="0">
                <a:pos x="13" y="0"/>
              </a:cxn>
              <a:cxn ang="0">
                <a:pos x="13" y="0"/>
              </a:cxn>
              <a:cxn ang="0">
                <a:pos x="19" y="0"/>
              </a:cxn>
              <a:cxn ang="0">
                <a:pos x="23" y="4"/>
              </a:cxn>
              <a:cxn ang="0">
                <a:pos x="25" y="8"/>
              </a:cxn>
              <a:cxn ang="0">
                <a:pos x="27" y="13"/>
              </a:cxn>
              <a:cxn ang="0">
                <a:pos x="27" y="24"/>
              </a:cxn>
            </a:cxnLst>
            <a:rect l="0" t="0" r="r" b="b"/>
            <a:pathLst>
              <a:path w="27" h="24">
                <a:moveTo>
                  <a:pt x="27" y="24"/>
                </a:moveTo>
                <a:lnTo>
                  <a:pt x="19" y="24"/>
                </a:lnTo>
                <a:lnTo>
                  <a:pt x="19" y="13"/>
                </a:lnTo>
                <a:lnTo>
                  <a:pt x="19" y="13"/>
                </a:lnTo>
                <a:lnTo>
                  <a:pt x="17" y="11"/>
                </a:lnTo>
                <a:lnTo>
                  <a:pt x="17" y="9"/>
                </a:lnTo>
                <a:lnTo>
                  <a:pt x="15" y="8"/>
                </a:lnTo>
                <a:lnTo>
                  <a:pt x="13" y="8"/>
                </a:lnTo>
                <a:lnTo>
                  <a:pt x="13" y="8"/>
                </a:lnTo>
                <a:lnTo>
                  <a:pt x="11" y="8"/>
                </a:lnTo>
                <a:lnTo>
                  <a:pt x="9" y="9"/>
                </a:lnTo>
                <a:lnTo>
                  <a:pt x="8" y="11"/>
                </a:lnTo>
                <a:lnTo>
                  <a:pt x="8" y="13"/>
                </a:lnTo>
                <a:lnTo>
                  <a:pt x="8" y="24"/>
                </a:lnTo>
                <a:lnTo>
                  <a:pt x="0" y="24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3" y="4"/>
                </a:lnTo>
                <a:lnTo>
                  <a:pt x="25" y="8"/>
                </a:lnTo>
                <a:lnTo>
                  <a:pt x="27" y="13"/>
                </a:lnTo>
                <a:lnTo>
                  <a:pt x="27" y="2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07" name="Freeform 383"/>
          <p:cNvSpPr/>
          <p:nvPr/>
        </p:nvSpPr>
        <p:spPr bwMode="auto">
          <a:xfrm>
            <a:off x="3111928" y="4886718"/>
            <a:ext cx="46907" cy="37353"/>
          </a:xfrm>
          <a:custGeom>
            <a:avLst/>
            <a:gdLst/>
            <a:ahLst/>
            <a:cxnLst>
              <a:cxn ang="0">
                <a:pos x="28" y="24"/>
              </a:cxn>
              <a:cxn ang="0">
                <a:pos x="19" y="24"/>
              </a:cxn>
              <a:cxn ang="0">
                <a:pos x="19" y="13"/>
              </a:cxn>
              <a:cxn ang="0">
                <a:pos x="19" y="13"/>
              </a:cxn>
              <a:cxn ang="0">
                <a:pos x="19" y="11"/>
              </a:cxn>
              <a:cxn ang="0">
                <a:pos x="17" y="9"/>
              </a:cxn>
              <a:cxn ang="0">
                <a:pos x="16" y="8"/>
              </a:cxn>
              <a:cxn ang="0">
                <a:pos x="13" y="8"/>
              </a:cxn>
              <a:cxn ang="0">
                <a:pos x="13" y="8"/>
              </a:cxn>
              <a:cxn ang="0">
                <a:pos x="12" y="8"/>
              </a:cxn>
              <a:cxn ang="0">
                <a:pos x="11" y="9"/>
              </a:cxn>
              <a:cxn ang="0">
                <a:pos x="9" y="11"/>
              </a:cxn>
              <a:cxn ang="0">
                <a:pos x="9" y="13"/>
              </a:cxn>
              <a:cxn ang="0">
                <a:pos x="9" y="24"/>
              </a:cxn>
              <a:cxn ang="0">
                <a:pos x="0" y="24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9" y="0"/>
              </a:cxn>
              <a:cxn ang="0">
                <a:pos x="13" y="0"/>
              </a:cxn>
              <a:cxn ang="0">
                <a:pos x="13" y="0"/>
              </a:cxn>
              <a:cxn ang="0">
                <a:pos x="19" y="0"/>
              </a:cxn>
              <a:cxn ang="0">
                <a:pos x="24" y="4"/>
              </a:cxn>
              <a:cxn ang="0">
                <a:pos x="27" y="8"/>
              </a:cxn>
              <a:cxn ang="0">
                <a:pos x="28" y="13"/>
              </a:cxn>
              <a:cxn ang="0">
                <a:pos x="28" y="24"/>
              </a:cxn>
            </a:cxnLst>
            <a:rect l="0" t="0" r="r" b="b"/>
            <a:pathLst>
              <a:path w="28" h="24">
                <a:moveTo>
                  <a:pt x="28" y="24"/>
                </a:moveTo>
                <a:lnTo>
                  <a:pt x="19" y="24"/>
                </a:lnTo>
                <a:lnTo>
                  <a:pt x="19" y="13"/>
                </a:lnTo>
                <a:lnTo>
                  <a:pt x="19" y="13"/>
                </a:lnTo>
                <a:lnTo>
                  <a:pt x="19" y="11"/>
                </a:lnTo>
                <a:lnTo>
                  <a:pt x="17" y="9"/>
                </a:lnTo>
                <a:lnTo>
                  <a:pt x="16" y="8"/>
                </a:lnTo>
                <a:lnTo>
                  <a:pt x="13" y="8"/>
                </a:lnTo>
                <a:lnTo>
                  <a:pt x="13" y="8"/>
                </a:lnTo>
                <a:lnTo>
                  <a:pt x="12" y="8"/>
                </a:lnTo>
                <a:lnTo>
                  <a:pt x="11" y="9"/>
                </a:lnTo>
                <a:lnTo>
                  <a:pt x="9" y="11"/>
                </a:lnTo>
                <a:lnTo>
                  <a:pt x="9" y="13"/>
                </a:lnTo>
                <a:lnTo>
                  <a:pt x="9" y="24"/>
                </a:lnTo>
                <a:lnTo>
                  <a:pt x="0" y="24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4" y="4"/>
                </a:lnTo>
                <a:lnTo>
                  <a:pt x="27" y="8"/>
                </a:lnTo>
                <a:lnTo>
                  <a:pt x="28" y="13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08" name="Freeform 384"/>
          <p:cNvSpPr>
            <a:spLocks noEditPoints="1"/>
          </p:cNvSpPr>
          <p:nvPr/>
        </p:nvSpPr>
        <p:spPr bwMode="auto">
          <a:xfrm>
            <a:off x="2839864" y="4919399"/>
            <a:ext cx="365877" cy="354856"/>
          </a:xfrm>
          <a:custGeom>
            <a:avLst/>
            <a:gdLst/>
            <a:ahLst/>
            <a:cxnLst>
              <a:cxn ang="0">
                <a:pos x="14" y="230"/>
              </a:cxn>
              <a:cxn ang="0">
                <a:pos x="8" y="228"/>
              </a:cxn>
              <a:cxn ang="0">
                <a:pos x="2" y="222"/>
              </a:cxn>
              <a:cxn ang="0">
                <a:pos x="0" y="14"/>
              </a:cxn>
              <a:cxn ang="0">
                <a:pos x="2" y="8"/>
              </a:cxn>
              <a:cxn ang="0">
                <a:pos x="8" y="1"/>
              </a:cxn>
              <a:cxn ang="0">
                <a:pos x="41" y="0"/>
              </a:cxn>
              <a:cxn ang="0">
                <a:pos x="41" y="19"/>
              </a:cxn>
              <a:cxn ang="0">
                <a:pos x="42" y="23"/>
              </a:cxn>
              <a:cxn ang="0">
                <a:pos x="46" y="24"/>
              </a:cxn>
              <a:cxn ang="0">
                <a:pos x="48" y="24"/>
              </a:cxn>
              <a:cxn ang="0">
                <a:pos x="50" y="22"/>
              </a:cxn>
              <a:cxn ang="0">
                <a:pos x="52" y="0"/>
              </a:cxn>
              <a:cxn ang="0">
                <a:pos x="185" y="19"/>
              </a:cxn>
              <a:cxn ang="0">
                <a:pos x="185" y="22"/>
              </a:cxn>
              <a:cxn ang="0">
                <a:pos x="188" y="24"/>
              </a:cxn>
              <a:cxn ang="0">
                <a:pos x="189" y="24"/>
              </a:cxn>
              <a:cxn ang="0">
                <a:pos x="193" y="23"/>
              </a:cxn>
              <a:cxn ang="0">
                <a:pos x="195" y="19"/>
              </a:cxn>
              <a:cxn ang="0">
                <a:pos x="222" y="0"/>
              </a:cxn>
              <a:cxn ang="0">
                <a:pos x="227" y="1"/>
              </a:cxn>
              <a:cxn ang="0">
                <a:pos x="234" y="8"/>
              </a:cxn>
              <a:cxn ang="0">
                <a:pos x="235" y="216"/>
              </a:cxn>
              <a:cxn ang="0">
                <a:pos x="234" y="222"/>
              </a:cxn>
              <a:cxn ang="0">
                <a:pos x="227" y="228"/>
              </a:cxn>
              <a:cxn ang="0">
                <a:pos x="222" y="230"/>
              </a:cxn>
              <a:cxn ang="0">
                <a:pos x="14" y="8"/>
              </a:cxn>
              <a:cxn ang="0">
                <a:pos x="10" y="10"/>
              </a:cxn>
              <a:cxn ang="0">
                <a:pos x="8" y="14"/>
              </a:cxn>
              <a:cxn ang="0">
                <a:pos x="8" y="216"/>
              </a:cxn>
              <a:cxn ang="0">
                <a:pos x="10" y="220"/>
              </a:cxn>
              <a:cxn ang="0">
                <a:pos x="14" y="222"/>
              </a:cxn>
              <a:cxn ang="0">
                <a:pos x="222" y="222"/>
              </a:cxn>
              <a:cxn ang="0">
                <a:pos x="226" y="220"/>
              </a:cxn>
              <a:cxn ang="0">
                <a:pos x="227" y="216"/>
              </a:cxn>
              <a:cxn ang="0">
                <a:pos x="227" y="14"/>
              </a:cxn>
              <a:cxn ang="0">
                <a:pos x="226" y="10"/>
              </a:cxn>
              <a:cxn ang="0">
                <a:pos x="222" y="8"/>
              </a:cxn>
              <a:cxn ang="0">
                <a:pos x="204" y="19"/>
              </a:cxn>
              <a:cxn ang="0">
                <a:pos x="203" y="24"/>
              </a:cxn>
              <a:cxn ang="0">
                <a:pos x="195" y="33"/>
              </a:cxn>
              <a:cxn ang="0">
                <a:pos x="189" y="33"/>
              </a:cxn>
              <a:cxn ang="0">
                <a:pos x="180" y="28"/>
              </a:cxn>
              <a:cxn ang="0">
                <a:pos x="176" y="19"/>
              </a:cxn>
              <a:cxn ang="0">
                <a:pos x="60" y="8"/>
              </a:cxn>
              <a:cxn ang="0">
                <a:pos x="60" y="19"/>
              </a:cxn>
              <a:cxn ang="0">
                <a:pos x="56" y="28"/>
              </a:cxn>
              <a:cxn ang="0">
                <a:pos x="46" y="33"/>
              </a:cxn>
              <a:cxn ang="0">
                <a:pos x="41" y="33"/>
              </a:cxn>
              <a:cxn ang="0">
                <a:pos x="34" y="24"/>
              </a:cxn>
              <a:cxn ang="0">
                <a:pos x="33" y="8"/>
              </a:cxn>
            </a:cxnLst>
            <a:rect l="0" t="0" r="r" b="b"/>
            <a:pathLst>
              <a:path w="235" h="230">
                <a:moveTo>
                  <a:pt x="222" y="230"/>
                </a:moveTo>
                <a:lnTo>
                  <a:pt x="14" y="230"/>
                </a:lnTo>
                <a:lnTo>
                  <a:pt x="14" y="230"/>
                </a:lnTo>
                <a:lnTo>
                  <a:pt x="8" y="228"/>
                </a:lnTo>
                <a:lnTo>
                  <a:pt x="4" y="226"/>
                </a:lnTo>
                <a:lnTo>
                  <a:pt x="2" y="222"/>
                </a:lnTo>
                <a:lnTo>
                  <a:pt x="0" y="216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4" y="4"/>
                </a:lnTo>
                <a:lnTo>
                  <a:pt x="8" y="1"/>
                </a:lnTo>
                <a:lnTo>
                  <a:pt x="14" y="0"/>
                </a:lnTo>
                <a:lnTo>
                  <a:pt x="41" y="0"/>
                </a:lnTo>
                <a:lnTo>
                  <a:pt x="41" y="19"/>
                </a:lnTo>
                <a:lnTo>
                  <a:pt x="41" y="19"/>
                </a:lnTo>
                <a:lnTo>
                  <a:pt x="41" y="22"/>
                </a:lnTo>
                <a:lnTo>
                  <a:pt x="42" y="23"/>
                </a:lnTo>
                <a:lnTo>
                  <a:pt x="44" y="24"/>
                </a:lnTo>
                <a:lnTo>
                  <a:pt x="46" y="24"/>
                </a:lnTo>
                <a:lnTo>
                  <a:pt x="46" y="24"/>
                </a:lnTo>
                <a:lnTo>
                  <a:pt x="48" y="24"/>
                </a:lnTo>
                <a:lnTo>
                  <a:pt x="50" y="23"/>
                </a:lnTo>
                <a:lnTo>
                  <a:pt x="50" y="22"/>
                </a:lnTo>
                <a:lnTo>
                  <a:pt x="52" y="19"/>
                </a:lnTo>
                <a:lnTo>
                  <a:pt x="52" y="0"/>
                </a:lnTo>
                <a:lnTo>
                  <a:pt x="185" y="0"/>
                </a:lnTo>
                <a:lnTo>
                  <a:pt x="185" y="19"/>
                </a:lnTo>
                <a:lnTo>
                  <a:pt x="185" y="19"/>
                </a:lnTo>
                <a:lnTo>
                  <a:pt x="185" y="22"/>
                </a:lnTo>
                <a:lnTo>
                  <a:pt x="187" y="23"/>
                </a:lnTo>
                <a:lnTo>
                  <a:pt x="188" y="24"/>
                </a:lnTo>
                <a:lnTo>
                  <a:pt x="189" y="24"/>
                </a:lnTo>
                <a:lnTo>
                  <a:pt x="189" y="24"/>
                </a:lnTo>
                <a:lnTo>
                  <a:pt x="192" y="24"/>
                </a:lnTo>
                <a:lnTo>
                  <a:pt x="193" y="23"/>
                </a:lnTo>
                <a:lnTo>
                  <a:pt x="195" y="22"/>
                </a:lnTo>
                <a:lnTo>
                  <a:pt x="195" y="19"/>
                </a:lnTo>
                <a:lnTo>
                  <a:pt x="195" y="0"/>
                </a:lnTo>
                <a:lnTo>
                  <a:pt x="222" y="0"/>
                </a:lnTo>
                <a:lnTo>
                  <a:pt x="222" y="0"/>
                </a:lnTo>
                <a:lnTo>
                  <a:pt x="227" y="1"/>
                </a:lnTo>
                <a:lnTo>
                  <a:pt x="231" y="4"/>
                </a:lnTo>
                <a:lnTo>
                  <a:pt x="234" y="8"/>
                </a:lnTo>
                <a:lnTo>
                  <a:pt x="235" y="14"/>
                </a:lnTo>
                <a:lnTo>
                  <a:pt x="235" y="216"/>
                </a:lnTo>
                <a:lnTo>
                  <a:pt x="235" y="216"/>
                </a:lnTo>
                <a:lnTo>
                  <a:pt x="234" y="222"/>
                </a:lnTo>
                <a:lnTo>
                  <a:pt x="231" y="226"/>
                </a:lnTo>
                <a:lnTo>
                  <a:pt x="227" y="228"/>
                </a:lnTo>
                <a:lnTo>
                  <a:pt x="222" y="230"/>
                </a:lnTo>
                <a:lnTo>
                  <a:pt x="222" y="230"/>
                </a:lnTo>
                <a:close/>
                <a:moveTo>
                  <a:pt x="14" y="8"/>
                </a:moveTo>
                <a:lnTo>
                  <a:pt x="14" y="8"/>
                </a:lnTo>
                <a:lnTo>
                  <a:pt x="13" y="10"/>
                </a:lnTo>
                <a:lnTo>
                  <a:pt x="10" y="10"/>
                </a:lnTo>
                <a:lnTo>
                  <a:pt x="10" y="12"/>
                </a:lnTo>
                <a:lnTo>
                  <a:pt x="8" y="14"/>
                </a:lnTo>
                <a:lnTo>
                  <a:pt x="8" y="216"/>
                </a:lnTo>
                <a:lnTo>
                  <a:pt x="8" y="216"/>
                </a:lnTo>
                <a:lnTo>
                  <a:pt x="10" y="219"/>
                </a:lnTo>
                <a:lnTo>
                  <a:pt x="10" y="220"/>
                </a:lnTo>
                <a:lnTo>
                  <a:pt x="13" y="222"/>
                </a:lnTo>
                <a:lnTo>
                  <a:pt x="14" y="222"/>
                </a:lnTo>
                <a:lnTo>
                  <a:pt x="222" y="222"/>
                </a:lnTo>
                <a:lnTo>
                  <a:pt x="222" y="222"/>
                </a:lnTo>
                <a:lnTo>
                  <a:pt x="224" y="222"/>
                </a:lnTo>
                <a:lnTo>
                  <a:pt x="226" y="220"/>
                </a:lnTo>
                <a:lnTo>
                  <a:pt x="227" y="219"/>
                </a:lnTo>
                <a:lnTo>
                  <a:pt x="227" y="216"/>
                </a:lnTo>
                <a:lnTo>
                  <a:pt x="227" y="14"/>
                </a:lnTo>
                <a:lnTo>
                  <a:pt x="227" y="14"/>
                </a:lnTo>
                <a:lnTo>
                  <a:pt x="227" y="12"/>
                </a:lnTo>
                <a:lnTo>
                  <a:pt x="226" y="10"/>
                </a:lnTo>
                <a:lnTo>
                  <a:pt x="224" y="10"/>
                </a:lnTo>
                <a:lnTo>
                  <a:pt x="222" y="8"/>
                </a:lnTo>
                <a:lnTo>
                  <a:pt x="204" y="8"/>
                </a:lnTo>
                <a:lnTo>
                  <a:pt x="204" y="19"/>
                </a:lnTo>
                <a:lnTo>
                  <a:pt x="204" y="19"/>
                </a:lnTo>
                <a:lnTo>
                  <a:pt x="203" y="24"/>
                </a:lnTo>
                <a:lnTo>
                  <a:pt x="200" y="28"/>
                </a:lnTo>
                <a:lnTo>
                  <a:pt x="195" y="33"/>
                </a:lnTo>
                <a:lnTo>
                  <a:pt x="189" y="33"/>
                </a:lnTo>
                <a:lnTo>
                  <a:pt x="189" y="33"/>
                </a:lnTo>
                <a:lnTo>
                  <a:pt x="185" y="33"/>
                </a:lnTo>
                <a:lnTo>
                  <a:pt x="180" y="28"/>
                </a:lnTo>
                <a:lnTo>
                  <a:pt x="177" y="24"/>
                </a:lnTo>
                <a:lnTo>
                  <a:pt x="176" y="19"/>
                </a:lnTo>
                <a:lnTo>
                  <a:pt x="176" y="8"/>
                </a:lnTo>
                <a:lnTo>
                  <a:pt x="60" y="8"/>
                </a:lnTo>
                <a:lnTo>
                  <a:pt x="60" y="19"/>
                </a:lnTo>
                <a:lnTo>
                  <a:pt x="60" y="19"/>
                </a:lnTo>
                <a:lnTo>
                  <a:pt x="58" y="24"/>
                </a:lnTo>
                <a:lnTo>
                  <a:pt x="56" y="28"/>
                </a:lnTo>
                <a:lnTo>
                  <a:pt x="52" y="33"/>
                </a:lnTo>
                <a:lnTo>
                  <a:pt x="46" y="33"/>
                </a:lnTo>
                <a:lnTo>
                  <a:pt x="46" y="33"/>
                </a:lnTo>
                <a:lnTo>
                  <a:pt x="41" y="33"/>
                </a:lnTo>
                <a:lnTo>
                  <a:pt x="37" y="28"/>
                </a:lnTo>
                <a:lnTo>
                  <a:pt x="34" y="24"/>
                </a:lnTo>
                <a:lnTo>
                  <a:pt x="33" y="19"/>
                </a:lnTo>
                <a:lnTo>
                  <a:pt x="33" y="8"/>
                </a:lnTo>
                <a:lnTo>
                  <a:pt x="14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09" name="Freeform 385"/>
          <p:cNvSpPr/>
          <p:nvPr/>
        </p:nvSpPr>
        <p:spPr bwMode="auto">
          <a:xfrm>
            <a:off x="3111928" y="4924070"/>
            <a:ext cx="46907" cy="46692"/>
          </a:xfrm>
          <a:custGeom>
            <a:avLst/>
            <a:gdLst/>
            <a:ahLst/>
            <a:cxnLst>
              <a:cxn ang="0">
                <a:pos x="13" y="29"/>
              </a:cxn>
              <a:cxn ang="0">
                <a:pos x="13" y="29"/>
              </a:cxn>
              <a:cxn ang="0">
                <a:pos x="9" y="29"/>
              </a:cxn>
              <a:cxn ang="0">
                <a:pos x="4" y="24"/>
              </a:cxn>
              <a:cxn ang="0">
                <a:pos x="1" y="20"/>
              </a:cxn>
              <a:cxn ang="0">
                <a:pos x="0" y="15"/>
              </a:cxn>
              <a:cxn ang="0">
                <a:pos x="0" y="0"/>
              </a:cxn>
              <a:cxn ang="0">
                <a:pos x="9" y="0"/>
              </a:cxn>
              <a:cxn ang="0">
                <a:pos x="9" y="15"/>
              </a:cxn>
              <a:cxn ang="0">
                <a:pos x="9" y="15"/>
              </a:cxn>
              <a:cxn ang="0">
                <a:pos x="9" y="18"/>
              </a:cxn>
              <a:cxn ang="0">
                <a:pos x="11" y="19"/>
              </a:cxn>
              <a:cxn ang="0">
                <a:pos x="12" y="20"/>
              </a:cxn>
              <a:cxn ang="0">
                <a:pos x="13" y="20"/>
              </a:cxn>
              <a:cxn ang="0">
                <a:pos x="13" y="20"/>
              </a:cxn>
              <a:cxn ang="0">
                <a:pos x="16" y="20"/>
              </a:cxn>
              <a:cxn ang="0">
                <a:pos x="17" y="19"/>
              </a:cxn>
              <a:cxn ang="0">
                <a:pos x="19" y="18"/>
              </a:cxn>
              <a:cxn ang="0">
                <a:pos x="19" y="15"/>
              </a:cxn>
              <a:cxn ang="0">
                <a:pos x="19" y="0"/>
              </a:cxn>
              <a:cxn ang="0">
                <a:pos x="28" y="0"/>
              </a:cxn>
              <a:cxn ang="0">
                <a:pos x="28" y="15"/>
              </a:cxn>
              <a:cxn ang="0">
                <a:pos x="28" y="15"/>
              </a:cxn>
              <a:cxn ang="0">
                <a:pos x="27" y="20"/>
              </a:cxn>
              <a:cxn ang="0">
                <a:pos x="24" y="24"/>
              </a:cxn>
              <a:cxn ang="0">
                <a:pos x="19" y="29"/>
              </a:cxn>
              <a:cxn ang="0">
                <a:pos x="13" y="29"/>
              </a:cxn>
              <a:cxn ang="0">
                <a:pos x="13" y="29"/>
              </a:cxn>
            </a:cxnLst>
            <a:rect l="0" t="0" r="r" b="b"/>
            <a:pathLst>
              <a:path w="28" h="29">
                <a:moveTo>
                  <a:pt x="13" y="29"/>
                </a:moveTo>
                <a:lnTo>
                  <a:pt x="13" y="29"/>
                </a:lnTo>
                <a:lnTo>
                  <a:pt x="9" y="29"/>
                </a:lnTo>
                <a:lnTo>
                  <a:pt x="4" y="24"/>
                </a:lnTo>
                <a:lnTo>
                  <a:pt x="1" y="20"/>
                </a:lnTo>
                <a:lnTo>
                  <a:pt x="0" y="15"/>
                </a:lnTo>
                <a:lnTo>
                  <a:pt x="0" y="0"/>
                </a:lnTo>
                <a:lnTo>
                  <a:pt x="9" y="0"/>
                </a:lnTo>
                <a:lnTo>
                  <a:pt x="9" y="15"/>
                </a:lnTo>
                <a:lnTo>
                  <a:pt x="9" y="15"/>
                </a:lnTo>
                <a:lnTo>
                  <a:pt x="9" y="18"/>
                </a:lnTo>
                <a:lnTo>
                  <a:pt x="11" y="19"/>
                </a:lnTo>
                <a:lnTo>
                  <a:pt x="12" y="20"/>
                </a:lnTo>
                <a:lnTo>
                  <a:pt x="13" y="20"/>
                </a:lnTo>
                <a:lnTo>
                  <a:pt x="13" y="20"/>
                </a:lnTo>
                <a:lnTo>
                  <a:pt x="16" y="20"/>
                </a:lnTo>
                <a:lnTo>
                  <a:pt x="17" y="19"/>
                </a:lnTo>
                <a:lnTo>
                  <a:pt x="19" y="18"/>
                </a:lnTo>
                <a:lnTo>
                  <a:pt x="19" y="15"/>
                </a:lnTo>
                <a:lnTo>
                  <a:pt x="19" y="0"/>
                </a:lnTo>
                <a:lnTo>
                  <a:pt x="28" y="0"/>
                </a:lnTo>
                <a:lnTo>
                  <a:pt x="28" y="15"/>
                </a:lnTo>
                <a:lnTo>
                  <a:pt x="28" y="15"/>
                </a:lnTo>
                <a:lnTo>
                  <a:pt x="27" y="20"/>
                </a:lnTo>
                <a:lnTo>
                  <a:pt x="24" y="24"/>
                </a:lnTo>
                <a:lnTo>
                  <a:pt x="19" y="29"/>
                </a:lnTo>
                <a:lnTo>
                  <a:pt x="13" y="29"/>
                </a:lnTo>
                <a:lnTo>
                  <a:pt x="13" y="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10" name="Rectangle 386"/>
          <p:cNvSpPr>
            <a:spLocks noChangeArrowheads="1"/>
          </p:cNvSpPr>
          <p:nvPr/>
        </p:nvSpPr>
        <p:spPr bwMode="auto">
          <a:xfrm>
            <a:off x="2844553" y="5003444"/>
            <a:ext cx="356496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11" name="Freeform 387"/>
          <p:cNvSpPr/>
          <p:nvPr/>
        </p:nvSpPr>
        <p:spPr bwMode="auto">
          <a:xfrm>
            <a:off x="3632600" y="4947415"/>
            <a:ext cx="403403" cy="228789"/>
          </a:xfrm>
          <a:custGeom>
            <a:avLst/>
            <a:gdLst/>
            <a:ahLst/>
            <a:cxnLst>
              <a:cxn ang="0">
                <a:pos x="259" y="145"/>
              </a:cxn>
              <a:cxn ang="0">
                <a:pos x="208" y="145"/>
              </a:cxn>
              <a:cxn ang="0">
                <a:pos x="208" y="137"/>
              </a:cxn>
              <a:cxn ang="0">
                <a:pos x="249" y="137"/>
              </a:cxn>
              <a:cxn ang="0">
                <a:pos x="249" y="10"/>
              </a:cxn>
              <a:cxn ang="0">
                <a:pos x="8" y="10"/>
              </a:cxn>
              <a:cxn ang="0">
                <a:pos x="8" y="137"/>
              </a:cxn>
              <a:cxn ang="0">
                <a:pos x="50" y="137"/>
              </a:cxn>
              <a:cxn ang="0">
                <a:pos x="50" y="145"/>
              </a:cxn>
              <a:cxn ang="0">
                <a:pos x="0" y="145"/>
              </a:cxn>
              <a:cxn ang="0">
                <a:pos x="0" y="0"/>
              </a:cxn>
              <a:cxn ang="0">
                <a:pos x="259" y="0"/>
              </a:cxn>
              <a:cxn ang="0">
                <a:pos x="259" y="145"/>
              </a:cxn>
            </a:cxnLst>
            <a:rect l="0" t="0" r="r" b="b"/>
            <a:pathLst>
              <a:path w="259" h="145">
                <a:moveTo>
                  <a:pt x="259" y="145"/>
                </a:moveTo>
                <a:lnTo>
                  <a:pt x="208" y="145"/>
                </a:lnTo>
                <a:lnTo>
                  <a:pt x="208" y="137"/>
                </a:lnTo>
                <a:lnTo>
                  <a:pt x="249" y="137"/>
                </a:lnTo>
                <a:lnTo>
                  <a:pt x="249" y="10"/>
                </a:lnTo>
                <a:lnTo>
                  <a:pt x="8" y="10"/>
                </a:lnTo>
                <a:lnTo>
                  <a:pt x="8" y="137"/>
                </a:lnTo>
                <a:lnTo>
                  <a:pt x="50" y="137"/>
                </a:lnTo>
                <a:lnTo>
                  <a:pt x="50" y="145"/>
                </a:lnTo>
                <a:lnTo>
                  <a:pt x="0" y="145"/>
                </a:lnTo>
                <a:lnTo>
                  <a:pt x="0" y="0"/>
                </a:lnTo>
                <a:lnTo>
                  <a:pt x="259" y="0"/>
                </a:lnTo>
                <a:lnTo>
                  <a:pt x="259" y="14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12" name="Freeform 388"/>
          <p:cNvSpPr>
            <a:spLocks noEditPoints="1"/>
          </p:cNvSpPr>
          <p:nvPr/>
        </p:nvSpPr>
        <p:spPr bwMode="auto">
          <a:xfrm>
            <a:off x="3702959" y="5082822"/>
            <a:ext cx="257992" cy="168089"/>
          </a:xfrm>
          <a:custGeom>
            <a:avLst/>
            <a:gdLst/>
            <a:ahLst/>
            <a:cxnLst>
              <a:cxn ang="0">
                <a:pos x="163" y="108"/>
              </a:cxn>
              <a:cxn ang="0">
                <a:pos x="0" y="108"/>
              </a:cxn>
              <a:cxn ang="0">
                <a:pos x="82" y="0"/>
              </a:cxn>
              <a:cxn ang="0">
                <a:pos x="163" y="108"/>
              </a:cxn>
              <a:cxn ang="0">
                <a:pos x="17" y="100"/>
              </a:cxn>
              <a:cxn ang="0">
                <a:pos x="146" y="100"/>
              </a:cxn>
              <a:cxn ang="0">
                <a:pos x="82" y="14"/>
              </a:cxn>
              <a:cxn ang="0">
                <a:pos x="17" y="100"/>
              </a:cxn>
            </a:cxnLst>
            <a:rect l="0" t="0" r="r" b="b"/>
            <a:pathLst>
              <a:path w="163" h="108">
                <a:moveTo>
                  <a:pt x="163" y="108"/>
                </a:moveTo>
                <a:lnTo>
                  <a:pt x="0" y="108"/>
                </a:lnTo>
                <a:lnTo>
                  <a:pt x="82" y="0"/>
                </a:lnTo>
                <a:lnTo>
                  <a:pt x="163" y="108"/>
                </a:lnTo>
                <a:close/>
                <a:moveTo>
                  <a:pt x="17" y="100"/>
                </a:moveTo>
                <a:lnTo>
                  <a:pt x="146" y="100"/>
                </a:lnTo>
                <a:lnTo>
                  <a:pt x="82" y="14"/>
                </a:lnTo>
                <a:lnTo>
                  <a:pt x="17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13" name="Freeform 389"/>
          <p:cNvSpPr>
            <a:spLocks noEditPoints="1"/>
          </p:cNvSpPr>
          <p:nvPr/>
        </p:nvSpPr>
        <p:spPr bwMode="auto">
          <a:xfrm>
            <a:off x="11011125" y="5694480"/>
            <a:ext cx="234536" cy="392209"/>
          </a:xfrm>
          <a:custGeom>
            <a:avLst/>
            <a:gdLst/>
            <a:ahLst/>
            <a:cxnLst>
              <a:cxn ang="0">
                <a:pos x="32" y="252"/>
              </a:cxn>
              <a:cxn ang="0">
                <a:pos x="18" y="250"/>
              </a:cxn>
              <a:cxn ang="0">
                <a:pos x="9" y="245"/>
              </a:cxn>
              <a:cxn ang="0">
                <a:pos x="2" y="235"/>
              </a:cxn>
              <a:cxn ang="0">
                <a:pos x="0" y="225"/>
              </a:cxn>
              <a:cxn ang="0">
                <a:pos x="1" y="216"/>
              </a:cxn>
              <a:cxn ang="0">
                <a:pos x="8" y="202"/>
              </a:cxn>
              <a:cxn ang="0">
                <a:pos x="20" y="188"/>
              </a:cxn>
              <a:cxn ang="0">
                <a:pos x="37" y="177"/>
              </a:cxn>
              <a:cxn ang="0">
                <a:pos x="47" y="175"/>
              </a:cxn>
              <a:cxn ang="0">
                <a:pos x="60" y="172"/>
              </a:cxn>
              <a:cxn ang="0">
                <a:pos x="91" y="0"/>
              </a:cxn>
              <a:cxn ang="0">
                <a:pos x="94" y="2"/>
              </a:cxn>
              <a:cxn ang="0">
                <a:pos x="109" y="14"/>
              </a:cxn>
              <a:cxn ang="0">
                <a:pos x="121" y="29"/>
              </a:cxn>
              <a:cxn ang="0">
                <a:pos x="139" y="63"/>
              </a:cxn>
              <a:cxn ang="0">
                <a:pos x="148" y="100"/>
              </a:cxn>
              <a:cxn ang="0">
                <a:pos x="152" y="139"/>
              </a:cxn>
              <a:cxn ang="0">
                <a:pos x="133" y="161"/>
              </a:cxn>
              <a:cxn ang="0">
                <a:pos x="131" y="154"/>
              </a:cxn>
              <a:cxn ang="0">
                <a:pos x="126" y="145"/>
              </a:cxn>
              <a:cxn ang="0">
                <a:pos x="116" y="125"/>
              </a:cxn>
              <a:cxn ang="0">
                <a:pos x="108" y="118"/>
              </a:cxn>
              <a:cxn ang="0">
                <a:pos x="95" y="115"/>
              </a:cxn>
              <a:cxn ang="0">
                <a:pos x="95" y="199"/>
              </a:cxn>
              <a:cxn ang="0">
                <a:pos x="93" y="215"/>
              </a:cxn>
              <a:cxn ang="0">
                <a:pos x="82" y="230"/>
              </a:cxn>
              <a:cxn ang="0">
                <a:pos x="67" y="241"/>
              </a:cxn>
              <a:cxn ang="0">
                <a:pos x="50" y="249"/>
              </a:cxn>
              <a:cxn ang="0">
                <a:pos x="40" y="252"/>
              </a:cxn>
              <a:cxn ang="0">
                <a:pos x="32" y="252"/>
              </a:cxn>
              <a:cxn ang="0">
                <a:pos x="63" y="183"/>
              </a:cxn>
              <a:cxn ang="0">
                <a:pos x="50" y="184"/>
              </a:cxn>
              <a:cxn ang="0">
                <a:pos x="41" y="187"/>
              </a:cxn>
              <a:cxn ang="0">
                <a:pos x="28" y="196"/>
              </a:cxn>
              <a:cxn ang="0">
                <a:pos x="17" y="207"/>
              </a:cxn>
              <a:cxn ang="0">
                <a:pos x="12" y="218"/>
              </a:cxn>
              <a:cxn ang="0">
                <a:pos x="10" y="225"/>
              </a:cxn>
              <a:cxn ang="0">
                <a:pos x="13" y="233"/>
              </a:cxn>
              <a:cxn ang="0">
                <a:pos x="17" y="237"/>
              </a:cxn>
              <a:cxn ang="0">
                <a:pos x="32" y="241"/>
              </a:cxn>
              <a:cxn ang="0">
                <a:pos x="39" y="241"/>
              </a:cxn>
              <a:cxn ang="0">
                <a:pos x="47" y="239"/>
              </a:cxn>
              <a:cxn ang="0">
                <a:pos x="62" y="233"/>
              </a:cxn>
              <a:cxn ang="0">
                <a:pos x="74" y="223"/>
              </a:cxn>
              <a:cxn ang="0">
                <a:pos x="82" y="211"/>
              </a:cxn>
              <a:cxn ang="0">
                <a:pos x="85" y="199"/>
              </a:cxn>
              <a:cxn ang="0">
                <a:pos x="90" y="104"/>
              </a:cxn>
              <a:cxn ang="0">
                <a:pos x="101" y="106"/>
              </a:cxn>
              <a:cxn ang="0">
                <a:pos x="116" y="111"/>
              </a:cxn>
              <a:cxn ang="0">
                <a:pos x="126" y="122"/>
              </a:cxn>
              <a:cxn ang="0">
                <a:pos x="136" y="141"/>
              </a:cxn>
              <a:cxn ang="0">
                <a:pos x="137" y="144"/>
              </a:cxn>
              <a:cxn ang="0">
                <a:pos x="141" y="138"/>
              </a:cxn>
              <a:cxn ang="0">
                <a:pos x="137" y="102"/>
              </a:cxn>
              <a:cxn ang="0">
                <a:pos x="129" y="67"/>
              </a:cxn>
              <a:cxn ang="0">
                <a:pos x="113" y="35"/>
              </a:cxn>
              <a:cxn ang="0">
                <a:pos x="97" y="17"/>
              </a:cxn>
              <a:cxn ang="0">
                <a:pos x="71" y="15"/>
              </a:cxn>
              <a:cxn ang="0">
                <a:pos x="66" y="183"/>
              </a:cxn>
              <a:cxn ang="0">
                <a:pos x="63" y="183"/>
              </a:cxn>
            </a:cxnLst>
            <a:rect l="0" t="0" r="r" b="b"/>
            <a:pathLst>
              <a:path w="152" h="252">
                <a:moveTo>
                  <a:pt x="32" y="252"/>
                </a:moveTo>
                <a:lnTo>
                  <a:pt x="32" y="252"/>
                </a:lnTo>
                <a:lnTo>
                  <a:pt x="25" y="252"/>
                </a:lnTo>
                <a:lnTo>
                  <a:pt x="18" y="250"/>
                </a:lnTo>
                <a:lnTo>
                  <a:pt x="13" y="248"/>
                </a:lnTo>
                <a:lnTo>
                  <a:pt x="9" y="245"/>
                </a:lnTo>
                <a:lnTo>
                  <a:pt x="5" y="241"/>
                </a:lnTo>
                <a:lnTo>
                  <a:pt x="2" y="235"/>
                </a:lnTo>
                <a:lnTo>
                  <a:pt x="1" y="230"/>
                </a:lnTo>
                <a:lnTo>
                  <a:pt x="0" y="225"/>
                </a:lnTo>
                <a:lnTo>
                  <a:pt x="0" y="225"/>
                </a:lnTo>
                <a:lnTo>
                  <a:pt x="1" y="216"/>
                </a:lnTo>
                <a:lnTo>
                  <a:pt x="4" y="208"/>
                </a:lnTo>
                <a:lnTo>
                  <a:pt x="8" y="202"/>
                </a:lnTo>
                <a:lnTo>
                  <a:pt x="13" y="195"/>
                </a:lnTo>
                <a:lnTo>
                  <a:pt x="20" y="188"/>
                </a:lnTo>
                <a:lnTo>
                  <a:pt x="28" y="183"/>
                </a:lnTo>
                <a:lnTo>
                  <a:pt x="37" y="177"/>
                </a:lnTo>
                <a:lnTo>
                  <a:pt x="47" y="175"/>
                </a:lnTo>
                <a:lnTo>
                  <a:pt x="47" y="175"/>
                </a:lnTo>
                <a:lnTo>
                  <a:pt x="54" y="172"/>
                </a:lnTo>
                <a:lnTo>
                  <a:pt x="60" y="172"/>
                </a:lnTo>
                <a:lnTo>
                  <a:pt x="60" y="7"/>
                </a:lnTo>
                <a:lnTo>
                  <a:pt x="91" y="0"/>
                </a:lnTo>
                <a:lnTo>
                  <a:pt x="94" y="2"/>
                </a:lnTo>
                <a:lnTo>
                  <a:pt x="94" y="2"/>
                </a:lnTo>
                <a:lnTo>
                  <a:pt x="101" y="7"/>
                </a:lnTo>
                <a:lnTo>
                  <a:pt x="109" y="14"/>
                </a:lnTo>
                <a:lnTo>
                  <a:pt x="116" y="21"/>
                </a:lnTo>
                <a:lnTo>
                  <a:pt x="121" y="29"/>
                </a:lnTo>
                <a:lnTo>
                  <a:pt x="131" y="45"/>
                </a:lnTo>
                <a:lnTo>
                  <a:pt x="139" y="63"/>
                </a:lnTo>
                <a:lnTo>
                  <a:pt x="144" y="81"/>
                </a:lnTo>
                <a:lnTo>
                  <a:pt x="148" y="100"/>
                </a:lnTo>
                <a:lnTo>
                  <a:pt x="151" y="121"/>
                </a:lnTo>
                <a:lnTo>
                  <a:pt x="152" y="139"/>
                </a:lnTo>
                <a:lnTo>
                  <a:pt x="152" y="142"/>
                </a:lnTo>
                <a:lnTo>
                  <a:pt x="133" y="161"/>
                </a:lnTo>
                <a:lnTo>
                  <a:pt x="131" y="154"/>
                </a:lnTo>
                <a:lnTo>
                  <a:pt x="131" y="154"/>
                </a:lnTo>
                <a:lnTo>
                  <a:pt x="126" y="145"/>
                </a:lnTo>
                <a:lnTo>
                  <a:pt x="126" y="145"/>
                </a:lnTo>
                <a:lnTo>
                  <a:pt x="121" y="134"/>
                </a:lnTo>
                <a:lnTo>
                  <a:pt x="116" y="125"/>
                </a:lnTo>
                <a:lnTo>
                  <a:pt x="112" y="122"/>
                </a:lnTo>
                <a:lnTo>
                  <a:pt x="108" y="118"/>
                </a:lnTo>
                <a:lnTo>
                  <a:pt x="102" y="117"/>
                </a:lnTo>
                <a:lnTo>
                  <a:pt x="95" y="115"/>
                </a:lnTo>
                <a:lnTo>
                  <a:pt x="95" y="199"/>
                </a:lnTo>
                <a:lnTo>
                  <a:pt x="95" y="199"/>
                </a:lnTo>
                <a:lnTo>
                  <a:pt x="95" y="207"/>
                </a:lnTo>
                <a:lnTo>
                  <a:pt x="93" y="215"/>
                </a:lnTo>
                <a:lnTo>
                  <a:pt x="87" y="222"/>
                </a:lnTo>
                <a:lnTo>
                  <a:pt x="82" y="230"/>
                </a:lnTo>
                <a:lnTo>
                  <a:pt x="75" y="235"/>
                </a:lnTo>
                <a:lnTo>
                  <a:pt x="67" y="241"/>
                </a:lnTo>
                <a:lnTo>
                  <a:pt x="59" y="246"/>
                </a:lnTo>
                <a:lnTo>
                  <a:pt x="50" y="249"/>
                </a:lnTo>
                <a:lnTo>
                  <a:pt x="50" y="249"/>
                </a:lnTo>
                <a:lnTo>
                  <a:pt x="40" y="252"/>
                </a:lnTo>
                <a:lnTo>
                  <a:pt x="32" y="252"/>
                </a:lnTo>
                <a:lnTo>
                  <a:pt x="32" y="252"/>
                </a:lnTo>
                <a:close/>
                <a:moveTo>
                  <a:pt x="63" y="183"/>
                </a:moveTo>
                <a:lnTo>
                  <a:pt x="63" y="183"/>
                </a:lnTo>
                <a:lnTo>
                  <a:pt x="56" y="183"/>
                </a:lnTo>
                <a:lnTo>
                  <a:pt x="50" y="184"/>
                </a:lnTo>
                <a:lnTo>
                  <a:pt x="50" y="184"/>
                </a:lnTo>
                <a:lnTo>
                  <a:pt x="41" y="187"/>
                </a:lnTo>
                <a:lnTo>
                  <a:pt x="35" y="191"/>
                </a:lnTo>
                <a:lnTo>
                  <a:pt x="28" y="196"/>
                </a:lnTo>
                <a:lnTo>
                  <a:pt x="23" y="200"/>
                </a:lnTo>
                <a:lnTo>
                  <a:pt x="17" y="207"/>
                </a:lnTo>
                <a:lnTo>
                  <a:pt x="13" y="212"/>
                </a:lnTo>
                <a:lnTo>
                  <a:pt x="12" y="218"/>
                </a:lnTo>
                <a:lnTo>
                  <a:pt x="10" y="225"/>
                </a:lnTo>
                <a:lnTo>
                  <a:pt x="10" y="225"/>
                </a:lnTo>
                <a:lnTo>
                  <a:pt x="10" y="229"/>
                </a:lnTo>
                <a:lnTo>
                  <a:pt x="13" y="233"/>
                </a:lnTo>
                <a:lnTo>
                  <a:pt x="14" y="235"/>
                </a:lnTo>
                <a:lnTo>
                  <a:pt x="17" y="237"/>
                </a:lnTo>
                <a:lnTo>
                  <a:pt x="25" y="241"/>
                </a:lnTo>
                <a:lnTo>
                  <a:pt x="32" y="241"/>
                </a:lnTo>
                <a:lnTo>
                  <a:pt x="32" y="241"/>
                </a:lnTo>
                <a:lnTo>
                  <a:pt x="39" y="241"/>
                </a:lnTo>
                <a:lnTo>
                  <a:pt x="47" y="239"/>
                </a:lnTo>
                <a:lnTo>
                  <a:pt x="47" y="239"/>
                </a:lnTo>
                <a:lnTo>
                  <a:pt x="54" y="237"/>
                </a:lnTo>
                <a:lnTo>
                  <a:pt x="62" y="233"/>
                </a:lnTo>
                <a:lnTo>
                  <a:pt x="67" y="227"/>
                </a:lnTo>
                <a:lnTo>
                  <a:pt x="74" y="223"/>
                </a:lnTo>
                <a:lnTo>
                  <a:pt x="78" y="216"/>
                </a:lnTo>
                <a:lnTo>
                  <a:pt x="82" y="211"/>
                </a:lnTo>
                <a:lnTo>
                  <a:pt x="85" y="206"/>
                </a:lnTo>
                <a:lnTo>
                  <a:pt x="85" y="199"/>
                </a:lnTo>
                <a:lnTo>
                  <a:pt x="85" y="106"/>
                </a:lnTo>
                <a:lnTo>
                  <a:pt x="90" y="104"/>
                </a:lnTo>
                <a:lnTo>
                  <a:pt x="90" y="104"/>
                </a:lnTo>
                <a:lnTo>
                  <a:pt x="101" y="106"/>
                </a:lnTo>
                <a:lnTo>
                  <a:pt x="109" y="107"/>
                </a:lnTo>
                <a:lnTo>
                  <a:pt x="116" y="111"/>
                </a:lnTo>
                <a:lnTo>
                  <a:pt x="121" y="115"/>
                </a:lnTo>
                <a:lnTo>
                  <a:pt x="126" y="122"/>
                </a:lnTo>
                <a:lnTo>
                  <a:pt x="131" y="127"/>
                </a:lnTo>
                <a:lnTo>
                  <a:pt x="136" y="141"/>
                </a:lnTo>
                <a:lnTo>
                  <a:pt x="136" y="141"/>
                </a:lnTo>
                <a:lnTo>
                  <a:pt x="137" y="144"/>
                </a:lnTo>
                <a:lnTo>
                  <a:pt x="141" y="138"/>
                </a:lnTo>
                <a:lnTo>
                  <a:pt x="141" y="138"/>
                </a:lnTo>
                <a:lnTo>
                  <a:pt x="140" y="121"/>
                </a:lnTo>
                <a:lnTo>
                  <a:pt x="137" y="102"/>
                </a:lnTo>
                <a:lnTo>
                  <a:pt x="133" y="84"/>
                </a:lnTo>
                <a:lnTo>
                  <a:pt x="129" y="67"/>
                </a:lnTo>
                <a:lnTo>
                  <a:pt x="122" y="50"/>
                </a:lnTo>
                <a:lnTo>
                  <a:pt x="113" y="35"/>
                </a:lnTo>
                <a:lnTo>
                  <a:pt x="102" y="23"/>
                </a:lnTo>
                <a:lnTo>
                  <a:pt x="97" y="17"/>
                </a:lnTo>
                <a:lnTo>
                  <a:pt x="90" y="11"/>
                </a:lnTo>
                <a:lnTo>
                  <a:pt x="71" y="15"/>
                </a:lnTo>
                <a:lnTo>
                  <a:pt x="71" y="183"/>
                </a:lnTo>
                <a:lnTo>
                  <a:pt x="66" y="183"/>
                </a:lnTo>
                <a:lnTo>
                  <a:pt x="66" y="183"/>
                </a:lnTo>
                <a:lnTo>
                  <a:pt x="63" y="183"/>
                </a:lnTo>
                <a:lnTo>
                  <a:pt x="63" y="18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14" name="Freeform 390"/>
          <p:cNvSpPr>
            <a:spLocks noEditPoints="1"/>
          </p:cNvSpPr>
          <p:nvPr/>
        </p:nvSpPr>
        <p:spPr bwMode="auto">
          <a:xfrm>
            <a:off x="10124579" y="5759847"/>
            <a:ext cx="389332" cy="252135"/>
          </a:xfrm>
          <a:custGeom>
            <a:avLst/>
            <a:gdLst/>
            <a:ahLst/>
            <a:cxnLst>
              <a:cxn ang="0">
                <a:pos x="241" y="162"/>
              </a:cxn>
              <a:cxn ang="0">
                <a:pos x="8" y="162"/>
              </a:cxn>
              <a:cxn ang="0">
                <a:pos x="8" y="162"/>
              </a:cxn>
              <a:cxn ang="0">
                <a:pos x="5" y="162"/>
              </a:cxn>
              <a:cxn ang="0">
                <a:pos x="2" y="161"/>
              </a:cxn>
              <a:cxn ang="0">
                <a:pos x="0" y="158"/>
              </a:cxn>
              <a:cxn ang="0">
                <a:pos x="0" y="154"/>
              </a:cxn>
              <a:cxn ang="0">
                <a:pos x="0" y="8"/>
              </a:cxn>
              <a:cxn ang="0">
                <a:pos x="0" y="8"/>
              </a:cxn>
              <a:cxn ang="0">
                <a:pos x="0" y="4"/>
              </a:cxn>
              <a:cxn ang="0">
                <a:pos x="2" y="2"/>
              </a:cxn>
              <a:cxn ang="0">
                <a:pos x="5" y="0"/>
              </a:cxn>
              <a:cxn ang="0">
                <a:pos x="8" y="0"/>
              </a:cxn>
              <a:cxn ang="0">
                <a:pos x="241" y="0"/>
              </a:cxn>
              <a:cxn ang="0">
                <a:pos x="241" y="0"/>
              </a:cxn>
              <a:cxn ang="0">
                <a:pos x="245" y="0"/>
              </a:cxn>
              <a:cxn ang="0">
                <a:pos x="248" y="2"/>
              </a:cxn>
              <a:cxn ang="0">
                <a:pos x="249" y="4"/>
              </a:cxn>
              <a:cxn ang="0">
                <a:pos x="251" y="8"/>
              </a:cxn>
              <a:cxn ang="0">
                <a:pos x="251" y="154"/>
              </a:cxn>
              <a:cxn ang="0">
                <a:pos x="251" y="154"/>
              </a:cxn>
              <a:cxn ang="0">
                <a:pos x="249" y="158"/>
              </a:cxn>
              <a:cxn ang="0">
                <a:pos x="248" y="161"/>
              </a:cxn>
              <a:cxn ang="0">
                <a:pos x="245" y="162"/>
              </a:cxn>
              <a:cxn ang="0">
                <a:pos x="241" y="162"/>
              </a:cxn>
              <a:cxn ang="0">
                <a:pos x="241" y="162"/>
              </a:cxn>
              <a:cxn ang="0">
                <a:pos x="9" y="153"/>
              </a:cxn>
              <a:cxn ang="0">
                <a:pos x="240" y="153"/>
              </a:cxn>
              <a:cxn ang="0">
                <a:pos x="240" y="10"/>
              </a:cxn>
              <a:cxn ang="0">
                <a:pos x="9" y="10"/>
              </a:cxn>
              <a:cxn ang="0">
                <a:pos x="9" y="153"/>
              </a:cxn>
            </a:cxnLst>
            <a:rect l="0" t="0" r="r" b="b"/>
            <a:pathLst>
              <a:path w="251" h="162">
                <a:moveTo>
                  <a:pt x="241" y="162"/>
                </a:moveTo>
                <a:lnTo>
                  <a:pt x="8" y="162"/>
                </a:lnTo>
                <a:lnTo>
                  <a:pt x="8" y="162"/>
                </a:lnTo>
                <a:lnTo>
                  <a:pt x="5" y="162"/>
                </a:lnTo>
                <a:lnTo>
                  <a:pt x="2" y="161"/>
                </a:lnTo>
                <a:lnTo>
                  <a:pt x="0" y="158"/>
                </a:lnTo>
                <a:lnTo>
                  <a:pt x="0" y="154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2" y="2"/>
                </a:lnTo>
                <a:lnTo>
                  <a:pt x="5" y="0"/>
                </a:lnTo>
                <a:lnTo>
                  <a:pt x="8" y="0"/>
                </a:lnTo>
                <a:lnTo>
                  <a:pt x="241" y="0"/>
                </a:lnTo>
                <a:lnTo>
                  <a:pt x="241" y="0"/>
                </a:lnTo>
                <a:lnTo>
                  <a:pt x="245" y="0"/>
                </a:lnTo>
                <a:lnTo>
                  <a:pt x="248" y="2"/>
                </a:lnTo>
                <a:lnTo>
                  <a:pt x="249" y="4"/>
                </a:lnTo>
                <a:lnTo>
                  <a:pt x="251" y="8"/>
                </a:lnTo>
                <a:lnTo>
                  <a:pt x="251" y="154"/>
                </a:lnTo>
                <a:lnTo>
                  <a:pt x="251" y="154"/>
                </a:lnTo>
                <a:lnTo>
                  <a:pt x="249" y="158"/>
                </a:lnTo>
                <a:lnTo>
                  <a:pt x="248" y="161"/>
                </a:lnTo>
                <a:lnTo>
                  <a:pt x="245" y="162"/>
                </a:lnTo>
                <a:lnTo>
                  <a:pt x="241" y="162"/>
                </a:lnTo>
                <a:lnTo>
                  <a:pt x="241" y="162"/>
                </a:lnTo>
                <a:close/>
                <a:moveTo>
                  <a:pt x="9" y="153"/>
                </a:moveTo>
                <a:lnTo>
                  <a:pt x="240" y="153"/>
                </a:lnTo>
                <a:lnTo>
                  <a:pt x="240" y="10"/>
                </a:lnTo>
                <a:lnTo>
                  <a:pt x="9" y="10"/>
                </a:lnTo>
                <a:lnTo>
                  <a:pt x="9" y="15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15" name="Freeform 391"/>
          <p:cNvSpPr>
            <a:spLocks noEditPoints="1"/>
          </p:cNvSpPr>
          <p:nvPr/>
        </p:nvSpPr>
        <p:spPr bwMode="auto">
          <a:xfrm>
            <a:off x="10119888" y="5876578"/>
            <a:ext cx="398713" cy="135407"/>
          </a:xfrm>
          <a:custGeom>
            <a:avLst/>
            <a:gdLst/>
            <a:ahLst/>
            <a:cxnLst>
              <a:cxn ang="0">
                <a:pos x="243" y="89"/>
              </a:cxn>
              <a:cxn ang="0">
                <a:pos x="10" y="89"/>
              </a:cxn>
              <a:cxn ang="0">
                <a:pos x="10" y="89"/>
              </a:cxn>
              <a:cxn ang="0">
                <a:pos x="4" y="86"/>
              </a:cxn>
              <a:cxn ang="0">
                <a:pos x="0" y="83"/>
              </a:cxn>
              <a:cxn ang="0">
                <a:pos x="84" y="0"/>
              </a:cxn>
              <a:cxn ang="0">
                <a:pos x="127" y="43"/>
              </a:cxn>
              <a:cxn ang="0">
                <a:pos x="170" y="0"/>
              </a:cxn>
              <a:cxn ang="0">
                <a:pos x="254" y="83"/>
              </a:cxn>
              <a:cxn ang="0">
                <a:pos x="249" y="86"/>
              </a:cxn>
              <a:cxn ang="0">
                <a:pos x="249" y="86"/>
              </a:cxn>
              <a:cxn ang="0">
                <a:pos x="243" y="89"/>
              </a:cxn>
              <a:cxn ang="0">
                <a:pos x="243" y="89"/>
              </a:cxn>
              <a:cxn ang="0">
                <a:pos x="84" y="13"/>
              </a:cxn>
              <a:cxn ang="0">
                <a:pos x="19" y="78"/>
              </a:cxn>
              <a:cxn ang="0">
                <a:pos x="234" y="78"/>
              </a:cxn>
              <a:cxn ang="0">
                <a:pos x="170" y="13"/>
              </a:cxn>
              <a:cxn ang="0">
                <a:pos x="132" y="51"/>
              </a:cxn>
              <a:cxn ang="0">
                <a:pos x="132" y="51"/>
              </a:cxn>
              <a:cxn ang="0">
                <a:pos x="130" y="52"/>
              </a:cxn>
              <a:cxn ang="0">
                <a:pos x="127" y="52"/>
              </a:cxn>
              <a:cxn ang="0">
                <a:pos x="123" y="52"/>
              </a:cxn>
              <a:cxn ang="0">
                <a:pos x="120" y="51"/>
              </a:cxn>
              <a:cxn ang="0">
                <a:pos x="84" y="13"/>
              </a:cxn>
            </a:cxnLst>
            <a:rect l="0" t="0" r="r" b="b"/>
            <a:pathLst>
              <a:path w="254" h="89">
                <a:moveTo>
                  <a:pt x="243" y="89"/>
                </a:moveTo>
                <a:lnTo>
                  <a:pt x="10" y="89"/>
                </a:lnTo>
                <a:lnTo>
                  <a:pt x="10" y="89"/>
                </a:lnTo>
                <a:lnTo>
                  <a:pt x="4" y="86"/>
                </a:lnTo>
                <a:lnTo>
                  <a:pt x="0" y="83"/>
                </a:lnTo>
                <a:lnTo>
                  <a:pt x="84" y="0"/>
                </a:lnTo>
                <a:lnTo>
                  <a:pt x="127" y="43"/>
                </a:lnTo>
                <a:lnTo>
                  <a:pt x="170" y="0"/>
                </a:lnTo>
                <a:lnTo>
                  <a:pt x="254" y="83"/>
                </a:lnTo>
                <a:lnTo>
                  <a:pt x="249" y="86"/>
                </a:lnTo>
                <a:lnTo>
                  <a:pt x="249" y="86"/>
                </a:lnTo>
                <a:lnTo>
                  <a:pt x="243" y="89"/>
                </a:lnTo>
                <a:lnTo>
                  <a:pt x="243" y="89"/>
                </a:lnTo>
                <a:close/>
                <a:moveTo>
                  <a:pt x="84" y="13"/>
                </a:moveTo>
                <a:lnTo>
                  <a:pt x="19" y="78"/>
                </a:lnTo>
                <a:lnTo>
                  <a:pt x="234" y="78"/>
                </a:lnTo>
                <a:lnTo>
                  <a:pt x="170" y="13"/>
                </a:lnTo>
                <a:lnTo>
                  <a:pt x="132" y="51"/>
                </a:lnTo>
                <a:lnTo>
                  <a:pt x="132" y="51"/>
                </a:lnTo>
                <a:lnTo>
                  <a:pt x="130" y="52"/>
                </a:lnTo>
                <a:lnTo>
                  <a:pt x="127" y="52"/>
                </a:lnTo>
                <a:lnTo>
                  <a:pt x="123" y="52"/>
                </a:lnTo>
                <a:lnTo>
                  <a:pt x="120" y="51"/>
                </a:lnTo>
                <a:lnTo>
                  <a:pt x="84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16" name="Freeform 392"/>
          <p:cNvSpPr>
            <a:spLocks noEditPoints="1"/>
          </p:cNvSpPr>
          <p:nvPr/>
        </p:nvSpPr>
        <p:spPr bwMode="auto">
          <a:xfrm>
            <a:off x="10119887" y="5755179"/>
            <a:ext cx="394021" cy="200775"/>
          </a:xfrm>
          <a:custGeom>
            <a:avLst/>
            <a:gdLst/>
            <a:ahLst/>
            <a:cxnLst>
              <a:cxn ang="0">
                <a:pos x="127" y="128"/>
              </a:cxn>
              <a:cxn ang="0">
                <a:pos x="127" y="128"/>
              </a:cxn>
              <a:cxn ang="0">
                <a:pos x="123" y="128"/>
              </a:cxn>
              <a:cxn ang="0">
                <a:pos x="120" y="125"/>
              </a:cxn>
              <a:cxn ang="0">
                <a:pos x="0" y="5"/>
              </a:cxn>
              <a:cxn ang="0">
                <a:pos x="4" y="3"/>
              </a:cxn>
              <a:cxn ang="0">
                <a:pos x="4" y="3"/>
              </a:cxn>
              <a:cxn ang="0">
                <a:pos x="7" y="1"/>
              </a:cxn>
              <a:cxn ang="0">
                <a:pos x="10" y="0"/>
              </a:cxn>
              <a:cxn ang="0">
                <a:pos x="243" y="0"/>
              </a:cxn>
              <a:cxn ang="0">
                <a:pos x="243" y="0"/>
              </a:cxn>
              <a:cxn ang="0">
                <a:pos x="246" y="1"/>
              </a:cxn>
              <a:cxn ang="0">
                <a:pos x="249" y="3"/>
              </a:cxn>
              <a:cxn ang="0">
                <a:pos x="253" y="5"/>
              </a:cxn>
              <a:cxn ang="0">
                <a:pos x="132" y="125"/>
              </a:cxn>
              <a:cxn ang="0">
                <a:pos x="132" y="125"/>
              </a:cxn>
              <a:cxn ang="0">
                <a:pos x="130" y="128"/>
              </a:cxn>
              <a:cxn ang="0">
                <a:pos x="127" y="128"/>
              </a:cxn>
              <a:cxn ang="0">
                <a:pos x="127" y="128"/>
              </a:cxn>
              <a:cxn ang="0">
                <a:pos x="19" y="11"/>
              </a:cxn>
              <a:cxn ang="0">
                <a:pos x="127" y="119"/>
              </a:cxn>
              <a:cxn ang="0">
                <a:pos x="235" y="11"/>
              </a:cxn>
              <a:cxn ang="0">
                <a:pos x="19" y="11"/>
              </a:cxn>
            </a:cxnLst>
            <a:rect l="0" t="0" r="r" b="b"/>
            <a:pathLst>
              <a:path w="253" h="128">
                <a:moveTo>
                  <a:pt x="127" y="128"/>
                </a:moveTo>
                <a:lnTo>
                  <a:pt x="127" y="128"/>
                </a:lnTo>
                <a:lnTo>
                  <a:pt x="123" y="128"/>
                </a:lnTo>
                <a:lnTo>
                  <a:pt x="120" y="125"/>
                </a:lnTo>
                <a:lnTo>
                  <a:pt x="0" y="5"/>
                </a:lnTo>
                <a:lnTo>
                  <a:pt x="4" y="3"/>
                </a:lnTo>
                <a:lnTo>
                  <a:pt x="4" y="3"/>
                </a:lnTo>
                <a:lnTo>
                  <a:pt x="7" y="1"/>
                </a:lnTo>
                <a:lnTo>
                  <a:pt x="10" y="0"/>
                </a:lnTo>
                <a:lnTo>
                  <a:pt x="243" y="0"/>
                </a:lnTo>
                <a:lnTo>
                  <a:pt x="243" y="0"/>
                </a:lnTo>
                <a:lnTo>
                  <a:pt x="246" y="1"/>
                </a:lnTo>
                <a:lnTo>
                  <a:pt x="249" y="3"/>
                </a:lnTo>
                <a:lnTo>
                  <a:pt x="253" y="5"/>
                </a:lnTo>
                <a:lnTo>
                  <a:pt x="132" y="125"/>
                </a:lnTo>
                <a:lnTo>
                  <a:pt x="132" y="125"/>
                </a:lnTo>
                <a:lnTo>
                  <a:pt x="130" y="128"/>
                </a:lnTo>
                <a:lnTo>
                  <a:pt x="127" y="128"/>
                </a:lnTo>
                <a:lnTo>
                  <a:pt x="127" y="128"/>
                </a:lnTo>
                <a:close/>
                <a:moveTo>
                  <a:pt x="19" y="11"/>
                </a:moveTo>
                <a:lnTo>
                  <a:pt x="127" y="119"/>
                </a:lnTo>
                <a:lnTo>
                  <a:pt x="235" y="11"/>
                </a:lnTo>
                <a:lnTo>
                  <a:pt x="19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17" name="Freeform 393"/>
          <p:cNvSpPr>
            <a:spLocks noEditPoints="1"/>
          </p:cNvSpPr>
          <p:nvPr/>
        </p:nvSpPr>
        <p:spPr bwMode="auto">
          <a:xfrm>
            <a:off x="9313080" y="5745840"/>
            <a:ext cx="394021" cy="256805"/>
          </a:xfrm>
          <a:custGeom>
            <a:avLst/>
            <a:gdLst/>
            <a:ahLst/>
            <a:cxnLst>
              <a:cxn ang="0">
                <a:pos x="3" y="166"/>
              </a:cxn>
              <a:cxn ang="0">
                <a:pos x="2" y="163"/>
              </a:cxn>
              <a:cxn ang="0">
                <a:pos x="2" y="158"/>
              </a:cxn>
              <a:cxn ang="0">
                <a:pos x="17" y="129"/>
              </a:cxn>
              <a:cxn ang="0">
                <a:pos x="30" y="112"/>
              </a:cxn>
              <a:cxn ang="0">
                <a:pos x="58" y="81"/>
              </a:cxn>
              <a:cxn ang="0">
                <a:pos x="94" y="59"/>
              </a:cxn>
              <a:cxn ang="0">
                <a:pos x="134" y="46"/>
              </a:cxn>
              <a:cxn ang="0">
                <a:pos x="157" y="0"/>
              </a:cxn>
              <a:cxn ang="0">
                <a:pos x="157" y="154"/>
              </a:cxn>
              <a:cxn ang="0">
                <a:pos x="157" y="109"/>
              </a:cxn>
              <a:cxn ang="0">
                <a:pos x="127" y="108"/>
              </a:cxn>
              <a:cxn ang="0">
                <a:pos x="100" y="112"/>
              </a:cxn>
              <a:cxn ang="0">
                <a:pos x="75" y="119"/>
              </a:cxn>
              <a:cxn ang="0">
                <a:pos x="50" y="129"/>
              </a:cxn>
              <a:cxn ang="0">
                <a:pos x="38" y="138"/>
              </a:cxn>
              <a:cxn ang="0">
                <a:pos x="10" y="163"/>
              </a:cxn>
              <a:cxn ang="0">
                <a:pos x="8" y="165"/>
              </a:cxn>
              <a:cxn ang="0">
                <a:pos x="6" y="166"/>
              </a:cxn>
              <a:cxn ang="0">
                <a:pos x="165" y="51"/>
              </a:cxn>
              <a:cxn ang="0">
                <a:pos x="158" y="51"/>
              </a:cxn>
              <a:cxn ang="0">
                <a:pos x="116" y="59"/>
              </a:cxn>
              <a:cxn ang="0">
                <a:pos x="81" y="75"/>
              </a:cxn>
              <a:cxn ang="0">
                <a:pos x="50" y="101"/>
              </a:cxn>
              <a:cxn ang="0">
                <a:pos x="25" y="135"/>
              </a:cxn>
              <a:cxn ang="0">
                <a:pos x="21" y="142"/>
              </a:cxn>
              <a:cxn ang="0">
                <a:pos x="34" y="131"/>
              </a:cxn>
              <a:cxn ang="0">
                <a:pos x="46" y="121"/>
              </a:cxn>
              <a:cxn ang="0">
                <a:pos x="89" y="105"/>
              </a:cxn>
              <a:cxn ang="0">
                <a:pos x="139" y="100"/>
              </a:cxn>
              <a:cxn ang="0">
                <a:pos x="161" y="100"/>
              </a:cxn>
              <a:cxn ang="0">
                <a:pos x="165" y="135"/>
              </a:cxn>
              <a:cxn ang="0">
                <a:pos x="165" y="19"/>
              </a:cxn>
            </a:cxnLst>
            <a:rect l="0" t="0" r="r" b="b"/>
            <a:pathLst>
              <a:path w="253" h="166">
                <a:moveTo>
                  <a:pt x="6" y="166"/>
                </a:moveTo>
                <a:lnTo>
                  <a:pt x="3" y="166"/>
                </a:lnTo>
                <a:lnTo>
                  <a:pt x="2" y="163"/>
                </a:lnTo>
                <a:lnTo>
                  <a:pt x="2" y="163"/>
                </a:lnTo>
                <a:lnTo>
                  <a:pt x="0" y="162"/>
                </a:lnTo>
                <a:lnTo>
                  <a:pt x="2" y="158"/>
                </a:lnTo>
                <a:lnTo>
                  <a:pt x="7" y="147"/>
                </a:lnTo>
                <a:lnTo>
                  <a:pt x="17" y="129"/>
                </a:lnTo>
                <a:lnTo>
                  <a:pt x="17" y="129"/>
                </a:lnTo>
                <a:lnTo>
                  <a:pt x="30" y="112"/>
                </a:lnTo>
                <a:lnTo>
                  <a:pt x="44" y="94"/>
                </a:lnTo>
                <a:lnTo>
                  <a:pt x="58" y="81"/>
                </a:lnTo>
                <a:lnTo>
                  <a:pt x="76" y="69"/>
                </a:lnTo>
                <a:lnTo>
                  <a:pt x="94" y="59"/>
                </a:lnTo>
                <a:lnTo>
                  <a:pt x="114" y="51"/>
                </a:lnTo>
                <a:lnTo>
                  <a:pt x="134" y="46"/>
                </a:lnTo>
                <a:lnTo>
                  <a:pt x="157" y="43"/>
                </a:lnTo>
                <a:lnTo>
                  <a:pt x="157" y="0"/>
                </a:lnTo>
                <a:lnTo>
                  <a:pt x="253" y="77"/>
                </a:lnTo>
                <a:lnTo>
                  <a:pt x="157" y="154"/>
                </a:lnTo>
                <a:lnTo>
                  <a:pt x="157" y="109"/>
                </a:lnTo>
                <a:lnTo>
                  <a:pt x="157" y="109"/>
                </a:lnTo>
                <a:lnTo>
                  <a:pt x="142" y="108"/>
                </a:lnTo>
                <a:lnTo>
                  <a:pt x="127" y="108"/>
                </a:lnTo>
                <a:lnTo>
                  <a:pt x="114" y="109"/>
                </a:lnTo>
                <a:lnTo>
                  <a:pt x="100" y="112"/>
                </a:lnTo>
                <a:lnTo>
                  <a:pt x="87" y="115"/>
                </a:lnTo>
                <a:lnTo>
                  <a:pt x="75" y="119"/>
                </a:lnTo>
                <a:lnTo>
                  <a:pt x="62" y="124"/>
                </a:lnTo>
                <a:lnTo>
                  <a:pt x="50" y="129"/>
                </a:lnTo>
                <a:lnTo>
                  <a:pt x="50" y="129"/>
                </a:lnTo>
                <a:lnTo>
                  <a:pt x="38" y="138"/>
                </a:lnTo>
                <a:lnTo>
                  <a:pt x="26" y="147"/>
                </a:lnTo>
                <a:lnTo>
                  <a:pt x="10" y="163"/>
                </a:lnTo>
                <a:lnTo>
                  <a:pt x="10" y="163"/>
                </a:lnTo>
                <a:lnTo>
                  <a:pt x="8" y="165"/>
                </a:lnTo>
                <a:lnTo>
                  <a:pt x="6" y="166"/>
                </a:lnTo>
                <a:lnTo>
                  <a:pt x="6" y="166"/>
                </a:lnTo>
                <a:close/>
                <a:moveTo>
                  <a:pt x="165" y="19"/>
                </a:moveTo>
                <a:lnTo>
                  <a:pt x="165" y="51"/>
                </a:lnTo>
                <a:lnTo>
                  <a:pt x="158" y="51"/>
                </a:lnTo>
                <a:lnTo>
                  <a:pt x="158" y="51"/>
                </a:lnTo>
                <a:lnTo>
                  <a:pt x="137" y="54"/>
                </a:lnTo>
                <a:lnTo>
                  <a:pt x="116" y="59"/>
                </a:lnTo>
                <a:lnTo>
                  <a:pt x="98" y="66"/>
                </a:lnTo>
                <a:lnTo>
                  <a:pt x="81" y="75"/>
                </a:lnTo>
                <a:lnTo>
                  <a:pt x="65" y="88"/>
                </a:lnTo>
                <a:lnTo>
                  <a:pt x="50" y="101"/>
                </a:lnTo>
                <a:lnTo>
                  <a:pt x="37" y="116"/>
                </a:lnTo>
                <a:lnTo>
                  <a:pt x="25" y="135"/>
                </a:lnTo>
                <a:lnTo>
                  <a:pt x="25" y="135"/>
                </a:lnTo>
                <a:lnTo>
                  <a:pt x="21" y="142"/>
                </a:lnTo>
                <a:lnTo>
                  <a:pt x="21" y="142"/>
                </a:lnTo>
                <a:lnTo>
                  <a:pt x="34" y="131"/>
                </a:lnTo>
                <a:lnTo>
                  <a:pt x="46" y="121"/>
                </a:lnTo>
                <a:lnTo>
                  <a:pt x="46" y="121"/>
                </a:lnTo>
                <a:lnTo>
                  <a:pt x="68" y="112"/>
                </a:lnTo>
                <a:lnTo>
                  <a:pt x="89" y="105"/>
                </a:lnTo>
                <a:lnTo>
                  <a:pt x="114" y="101"/>
                </a:lnTo>
                <a:lnTo>
                  <a:pt x="139" y="100"/>
                </a:lnTo>
                <a:lnTo>
                  <a:pt x="139" y="100"/>
                </a:lnTo>
                <a:lnTo>
                  <a:pt x="161" y="100"/>
                </a:lnTo>
                <a:lnTo>
                  <a:pt x="165" y="101"/>
                </a:lnTo>
                <a:lnTo>
                  <a:pt x="165" y="135"/>
                </a:lnTo>
                <a:lnTo>
                  <a:pt x="239" y="77"/>
                </a:lnTo>
                <a:lnTo>
                  <a:pt x="165" y="1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18" name="Freeform 394"/>
          <p:cNvSpPr>
            <a:spLocks noEditPoints="1"/>
          </p:cNvSpPr>
          <p:nvPr/>
        </p:nvSpPr>
        <p:spPr bwMode="auto">
          <a:xfrm>
            <a:off x="8501583" y="5745840"/>
            <a:ext cx="394021" cy="256805"/>
          </a:xfrm>
          <a:custGeom>
            <a:avLst/>
            <a:gdLst/>
            <a:ahLst/>
            <a:cxnLst>
              <a:cxn ang="0">
                <a:pos x="247" y="166"/>
              </a:cxn>
              <a:cxn ang="0">
                <a:pos x="243" y="163"/>
              </a:cxn>
              <a:cxn ang="0">
                <a:pos x="225" y="147"/>
              </a:cxn>
              <a:cxn ang="0">
                <a:pos x="201" y="129"/>
              </a:cxn>
              <a:cxn ang="0">
                <a:pos x="190" y="124"/>
              </a:cxn>
              <a:cxn ang="0">
                <a:pos x="165" y="115"/>
              </a:cxn>
              <a:cxn ang="0">
                <a:pos x="139" y="109"/>
              </a:cxn>
              <a:cxn ang="0">
                <a:pos x="111" y="108"/>
              </a:cxn>
              <a:cxn ang="0">
                <a:pos x="96" y="154"/>
              </a:cxn>
              <a:cxn ang="0">
                <a:pos x="96" y="0"/>
              </a:cxn>
              <a:cxn ang="0">
                <a:pos x="96" y="43"/>
              </a:cxn>
              <a:cxn ang="0">
                <a:pos x="139" y="51"/>
              </a:cxn>
              <a:cxn ang="0">
                <a:pos x="177" y="69"/>
              </a:cxn>
              <a:cxn ang="0">
                <a:pos x="209" y="94"/>
              </a:cxn>
              <a:cxn ang="0">
                <a:pos x="235" y="129"/>
              </a:cxn>
              <a:cxn ang="0">
                <a:pos x="246" y="147"/>
              </a:cxn>
              <a:cxn ang="0">
                <a:pos x="252" y="162"/>
              </a:cxn>
              <a:cxn ang="0">
                <a:pos x="250" y="166"/>
              </a:cxn>
              <a:cxn ang="0">
                <a:pos x="113" y="100"/>
              </a:cxn>
              <a:cxn ang="0">
                <a:pos x="139" y="101"/>
              </a:cxn>
              <a:cxn ang="0">
                <a:pos x="185" y="112"/>
              </a:cxn>
              <a:cxn ang="0">
                <a:pos x="205" y="121"/>
              </a:cxn>
              <a:cxn ang="0">
                <a:pos x="232" y="142"/>
              </a:cxn>
              <a:cxn ang="0">
                <a:pos x="228" y="135"/>
              </a:cxn>
              <a:cxn ang="0">
                <a:pos x="216" y="116"/>
              </a:cxn>
              <a:cxn ang="0">
                <a:pos x="188" y="88"/>
              </a:cxn>
              <a:cxn ang="0">
                <a:pos x="154" y="66"/>
              </a:cxn>
              <a:cxn ang="0">
                <a:pos x="115" y="54"/>
              </a:cxn>
              <a:cxn ang="0">
                <a:pos x="86" y="51"/>
              </a:cxn>
              <a:cxn ang="0">
                <a:pos x="13" y="77"/>
              </a:cxn>
              <a:cxn ang="0">
                <a:pos x="86" y="101"/>
              </a:cxn>
              <a:cxn ang="0">
                <a:pos x="90" y="100"/>
              </a:cxn>
              <a:cxn ang="0">
                <a:pos x="113" y="100"/>
              </a:cxn>
            </a:cxnLst>
            <a:rect l="0" t="0" r="r" b="b"/>
            <a:pathLst>
              <a:path w="252" h="166">
                <a:moveTo>
                  <a:pt x="247" y="166"/>
                </a:moveTo>
                <a:lnTo>
                  <a:pt x="247" y="166"/>
                </a:lnTo>
                <a:lnTo>
                  <a:pt x="244" y="165"/>
                </a:lnTo>
                <a:lnTo>
                  <a:pt x="243" y="163"/>
                </a:lnTo>
                <a:lnTo>
                  <a:pt x="243" y="163"/>
                </a:lnTo>
                <a:lnTo>
                  <a:pt x="225" y="147"/>
                </a:lnTo>
                <a:lnTo>
                  <a:pt x="213" y="138"/>
                </a:lnTo>
                <a:lnTo>
                  <a:pt x="201" y="129"/>
                </a:lnTo>
                <a:lnTo>
                  <a:pt x="201" y="129"/>
                </a:lnTo>
                <a:lnTo>
                  <a:pt x="190" y="124"/>
                </a:lnTo>
                <a:lnTo>
                  <a:pt x="178" y="119"/>
                </a:lnTo>
                <a:lnTo>
                  <a:pt x="165" y="115"/>
                </a:lnTo>
                <a:lnTo>
                  <a:pt x="152" y="112"/>
                </a:lnTo>
                <a:lnTo>
                  <a:pt x="139" y="109"/>
                </a:lnTo>
                <a:lnTo>
                  <a:pt x="124" y="108"/>
                </a:lnTo>
                <a:lnTo>
                  <a:pt x="111" y="108"/>
                </a:lnTo>
                <a:lnTo>
                  <a:pt x="96" y="109"/>
                </a:lnTo>
                <a:lnTo>
                  <a:pt x="96" y="154"/>
                </a:lnTo>
                <a:lnTo>
                  <a:pt x="0" y="77"/>
                </a:lnTo>
                <a:lnTo>
                  <a:pt x="96" y="0"/>
                </a:lnTo>
                <a:lnTo>
                  <a:pt x="96" y="43"/>
                </a:lnTo>
                <a:lnTo>
                  <a:pt x="96" y="43"/>
                </a:lnTo>
                <a:lnTo>
                  <a:pt x="117" y="46"/>
                </a:lnTo>
                <a:lnTo>
                  <a:pt x="139" y="51"/>
                </a:lnTo>
                <a:lnTo>
                  <a:pt x="158" y="59"/>
                </a:lnTo>
                <a:lnTo>
                  <a:pt x="177" y="69"/>
                </a:lnTo>
                <a:lnTo>
                  <a:pt x="193" y="81"/>
                </a:lnTo>
                <a:lnTo>
                  <a:pt x="209" y="94"/>
                </a:lnTo>
                <a:lnTo>
                  <a:pt x="223" y="112"/>
                </a:lnTo>
                <a:lnTo>
                  <a:pt x="235" y="129"/>
                </a:lnTo>
                <a:lnTo>
                  <a:pt x="235" y="129"/>
                </a:lnTo>
                <a:lnTo>
                  <a:pt x="246" y="147"/>
                </a:lnTo>
                <a:lnTo>
                  <a:pt x="251" y="158"/>
                </a:lnTo>
                <a:lnTo>
                  <a:pt x="252" y="162"/>
                </a:lnTo>
                <a:lnTo>
                  <a:pt x="251" y="163"/>
                </a:lnTo>
                <a:lnTo>
                  <a:pt x="250" y="166"/>
                </a:lnTo>
                <a:lnTo>
                  <a:pt x="247" y="166"/>
                </a:lnTo>
                <a:close/>
                <a:moveTo>
                  <a:pt x="113" y="100"/>
                </a:moveTo>
                <a:lnTo>
                  <a:pt x="113" y="100"/>
                </a:lnTo>
                <a:lnTo>
                  <a:pt x="139" y="101"/>
                </a:lnTo>
                <a:lnTo>
                  <a:pt x="162" y="105"/>
                </a:lnTo>
                <a:lnTo>
                  <a:pt x="185" y="112"/>
                </a:lnTo>
                <a:lnTo>
                  <a:pt x="205" y="121"/>
                </a:lnTo>
                <a:lnTo>
                  <a:pt x="205" y="121"/>
                </a:lnTo>
                <a:lnTo>
                  <a:pt x="219" y="131"/>
                </a:lnTo>
                <a:lnTo>
                  <a:pt x="232" y="142"/>
                </a:lnTo>
                <a:lnTo>
                  <a:pt x="232" y="142"/>
                </a:lnTo>
                <a:lnTo>
                  <a:pt x="228" y="135"/>
                </a:lnTo>
                <a:lnTo>
                  <a:pt x="228" y="135"/>
                </a:lnTo>
                <a:lnTo>
                  <a:pt x="216" y="116"/>
                </a:lnTo>
                <a:lnTo>
                  <a:pt x="202" y="101"/>
                </a:lnTo>
                <a:lnTo>
                  <a:pt x="188" y="88"/>
                </a:lnTo>
                <a:lnTo>
                  <a:pt x="171" y="75"/>
                </a:lnTo>
                <a:lnTo>
                  <a:pt x="154" y="66"/>
                </a:lnTo>
                <a:lnTo>
                  <a:pt x="135" y="59"/>
                </a:lnTo>
                <a:lnTo>
                  <a:pt x="115" y="54"/>
                </a:lnTo>
                <a:lnTo>
                  <a:pt x="93" y="51"/>
                </a:lnTo>
                <a:lnTo>
                  <a:pt x="86" y="51"/>
                </a:lnTo>
                <a:lnTo>
                  <a:pt x="86" y="19"/>
                </a:lnTo>
                <a:lnTo>
                  <a:pt x="13" y="77"/>
                </a:lnTo>
                <a:lnTo>
                  <a:pt x="86" y="135"/>
                </a:lnTo>
                <a:lnTo>
                  <a:pt x="86" y="101"/>
                </a:lnTo>
                <a:lnTo>
                  <a:pt x="90" y="100"/>
                </a:lnTo>
                <a:lnTo>
                  <a:pt x="90" y="100"/>
                </a:lnTo>
                <a:lnTo>
                  <a:pt x="113" y="100"/>
                </a:lnTo>
                <a:lnTo>
                  <a:pt x="113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19" name="Freeform 395"/>
          <p:cNvSpPr>
            <a:spLocks noEditPoints="1"/>
          </p:cNvSpPr>
          <p:nvPr/>
        </p:nvSpPr>
        <p:spPr bwMode="auto">
          <a:xfrm>
            <a:off x="5260284" y="5736501"/>
            <a:ext cx="394021" cy="247467"/>
          </a:xfrm>
          <a:custGeom>
            <a:avLst/>
            <a:gdLst/>
            <a:ahLst/>
            <a:cxnLst>
              <a:cxn ang="0">
                <a:pos x="52" y="161"/>
              </a:cxn>
              <a:cxn ang="0">
                <a:pos x="23" y="149"/>
              </a:cxn>
              <a:cxn ang="0">
                <a:pos x="4" y="125"/>
              </a:cxn>
              <a:cxn ang="0">
                <a:pos x="0" y="103"/>
              </a:cxn>
              <a:cxn ang="0">
                <a:pos x="10" y="72"/>
              </a:cxn>
              <a:cxn ang="0">
                <a:pos x="35" y="50"/>
              </a:cxn>
              <a:cxn ang="0">
                <a:pos x="56" y="45"/>
              </a:cxn>
              <a:cxn ang="0">
                <a:pos x="64" y="27"/>
              </a:cxn>
              <a:cxn ang="0">
                <a:pos x="81" y="17"/>
              </a:cxn>
              <a:cxn ang="0">
                <a:pos x="94" y="14"/>
              </a:cxn>
              <a:cxn ang="0">
                <a:pos x="112" y="18"/>
              </a:cxn>
              <a:cxn ang="0">
                <a:pos x="127" y="13"/>
              </a:cxn>
              <a:cxn ang="0">
                <a:pos x="163" y="0"/>
              </a:cxn>
              <a:cxn ang="0">
                <a:pos x="187" y="4"/>
              </a:cxn>
              <a:cxn ang="0">
                <a:pos x="214" y="27"/>
              </a:cxn>
              <a:cxn ang="0">
                <a:pos x="224" y="61"/>
              </a:cxn>
              <a:cxn ang="0">
                <a:pos x="220" y="83"/>
              </a:cxn>
              <a:cxn ang="0">
                <a:pos x="233" y="88"/>
              </a:cxn>
              <a:cxn ang="0">
                <a:pos x="247" y="102"/>
              </a:cxn>
              <a:cxn ang="0">
                <a:pos x="252" y="122"/>
              </a:cxn>
              <a:cxn ang="0">
                <a:pos x="249" y="137"/>
              </a:cxn>
              <a:cxn ang="0">
                <a:pos x="235" y="154"/>
              </a:cxn>
              <a:cxn ang="0">
                <a:pos x="213" y="161"/>
              </a:cxn>
              <a:cxn ang="0">
                <a:pos x="213" y="153"/>
              </a:cxn>
              <a:cxn ang="0">
                <a:pos x="225" y="150"/>
              </a:cxn>
              <a:cxn ang="0">
                <a:pos x="239" y="139"/>
              </a:cxn>
              <a:cxn ang="0">
                <a:pos x="244" y="122"/>
              </a:cxn>
              <a:cxn ang="0">
                <a:pos x="241" y="110"/>
              </a:cxn>
              <a:cxn ang="0">
                <a:pos x="231" y="96"/>
              </a:cxn>
              <a:cxn ang="0">
                <a:pos x="214" y="91"/>
              </a:cxn>
              <a:cxn ang="0">
                <a:pos x="210" y="84"/>
              </a:cxn>
              <a:cxn ang="0">
                <a:pos x="216" y="61"/>
              </a:cxn>
              <a:cxn ang="0">
                <a:pos x="208" y="31"/>
              </a:cxn>
              <a:cxn ang="0">
                <a:pos x="185" y="13"/>
              </a:cxn>
              <a:cxn ang="0">
                <a:pos x="163" y="8"/>
              </a:cxn>
              <a:cxn ang="0">
                <a:pos x="129" y="21"/>
              </a:cxn>
              <a:cxn ang="0">
                <a:pos x="114" y="30"/>
              </a:cxn>
              <a:cxn ang="0">
                <a:pos x="105" y="23"/>
              </a:cxn>
              <a:cxn ang="0">
                <a:pos x="94" y="22"/>
              </a:cxn>
              <a:cxn ang="0">
                <a:pos x="78" y="26"/>
              </a:cxn>
              <a:cxn ang="0">
                <a:pos x="67" y="38"/>
              </a:cxn>
              <a:cxn ang="0">
                <a:pos x="64" y="53"/>
              </a:cxn>
              <a:cxn ang="0">
                <a:pos x="48" y="54"/>
              </a:cxn>
              <a:cxn ang="0">
                <a:pos x="23" y="68"/>
              </a:cxn>
              <a:cxn ang="0">
                <a:pos x="9" y="94"/>
              </a:cxn>
              <a:cxn ang="0">
                <a:pos x="9" y="114"/>
              </a:cxn>
              <a:cxn ang="0">
                <a:pos x="23" y="138"/>
              </a:cxn>
              <a:cxn ang="0">
                <a:pos x="47" y="152"/>
              </a:cxn>
            </a:cxnLst>
            <a:rect l="0" t="0" r="r" b="b"/>
            <a:pathLst>
              <a:path w="252" h="161">
                <a:moveTo>
                  <a:pt x="213" y="161"/>
                </a:moveTo>
                <a:lnTo>
                  <a:pt x="52" y="161"/>
                </a:lnTo>
                <a:lnTo>
                  <a:pt x="52" y="161"/>
                </a:lnTo>
                <a:lnTo>
                  <a:pt x="42" y="158"/>
                </a:lnTo>
                <a:lnTo>
                  <a:pt x="32" y="154"/>
                </a:lnTo>
                <a:lnTo>
                  <a:pt x="23" y="149"/>
                </a:lnTo>
                <a:lnTo>
                  <a:pt x="15" y="142"/>
                </a:lnTo>
                <a:lnTo>
                  <a:pt x="9" y="134"/>
                </a:lnTo>
                <a:lnTo>
                  <a:pt x="4" y="125"/>
                </a:lnTo>
                <a:lnTo>
                  <a:pt x="1" y="114"/>
                </a:lnTo>
                <a:lnTo>
                  <a:pt x="0" y="103"/>
                </a:lnTo>
                <a:lnTo>
                  <a:pt x="0" y="103"/>
                </a:lnTo>
                <a:lnTo>
                  <a:pt x="1" y="92"/>
                </a:lnTo>
                <a:lnTo>
                  <a:pt x="5" y="81"/>
                </a:lnTo>
                <a:lnTo>
                  <a:pt x="10" y="72"/>
                </a:lnTo>
                <a:lnTo>
                  <a:pt x="17" y="63"/>
                </a:lnTo>
                <a:lnTo>
                  <a:pt x="25" y="56"/>
                </a:lnTo>
                <a:lnTo>
                  <a:pt x="35" y="50"/>
                </a:lnTo>
                <a:lnTo>
                  <a:pt x="46" y="46"/>
                </a:lnTo>
                <a:lnTo>
                  <a:pt x="56" y="45"/>
                </a:lnTo>
                <a:lnTo>
                  <a:pt x="56" y="45"/>
                </a:lnTo>
                <a:lnTo>
                  <a:pt x="58" y="38"/>
                </a:lnTo>
                <a:lnTo>
                  <a:pt x="62" y="33"/>
                </a:lnTo>
                <a:lnTo>
                  <a:pt x="64" y="27"/>
                </a:lnTo>
                <a:lnTo>
                  <a:pt x="70" y="23"/>
                </a:lnTo>
                <a:lnTo>
                  <a:pt x="75" y="19"/>
                </a:lnTo>
                <a:lnTo>
                  <a:pt x="81" y="17"/>
                </a:lnTo>
                <a:lnTo>
                  <a:pt x="87" y="14"/>
                </a:lnTo>
                <a:lnTo>
                  <a:pt x="94" y="14"/>
                </a:lnTo>
                <a:lnTo>
                  <a:pt x="94" y="14"/>
                </a:lnTo>
                <a:lnTo>
                  <a:pt x="101" y="14"/>
                </a:lnTo>
                <a:lnTo>
                  <a:pt x="106" y="15"/>
                </a:lnTo>
                <a:lnTo>
                  <a:pt x="112" y="18"/>
                </a:lnTo>
                <a:lnTo>
                  <a:pt x="117" y="22"/>
                </a:lnTo>
                <a:lnTo>
                  <a:pt x="117" y="22"/>
                </a:lnTo>
                <a:lnTo>
                  <a:pt x="127" y="13"/>
                </a:lnTo>
                <a:lnTo>
                  <a:pt x="137" y="6"/>
                </a:lnTo>
                <a:lnTo>
                  <a:pt x="151" y="2"/>
                </a:lnTo>
                <a:lnTo>
                  <a:pt x="163" y="0"/>
                </a:lnTo>
                <a:lnTo>
                  <a:pt x="163" y="0"/>
                </a:lnTo>
                <a:lnTo>
                  <a:pt x="175" y="2"/>
                </a:lnTo>
                <a:lnTo>
                  <a:pt x="187" y="4"/>
                </a:lnTo>
                <a:lnTo>
                  <a:pt x="198" y="10"/>
                </a:lnTo>
                <a:lnTo>
                  <a:pt x="206" y="18"/>
                </a:lnTo>
                <a:lnTo>
                  <a:pt x="214" y="27"/>
                </a:lnTo>
                <a:lnTo>
                  <a:pt x="220" y="37"/>
                </a:lnTo>
                <a:lnTo>
                  <a:pt x="222" y="49"/>
                </a:lnTo>
                <a:lnTo>
                  <a:pt x="224" y="61"/>
                </a:lnTo>
                <a:lnTo>
                  <a:pt x="224" y="61"/>
                </a:lnTo>
                <a:lnTo>
                  <a:pt x="224" y="72"/>
                </a:lnTo>
                <a:lnTo>
                  <a:pt x="220" y="83"/>
                </a:lnTo>
                <a:lnTo>
                  <a:pt x="220" y="83"/>
                </a:lnTo>
                <a:lnTo>
                  <a:pt x="227" y="85"/>
                </a:lnTo>
                <a:lnTo>
                  <a:pt x="233" y="88"/>
                </a:lnTo>
                <a:lnTo>
                  <a:pt x="239" y="92"/>
                </a:lnTo>
                <a:lnTo>
                  <a:pt x="243" y="96"/>
                </a:lnTo>
                <a:lnTo>
                  <a:pt x="247" y="102"/>
                </a:lnTo>
                <a:lnTo>
                  <a:pt x="249" y="108"/>
                </a:lnTo>
                <a:lnTo>
                  <a:pt x="251" y="115"/>
                </a:lnTo>
                <a:lnTo>
                  <a:pt x="252" y="122"/>
                </a:lnTo>
                <a:lnTo>
                  <a:pt x="252" y="122"/>
                </a:lnTo>
                <a:lnTo>
                  <a:pt x="251" y="130"/>
                </a:lnTo>
                <a:lnTo>
                  <a:pt x="249" y="137"/>
                </a:lnTo>
                <a:lnTo>
                  <a:pt x="245" y="144"/>
                </a:lnTo>
                <a:lnTo>
                  <a:pt x="240" y="150"/>
                </a:lnTo>
                <a:lnTo>
                  <a:pt x="235" y="154"/>
                </a:lnTo>
                <a:lnTo>
                  <a:pt x="228" y="158"/>
                </a:lnTo>
                <a:lnTo>
                  <a:pt x="221" y="161"/>
                </a:lnTo>
                <a:lnTo>
                  <a:pt x="213" y="161"/>
                </a:lnTo>
                <a:lnTo>
                  <a:pt x="213" y="161"/>
                </a:lnTo>
                <a:close/>
                <a:moveTo>
                  <a:pt x="58" y="153"/>
                </a:moveTo>
                <a:lnTo>
                  <a:pt x="213" y="153"/>
                </a:lnTo>
                <a:lnTo>
                  <a:pt x="213" y="153"/>
                </a:lnTo>
                <a:lnTo>
                  <a:pt x="218" y="153"/>
                </a:lnTo>
                <a:lnTo>
                  <a:pt x="225" y="150"/>
                </a:lnTo>
                <a:lnTo>
                  <a:pt x="231" y="148"/>
                </a:lnTo>
                <a:lnTo>
                  <a:pt x="235" y="144"/>
                </a:lnTo>
                <a:lnTo>
                  <a:pt x="239" y="139"/>
                </a:lnTo>
                <a:lnTo>
                  <a:pt x="241" y="134"/>
                </a:lnTo>
                <a:lnTo>
                  <a:pt x="244" y="129"/>
                </a:lnTo>
                <a:lnTo>
                  <a:pt x="244" y="122"/>
                </a:lnTo>
                <a:lnTo>
                  <a:pt x="244" y="122"/>
                </a:lnTo>
                <a:lnTo>
                  <a:pt x="244" y="115"/>
                </a:lnTo>
                <a:lnTo>
                  <a:pt x="241" y="110"/>
                </a:lnTo>
                <a:lnTo>
                  <a:pt x="239" y="104"/>
                </a:lnTo>
                <a:lnTo>
                  <a:pt x="236" y="100"/>
                </a:lnTo>
                <a:lnTo>
                  <a:pt x="231" y="96"/>
                </a:lnTo>
                <a:lnTo>
                  <a:pt x="225" y="94"/>
                </a:lnTo>
                <a:lnTo>
                  <a:pt x="220" y="91"/>
                </a:lnTo>
                <a:lnTo>
                  <a:pt x="214" y="91"/>
                </a:lnTo>
                <a:lnTo>
                  <a:pt x="208" y="91"/>
                </a:lnTo>
                <a:lnTo>
                  <a:pt x="210" y="84"/>
                </a:lnTo>
                <a:lnTo>
                  <a:pt x="210" y="84"/>
                </a:lnTo>
                <a:lnTo>
                  <a:pt x="214" y="73"/>
                </a:lnTo>
                <a:lnTo>
                  <a:pt x="216" y="61"/>
                </a:lnTo>
                <a:lnTo>
                  <a:pt x="216" y="61"/>
                </a:lnTo>
                <a:lnTo>
                  <a:pt x="216" y="50"/>
                </a:lnTo>
                <a:lnTo>
                  <a:pt x="212" y="41"/>
                </a:lnTo>
                <a:lnTo>
                  <a:pt x="208" y="31"/>
                </a:lnTo>
                <a:lnTo>
                  <a:pt x="201" y="23"/>
                </a:lnTo>
                <a:lnTo>
                  <a:pt x="193" y="17"/>
                </a:lnTo>
                <a:lnTo>
                  <a:pt x="185" y="13"/>
                </a:lnTo>
                <a:lnTo>
                  <a:pt x="174" y="10"/>
                </a:lnTo>
                <a:lnTo>
                  <a:pt x="163" y="8"/>
                </a:lnTo>
                <a:lnTo>
                  <a:pt x="163" y="8"/>
                </a:lnTo>
                <a:lnTo>
                  <a:pt x="151" y="10"/>
                </a:lnTo>
                <a:lnTo>
                  <a:pt x="140" y="14"/>
                </a:lnTo>
                <a:lnTo>
                  <a:pt x="129" y="21"/>
                </a:lnTo>
                <a:lnTo>
                  <a:pt x="121" y="30"/>
                </a:lnTo>
                <a:lnTo>
                  <a:pt x="118" y="34"/>
                </a:lnTo>
                <a:lnTo>
                  <a:pt x="114" y="30"/>
                </a:lnTo>
                <a:lnTo>
                  <a:pt x="114" y="30"/>
                </a:lnTo>
                <a:lnTo>
                  <a:pt x="110" y="26"/>
                </a:lnTo>
                <a:lnTo>
                  <a:pt x="105" y="23"/>
                </a:lnTo>
                <a:lnTo>
                  <a:pt x="100" y="22"/>
                </a:lnTo>
                <a:lnTo>
                  <a:pt x="94" y="22"/>
                </a:lnTo>
                <a:lnTo>
                  <a:pt x="94" y="22"/>
                </a:lnTo>
                <a:lnTo>
                  <a:pt x="89" y="22"/>
                </a:lnTo>
                <a:lnTo>
                  <a:pt x="83" y="23"/>
                </a:lnTo>
                <a:lnTo>
                  <a:pt x="78" y="26"/>
                </a:lnTo>
                <a:lnTo>
                  <a:pt x="74" y="30"/>
                </a:lnTo>
                <a:lnTo>
                  <a:pt x="70" y="34"/>
                </a:lnTo>
                <a:lnTo>
                  <a:pt x="67" y="38"/>
                </a:lnTo>
                <a:lnTo>
                  <a:pt x="66" y="44"/>
                </a:lnTo>
                <a:lnTo>
                  <a:pt x="64" y="49"/>
                </a:lnTo>
                <a:lnTo>
                  <a:pt x="64" y="53"/>
                </a:lnTo>
                <a:lnTo>
                  <a:pt x="58" y="53"/>
                </a:lnTo>
                <a:lnTo>
                  <a:pt x="58" y="53"/>
                </a:lnTo>
                <a:lnTo>
                  <a:pt x="48" y="54"/>
                </a:lnTo>
                <a:lnTo>
                  <a:pt x="39" y="57"/>
                </a:lnTo>
                <a:lnTo>
                  <a:pt x="31" y="63"/>
                </a:lnTo>
                <a:lnTo>
                  <a:pt x="23" y="68"/>
                </a:lnTo>
                <a:lnTo>
                  <a:pt x="17" y="76"/>
                </a:lnTo>
                <a:lnTo>
                  <a:pt x="12" y="84"/>
                </a:lnTo>
                <a:lnTo>
                  <a:pt x="9" y="94"/>
                </a:lnTo>
                <a:lnTo>
                  <a:pt x="8" y="103"/>
                </a:lnTo>
                <a:lnTo>
                  <a:pt x="8" y="103"/>
                </a:lnTo>
                <a:lnTo>
                  <a:pt x="9" y="114"/>
                </a:lnTo>
                <a:lnTo>
                  <a:pt x="12" y="122"/>
                </a:lnTo>
                <a:lnTo>
                  <a:pt x="16" y="131"/>
                </a:lnTo>
                <a:lnTo>
                  <a:pt x="23" y="138"/>
                </a:lnTo>
                <a:lnTo>
                  <a:pt x="29" y="144"/>
                </a:lnTo>
                <a:lnTo>
                  <a:pt x="37" y="149"/>
                </a:lnTo>
                <a:lnTo>
                  <a:pt x="47" y="152"/>
                </a:lnTo>
                <a:lnTo>
                  <a:pt x="56" y="153"/>
                </a:lnTo>
                <a:lnTo>
                  <a:pt x="58" y="15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20" name="Freeform 396"/>
          <p:cNvSpPr/>
          <p:nvPr/>
        </p:nvSpPr>
        <p:spPr bwMode="auto">
          <a:xfrm>
            <a:off x="6067092" y="5703817"/>
            <a:ext cx="394021" cy="247467"/>
          </a:xfrm>
          <a:custGeom>
            <a:avLst/>
            <a:gdLst/>
            <a:ahLst/>
            <a:cxnLst>
              <a:cxn ang="0">
                <a:pos x="138" y="152"/>
              </a:cxn>
              <a:cxn ang="0">
                <a:pos x="218" y="151"/>
              </a:cxn>
              <a:cxn ang="0">
                <a:pos x="234" y="143"/>
              </a:cxn>
              <a:cxn ang="0">
                <a:pos x="242" y="127"/>
              </a:cxn>
              <a:cxn ang="0">
                <a:pos x="242" y="115"/>
              </a:cxn>
              <a:cxn ang="0">
                <a:pos x="234" y="100"/>
              </a:cxn>
              <a:cxn ang="0">
                <a:pos x="219" y="90"/>
              </a:cxn>
              <a:cxn ang="0">
                <a:pos x="209" y="84"/>
              </a:cxn>
              <a:cxn ang="0">
                <a:pos x="215" y="61"/>
              </a:cxn>
              <a:cxn ang="0">
                <a:pos x="211" y="39"/>
              </a:cxn>
              <a:cxn ang="0">
                <a:pos x="192" y="16"/>
              </a:cxn>
              <a:cxn ang="0">
                <a:pos x="164" y="8"/>
              </a:cxn>
              <a:cxn ang="0">
                <a:pos x="139" y="13"/>
              </a:cxn>
              <a:cxn ang="0">
                <a:pos x="118" y="34"/>
              </a:cxn>
              <a:cxn ang="0">
                <a:pos x="110" y="25"/>
              </a:cxn>
              <a:cxn ang="0">
                <a:pos x="93" y="21"/>
              </a:cxn>
              <a:cxn ang="0">
                <a:pos x="83" y="23"/>
              </a:cxn>
              <a:cxn ang="0">
                <a:pos x="69" y="34"/>
              </a:cxn>
              <a:cxn ang="0">
                <a:pos x="64" y="48"/>
              </a:cxn>
              <a:cxn ang="0">
                <a:pos x="58" y="52"/>
              </a:cxn>
              <a:cxn ang="0">
                <a:pos x="30" y="61"/>
              </a:cxn>
              <a:cxn ang="0">
                <a:pos x="12" y="84"/>
              </a:cxn>
              <a:cxn ang="0">
                <a:pos x="8" y="102"/>
              </a:cxn>
              <a:cxn ang="0">
                <a:pos x="16" y="129"/>
              </a:cxn>
              <a:cxn ang="0">
                <a:pos x="38" y="147"/>
              </a:cxn>
              <a:cxn ang="0">
                <a:pos x="57" y="152"/>
              </a:cxn>
              <a:cxn ang="0">
                <a:pos x="51" y="160"/>
              </a:cxn>
              <a:cxn ang="0">
                <a:pos x="31" y="154"/>
              </a:cxn>
              <a:cxn ang="0">
                <a:pos x="8" y="133"/>
              </a:cxn>
              <a:cxn ang="0">
                <a:pos x="0" y="102"/>
              </a:cxn>
              <a:cxn ang="0">
                <a:pos x="4" y="81"/>
              </a:cxn>
              <a:cxn ang="0">
                <a:pos x="24" y="55"/>
              </a:cxn>
              <a:cxn ang="0">
                <a:pos x="57" y="44"/>
              </a:cxn>
              <a:cxn ang="0">
                <a:pos x="61" y="32"/>
              </a:cxn>
              <a:cxn ang="0">
                <a:pos x="74" y="19"/>
              </a:cxn>
              <a:cxn ang="0">
                <a:pos x="93" y="13"/>
              </a:cxn>
              <a:cxn ang="0">
                <a:pos x="105" y="15"/>
              </a:cxn>
              <a:cxn ang="0">
                <a:pos x="116" y="21"/>
              </a:cxn>
              <a:cxn ang="0">
                <a:pos x="150" y="1"/>
              </a:cxn>
              <a:cxn ang="0">
                <a:pos x="176" y="1"/>
              </a:cxn>
              <a:cxn ang="0">
                <a:pos x="205" y="17"/>
              </a:cxn>
              <a:cxn ang="0">
                <a:pos x="222" y="48"/>
              </a:cxn>
              <a:cxn ang="0">
                <a:pos x="223" y="71"/>
              </a:cxn>
              <a:cxn ang="0">
                <a:pos x="226" y="84"/>
              </a:cxn>
              <a:cxn ang="0">
                <a:pos x="242" y="96"/>
              </a:cxn>
              <a:cxn ang="0">
                <a:pos x="250" y="113"/>
              </a:cxn>
              <a:cxn ang="0">
                <a:pos x="250" y="128"/>
              </a:cxn>
              <a:cxn ang="0">
                <a:pos x="239" y="148"/>
              </a:cxn>
              <a:cxn ang="0">
                <a:pos x="220" y="159"/>
              </a:cxn>
            </a:cxnLst>
            <a:rect l="0" t="0" r="r" b="b"/>
            <a:pathLst>
              <a:path w="251" h="160">
                <a:moveTo>
                  <a:pt x="212" y="160"/>
                </a:moveTo>
                <a:lnTo>
                  <a:pt x="138" y="160"/>
                </a:lnTo>
                <a:lnTo>
                  <a:pt x="138" y="152"/>
                </a:lnTo>
                <a:lnTo>
                  <a:pt x="212" y="152"/>
                </a:lnTo>
                <a:lnTo>
                  <a:pt x="212" y="152"/>
                </a:lnTo>
                <a:lnTo>
                  <a:pt x="218" y="151"/>
                </a:lnTo>
                <a:lnTo>
                  <a:pt x="224" y="150"/>
                </a:lnTo>
                <a:lnTo>
                  <a:pt x="230" y="147"/>
                </a:lnTo>
                <a:lnTo>
                  <a:pt x="234" y="143"/>
                </a:lnTo>
                <a:lnTo>
                  <a:pt x="238" y="139"/>
                </a:lnTo>
                <a:lnTo>
                  <a:pt x="240" y="133"/>
                </a:lnTo>
                <a:lnTo>
                  <a:pt x="242" y="127"/>
                </a:lnTo>
                <a:lnTo>
                  <a:pt x="243" y="121"/>
                </a:lnTo>
                <a:lnTo>
                  <a:pt x="243" y="121"/>
                </a:lnTo>
                <a:lnTo>
                  <a:pt x="242" y="115"/>
                </a:lnTo>
                <a:lnTo>
                  <a:pt x="240" y="109"/>
                </a:lnTo>
                <a:lnTo>
                  <a:pt x="238" y="104"/>
                </a:lnTo>
                <a:lnTo>
                  <a:pt x="234" y="100"/>
                </a:lnTo>
                <a:lnTo>
                  <a:pt x="230" y="96"/>
                </a:lnTo>
                <a:lnTo>
                  <a:pt x="224" y="93"/>
                </a:lnTo>
                <a:lnTo>
                  <a:pt x="219" y="90"/>
                </a:lnTo>
                <a:lnTo>
                  <a:pt x="213" y="90"/>
                </a:lnTo>
                <a:lnTo>
                  <a:pt x="207" y="89"/>
                </a:lnTo>
                <a:lnTo>
                  <a:pt x="209" y="84"/>
                </a:lnTo>
                <a:lnTo>
                  <a:pt x="209" y="84"/>
                </a:lnTo>
                <a:lnTo>
                  <a:pt x="213" y="73"/>
                </a:lnTo>
                <a:lnTo>
                  <a:pt x="215" y="61"/>
                </a:lnTo>
                <a:lnTo>
                  <a:pt x="215" y="61"/>
                </a:lnTo>
                <a:lnTo>
                  <a:pt x="215" y="50"/>
                </a:lnTo>
                <a:lnTo>
                  <a:pt x="211" y="39"/>
                </a:lnTo>
                <a:lnTo>
                  <a:pt x="207" y="31"/>
                </a:lnTo>
                <a:lnTo>
                  <a:pt x="200" y="23"/>
                </a:lnTo>
                <a:lnTo>
                  <a:pt x="192" y="16"/>
                </a:lnTo>
                <a:lnTo>
                  <a:pt x="184" y="12"/>
                </a:lnTo>
                <a:lnTo>
                  <a:pt x="173" y="9"/>
                </a:lnTo>
                <a:lnTo>
                  <a:pt x="164" y="8"/>
                </a:lnTo>
                <a:lnTo>
                  <a:pt x="164" y="8"/>
                </a:lnTo>
                <a:lnTo>
                  <a:pt x="150" y="9"/>
                </a:lnTo>
                <a:lnTo>
                  <a:pt x="139" y="13"/>
                </a:lnTo>
                <a:lnTo>
                  <a:pt x="128" y="20"/>
                </a:lnTo>
                <a:lnTo>
                  <a:pt x="120" y="29"/>
                </a:lnTo>
                <a:lnTo>
                  <a:pt x="118" y="34"/>
                </a:lnTo>
                <a:lnTo>
                  <a:pt x="115" y="29"/>
                </a:lnTo>
                <a:lnTo>
                  <a:pt x="115" y="29"/>
                </a:lnTo>
                <a:lnTo>
                  <a:pt x="110" y="25"/>
                </a:lnTo>
                <a:lnTo>
                  <a:pt x="105" y="23"/>
                </a:lnTo>
                <a:lnTo>
                  <a:pt x="99" y="21"/>
                </a:lnTo>
                <a:lnTo>
                  <a:pt x="93" y="21"/>
                </a:lnTo>
                <a:lnTo>
                  <a:pt x="93" y="21"/>
                </a:lnTo>
                <a:lnTo>
                  <a:pt x="88" y="21"/>
                </a:lnTo>
                <a:lnTo>
                  <a:pt x="83" y="23"/>
                </a:lnTo>
                <a:lnTo>
                  <a:pt x="77" y="25"/>
                </a:lnTo>
                <a:lnTo>
                  <a:pt x="73" y="29"/>
                </a:lnTo>
                <a:lnTo>
                  <a:pt x="69" y="34"/>
                </a:lnTo>
                <a:lnTo>
                  <a:pt x="66" y="38"/>
                </a:lnTo>
                <a:lnTo>
                  <a:pt x="65" y="43"/>
                </a:lnTo>
                <a:lnTo>
                  <a:pt x="64" y="48"/>
                </a:lnTo>
                <a:lnTo>
                  <a:pt x="64" y="52"/>
                </a:lnTo>
                <a:lnTo>
                  <a:pt x="58" y="52"/>
                </a:lnTo>
                <a:lnTo>
                  <a:pt x="58" y="52"/>
                </a:lnTo>
                <a:lnTo>
                  <a:pt x="47" y="54"/>
                </a:lnTo>
                <a:lnTo>
                  <a:pt x="38" y="57"/>
                </a:lnTo>
                <a:lnTo>
                  <a:pt x="30" y="61"/>
                </a:lnTo>
                <a:lnTo>
                  <a:pt x="23" y="67"/>
                </a:lnTo>
                <a:lnTo>
                  <a:pt x="16" y="74"/>
                </a:lnTo>
                <a:lnTo>
                  <a:pt x="12" y="84"/>
                </a:lnTo>
                <a:lnTo>
                  <a:pt x="10" y="93"/>
                </a:lnTo>
                <a:lnTo>
                  <a:pt x="8" y="102"/>
                </a:lnTo>
                <a:lnTo>
                  <a:pt x="8" y="102"/>
                </a:lnTo>
                <a:lnTo>
                  <a:pt x="10" y="112"/>
                </a:lnTo>
                <a:lnTo>
                  <a:pt x="12" y="121"/>
                </a:lnTo>
                <a:lnTo>
                  <a:pt x="16" y="129"/>
                </a:lnTo>
                <a:lnTo>
                  <a:pt x="22" y="138"/>
                </a:lnTo>
                <a:lnTo>
                  <a:pt x="29" y="143"/>
                </a:lnTo>
                <a:lnTo>
                  <a:pt x="38" y="147"/>
                </a:lnTo>
                <a:lnTo>
                  <a:pt x="46" y="151"/>
                </a:lnTo>
                <a:lnTo>
                  <a:pt x="56" y="152"/>
                </a:lnTo>
                <a:lnTo>
                  <a:pt x="57" y="152"/>
                </a:lnTo>
                <a:lnTo>
                  <a:pt x="112" y="152"/>
                </a:lnTo>
                <a:lnTo>
                  <a:pt x="112" y="160"/>
                </a:lnTo>
                <a:lnTo>
                  <a:pt x="51" y="160"/>
                </a:lnTo>
                <a:lnTo>
                  <a:pt x="51" y="160"/>
                </a:lnTo>
                <a:lnTo>
                  <a:pt x="41" y="158"/>
                </a:lnTo>
                <a:lnTo>
                  <a:pt x="31" y="154"/>
                </a:lnTo>
                <a:lnTo>
                  <a:pt x="23" y="148"/>
                </a:lnTo>
                <a:lnTo>
                  <a:pt x="15" y="142"/>
                </a:lnTo>
                <a:lnTo>
                  <a:pt x="8" y="133"/>
                </a:lnTo>
                <a:lnTo>
                  <a:pt x="4" y="124"/>
                </a:lnTo>
                <a:lnTo>
                  <a:pt x="1" y="113"/>
                </a:lnTo>
                <a:lnTo>
                  <a:pt x="0" y="102"/>
                </a:lnTo>
                <a:lnTo>
                  <a:pt x="0" y="102"/>
                </a:lnTo>
                <a:lnTo>
                  <a:pt x="1" y="90"/>
                </a:lnTo>
                <a:lnTo>
                  <a:pt x="4" y="81"/>
                </a:lnTo>
                <a:lnTo>
                  <a:pt x="10" y="70"/>
                </a:lnTo>
                <a:lnTo>
                  <a:pt x="16" y="62"/>
                </a:lnTo>
                <a:lnTo>
                  <a:pt x="24" y="55"/>
                </a:lnTo>
                <a:lnTo>
                  <a:pt x="34" y="50"/>
                </a:lnTo>
                <a:lnTo>
                  <a:pt x="45" y="46"/>
                </a:lnTo>
                <a:lnTo>
                  <a:pt x="57" y="44"/>
                </a:lnTo>
                <a:lnTo>
                  <a:pt x="57" y="44"/>
                </a:lnTo>
                <a:lnTo>
                  <a:pt x="58" y="38"/>
                </a:lnTo>
                <a:lnTo>
                  <a:pt x="61" y="32"/>
                </a:lnTo>
                <a:lnTo>
                  <a:pt x="65" y="27"/>
                </a:lnTo>
                <a:lnTo>
                  <a:pt x="69" y="21"/>
                </a:lnTo>
                <a:lnTo>
                  <a:pt x="74" y="19"/>
                </a:lnTo>
                <a:lnTo>
                  <a:pt x="80" y="16"/>
                </a:lnTo>
                <a:lnTo>
                  <a:pt x="87" y="13"/>
                </a:lnTo>
                <a:lnTo>
                  <a:pt x="93" y="13"/>
                </a:lnTo>
                <a:lnTo>
                  <a:pt x="93" y="13"/>
                </a:lnTo>
                <a:lnTo>
                  <a:pt x="100" y="13"/>
                </a:lnTo>
                <a:lnTo>
                  <a:pt x="105" y="15"/>
                </a:lnTo>
                <a:lnTo>
                  <a:pt x="112" y="17"/>
                </a:lnTo>
                <a:lnTo>
                  <a:pt x="116" y="21"/>
                </a:lnTo>
                <a:lnTo>
                  <a:pt x="116" y="21"/>
                </a:lnTo>
                <a:lnTo>
                  <a:pt x="126" y="12"/>
                </a:lnTo>
                <a:lnTo>
                  <a:pt x="138" y="5"/>
                </a:lnTo>
                <a:lnTo>
                  <a:pt x="150" y="1"/>
                </a:lnTo>
                <a:lnTo>
                  <a:pt x="164" y="0"/>
                </a:lnTo>
                <a:lnTo>
                  <a:pt x="164" y="0"/>
                </a:lnTo>
                <a:lnTo>
                  <a:pt x="176" y="1"/>
                </a:lnTo>
                <a:lnTo>
                  <a:pt x="186" y="4"/>
                </a:lnTo>
                <a:lnTo>
                  <a:pt x="197" y="9"/>
                </a:lnTo>
                <a:lnTo>
                  <a:pt x="205" y="17"/>
                </a:lnTo>
                <a:lnTo>
                  <a:pt x="213" y="27"/>
                </a:lnTo>
                <a:lnTo>
                  <a:pt x="219" y="36"/>
                </a:lnTo>
                <a:lnTo>
                  <a:pt x="222" y="48"/>
                </a:lnTo>
                <a:lnTo>
                  <a:pt x="223" y="61"/>
                </a:lnTo>
                <a:lnTo>
                  <a:pt x="223" y="61"/>
                </a:lnTo>
                <a:lnTo>
                  <a:pt x="223" y="71"/>
                </a:lnTo>
                <a:lnTo>
                  <a:pt x="219" y="82"/>
                </a:lnTo>
                <a:lnTo>
                  <a:pt x="219" y="82"/>
                </a:lnTo>
                <a:lnTo>
                  <a:pt x="226" y="84"/>
                </a:lnTo>
                <a:lnTo>
                  <a:pt x="232" y="88"/>
                </a:lnTo>
                <a:lnTo>
                  <a:pt x="238" y="90"/>
                </a:lnTo>
                <a:lnTo>
                  <a:pt x="242" y="96"/>
                </a:lnTo>
                <a:lnTo>
                  <a:pt x="246" y="101"/>
                </a:lnTo>
                <a:lnTo>
                  <a:pt x="249" y="108"/>
                </a:lnTo>
                <a:lnTo>
                  <a:pt x="250" y="113"/>
                </a:lnTo>
                <a:lnTo>
                  <a:pt x="251" y="121"/>
                </a:lnTo>
                <a:lnTo>
                  <a:pt x="251" y="121"/>
                </a:lnTo>
                <a:lnTo>
                  <a:pt x="250" y="128"/>
                </a:lnTo>
                <a:lnTo>
                  <a:pt x="249" y="136"/>
                </a:lnTo>
                <a:lnTo>
                  <a:pt x="245" y="143"/>
                </a:lnTo>
                <a:lnTo>
                  <a:pt x="239" y="148"/>
                </a:lnTo>
                <a:lnTo>
                  <a:pt x="234" y="154"/>
                </a:lnTo>
                <a:lnTo>
                  <a:pt x="227" y="156"/>
                </a:lnTo>
                <a:lnTo>
                  <a:pt x="220" y="159"/>
                </a:lnTo>
                <a:lnTo>
                  <a:pt x="212" y="160"/>
                </a:lnTo>
                <a:lnTo>
                  <a:pt x="212" y="16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21" name="Freeform 397"/>
          <p:cNvSpPr/>
          <p:nvPr/>
        </p:nvSpPr>
        <p:spPr bwMode="auto">
          <a:xfrm>
            <a:off x="6198431" y="5806539"/>
            <a:ext cx="131340" cy="70039"/>
          </a:xfrm>
          <a:custGeom>
            <a:avLst/>
            <a:gdLst/>
            <a:ahLst/>
            <a:cxnLst>
              <a:cxn ang="0">
                <a:pos x="5" y="47"/>
              </a:cxn>
              <a:cxn ang="0">
                <a:pos x="0" y="42"/>
              </a:cxn>
              <a:cxn ang="0">
                <a:pos x="42" y="0"/>
              </a:cxn>
              <a:cxn ang="0">
                <a:pos x="84" y="42"/>
              </a:cxn>
              <a:cxn ang="0">
                <a:pos x="78" y="47"/>
              </a:cxn>
              <a:cxn ang="0">
                <a:pos x="42" y="11"/>
              </a:cxn>
              <a:cxn ang="0">
                <a:pos x="5" y="47"/>
              </a:cxn>
            </a:cxnLst>
            <a:rect l="0" t="0" r="r" b="b"/>
            <a:pathLst>
              <a:path w="84" h="47">
                <a:moveTo>
                  <a:pt x="5" y="47"/>
                </a:moveTo>
                <a:lnTo>
                  <a:pt x="0" y="42"/>
                </a:lnTo>
                <a:lnTo>
                  <a:pt x="42" y="0"/>
                </a:lnTo>
                <a:lnTo>
                  <a:pt x="84" y="42"/>
                </a:lnTo>
                <a:lnTo>
                  <a:pt x="78" y="47"/>
                </a:lnTo>
                <a:lnTo>
                  <a:pt x="42" y="11"/>
                </a:lnTo>
                <a:lnTo>
                  <a:pt x="5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22" name="Rectangle 398"/>
          <p:cNvSpPr>
            <a:spLocks noChangeArrowheads="1"/>
          </p:cNvSpPr>
          <p:nvPr/>
        </p:nvSpPr>
        <p:spPr bwMode="auto">
          <a:xfrm>
            <a:off x="6259412" y="5815878"/>
            <a:ext cx="14073" cy="2427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23" name="Freeform 399"/>
          <p:cNvSpPr/>
          <p:nvPr/>
        </p:nvSpPr>
        <p:spPr bwMode="auto">
          <a:xfrm>
            <a:off x="6873896" y="5703817"/>
            <a:ext cx="394021" cy="247467"/>
          </a:xfrm>
          <a:custGeom>
            <a:avLst/>
            <a:gdLst/>
            <a:ahLst/>
            <a:cxnLst>
              <a:cxn ang="0">
                <a:pos x="138" y="152"/>
              </a:cxn>
              <a:cxn ang="0">
                <a:pos x="217" y="151"/>
              </a:cxn>
              <a:cxn ang="0">
                <a:pos x="233" y="143"/>
              </a:cxn>
              <a:cxn ang="0">
                <a:pos x="242" y="127"/>
              </a:cxn>
              <a:cxn ang="0">
                <a:pos x="242" y="115"/>
              </a:cxn>
              <a:cxn ang="0">
                <a:pos x="233" y="100"/>
              </a:cxn>
              <a:cxn ang="0">
                <a:pos x="219" y="90"/>
              </a:cxn>
              <a:cxn ang="0">
                <a:pos x="209" y="84"/>
              </a:cxn>
              <a:cxn ang="0">
                <a:pos x="215" y="61"/>
              </a:cxn>
              <a:cxn ang="0">
                <a:pos x="211" y="39"/>
              </a:cxn>
              <a:cxn ang="0">
                <a:pos x="192" y="16"/>
              </a:cxn>
              <a:cxn ang="0">
                <a:pos x="163" y="8"/>
              </a:cxn>
              <a:cxn ang="0">
                <a:pos x="139" y="13"/>
              </a:cxn>
              <a:cxn ang="0">
                <a:pos x="117" y="34"/>
              </a:cxn>
              <a:cxn ang="0">
                <a:pos x="109" y="25"/>
              </a:cxn>
              <a:cxn ang="0">
                <a:pos x="93" y="21"/>
              </a:cxn>
              <a:cxn ang="0">
                <a:pos x="82" y="23"/>
              </a:cxn>
              <a:cxn ang="0">
                <a:pos x="69" y="34"/>
              </a:cxn>
              <a:cxn ang="0">
                <a:pos x="63" y="48"/>
              </a:cxn>
              <a:cxn ang="0">
                <a:pos x="58" y="52"/>
              </a:cxn>
              <a:cxn ang="0">
                <a:pos x="30" y="61"/>
              </a:cxn>
              <a:cxn ang="0">
                <a:pos x="12" y="84"/>
              </a:cxn>
              <a:cxn ang="0">
                <a:pos x="8" y="102"/>
              </a:cxn>
              <a:cxn ang="0">
                <a:pos x="16" y="129"/>
              </a:cxn>
              <a:cxn ang="0">
                <a:pos x="36" y="147"/>
              </a:cxn>
              <a:cxn ang="0">
                <a:pos x="57" y="152"/>
              </a:cxn>
              <a:cxn ang="0">
                <a:pos x="51" y="160"/>
              </a:cxn>
              <a:cxn ang="0">
                <a:pos x="31" y="154"/>
              </a:cxn>
              <a:cxn ang="0">
                <a:pos x="8" y="133"/>
              </a:cxn>
              <a:cxn ang="0">
                <a:pos x="0" y="102"/>
              </a:cxn>
              <a:cxn ang="0">
                <a:pos x="4" y="81"/>
              </a:cxn>
              <a:cxn ang="0">
                <a:pos x="24" y="55"/>
              </a:cxn>
              <a:cxn ang="0">
                <a:pos x="57" y="44"/>
              </a:cxn>
              <a:cxn ang="0">
                <a:pos x="61" y="32"/>
              </a:cxn>
              <a:cxn ang="0">
                <a:pos x="74" y="19"/>
              </a:cxn>
              <a:cxn ang="0">
                <a:pos x="93" y="13"/>
              </a:cxn>
              <a:cxn ang="0">
                <a:pos x="105" y="15"/>
              </a:cxn>
              <a:cxn ang="0">
                <a:pos x="116" y="21"/>
              </a:cxn>
              <a:cxn ang="0">
                <a:pos x="150" y="1"/>
              </a:cxn>
              <a:cxn ang="0">
                <a:pos x="175" y="1"/>
              </a:cxn>
              <a:cxn ang="0">
                <a:pos x="205" y="17"/>
              </a:cxn>
              <a:cxn ang="0">
                <a:pos x="221" y="48"/>
              </a:cxn>
              <a:cxn ang="0">
                <a:pos x="223" y="71"/>
              </a:cxn>
              <a:cxn ang="0">
                <a:pos x="225" y="84"/>
              </a:cxn>
              <a:cxn ang="0">
                <a:pos x="242" y="96"/>
              </a:cxn>
              <a:cxn ang="0">
                <a:pos x="250" y="113"/>
              </a:cxn>
              <a:cxn ang="0">
                <a:pos x="250" y="128"/>
              </a:cxn>
              <a:cxn ang="0">
                <a:pos x="239" y="148"/>
              </a:cxn>
              <a:cxn ang="0">
                <a:pos x="220" y="159"/>
              </a:cxn>
            </a:cxnLst>
            <a:rect l="0" t="0" r="r" b="b"/>
            <a:pathLst>
              <a:path w="251" h="160">
                <a:moveTo>
                  <a:pt x="212" y="160"/>
                </a:moveTo>
                <a:lnTo>
                  <a:pt x="138" y="160"/>
                </a:lnTo>
                <a:lnTo>
                  <a:pt x="138" y="152"/>
                </a:lnTo>
                <a:lnTo>
                  <a:pt x="212" y="152"/>
                </a:lnTo>
                <a:lnTo>
                  <a:pt x="212" y="152"/>
                </a:lnTo>
                <a:lnTo>
                  <a:pt x="217" y="151"/>
                </a:lnTo>
                <a:lnTo>
                  <a:pt x="224" y="150"/>
                </a:lnTo>
                <a:lnTo>
                  <a:pt x="229" y="147"/>
                </a:lnTo>
                <a:lnTo>
                  <a:pt x="233" y="143"/>
                </a:lnTo>
                <a:lnTo>
                  <a:pt x="238" y="139"/>
                </a:lnTo>
                <a:lnTo>
                  <a:pt x="240" y="133"/>
                </a:lnTo>
                <a:lnTo>
                  <a:pt x="242" y="127"/>
                </a:lnTo>
                <a:lnTo>
                  <a:pt x="243" y="121"/>
                </a:lnTo>
                <a:lnTo>
                  <a:pt x="243" y="121"/>
                </a:lnTo>
                <a:lnTo>
                  <a:pt x="242" y="115"/>
                </a:lnTo>
                <a:lnTo>
                  <a:pt x="240" y="109"/>
                </a:lnTo>
                <a:lnTo>
                  <a:pt x="238" y="104"/>
                </a:lnTo>
                <a:lnTo>
                  <a:pt x="233" y="100"/>
                </a:lnTo>
                <a:lnTo>
                  <a:pt x="229" y="96"/>
                </a:lnTo>
                <a:lnTo>
                  <a:pt x="224" y="93"/>
                </a:lnTo>
                <a:lnTo>
                  <a:pt x="219" y="90"/>
                </a:lnTo>
                <a:lnTo>
                  <a:pt x="213" y="90"/>
                </a:lnTo>
                <a:lnTo>
                  <a:pt x="206" y="89"/>
                </a:lnTo>
                <a:lnTo>
                  <a:pt x="209" y="84"/>
                </a:lnTo>
                <a:lnTo>
                  <a:pt x="209" y="84"/>
                </a:lnTo>
                <a:lnTo>
                  <a:pt x="213" y="73"/>
                </a:lnTo>
                <a:lnTo>
                  <a:pt x="215" y="61"/>
                </a:lnTo>
                <a:lnTo>
                  <a:pt x="215" y="61"/>
                </a:lnTo>
                <a:lnTo>
                  <a:pt x="215" y="50"/>
                </a:lnTo>
                <a:lnTo>
                  <a:pt x="211" y="39"/>
                </a:lnTo>
                <a:lnTo>
                  <a:pt x="206" y="31"/>
                </a:lnTo>
                <a:lnTo>
                  <a:pt x="200" y="23"/>
                </a:lnTo>
                <a:lnTo>
                  <a:pt x="192" y="16"/>
                </a:lnTo>
                <a:lnTo>
                  <a:pt x="184" y="12"/>
                </a:lnTo>
                <a:lnTo>
                  <a:pt x="173" y="9"/>
                </a:lnTo>
                <a:lnTo>
                  <a:pt x="163" y="8"/>
                </a:lnTo>
                <a:lnTo>
                  <a:pt x="163" y="8"/>
                </a:lnTo>
                <a:lnTo>
                  <a:pt x="150" y="9"/>
                </a:lnTo>
                <a:lnTo>
                  <a:pt x="139" y="13"/>
                </a:lnTo>
                <a:lnTo>
                  <a:pt x="128" y="20"/>
                </a:lnTo>
                <a:lnTo>
                  <a:pt x="120" y="29"/>
                </a:lnTo>
                <a:lnTo>
                  <a:pt x="117" y="34"/>
                </a:lnTo>
                <a:lnTo>
                  <a:pt x="115" y="29"/>
                </a:lnTo>
                <a:lnTo>
                  <a:pt x="115" y="29"/>
                </a:lnTo>
                <a:lnTo>
                  <a:pt x="109" y="25"/>
                </a:lnTo>
                <a:lnTo>
                  <a:pt x="104" y="23"/>
                </a:lnTo>
                <a:lnTo>
                  <a:pt x="98" y="21"/>
                </a:lnTo>
                <a:lnTo>
                  <a:pt x="93" y="21"/>
                </a:lnTo>
                <a:lnTo>
                  <a:pt x="93" y="21"/>
                </a:lnTo>
                <a:lnTo>
                  <a:pt x="88" y="21"/>
                </a:lnTo>
                <a:lnTo>
                  <a:pt x="82" y="23"/>
                </a:lnTo>
                <a:lnTo>
                  <a:pt x="77" y="25"/>
                </a:lnTo>
                <a:lnTo>
                  <a:pt x="73" y="29"/>
                </a:lnTo>
                <a:lnTo>
                  <a:pt x="69" y="34"/>
                </a:lnTo>
                <a:lnTo>
                  <a:pt x="66" y="38"/>
                </a:lnTo>
                <a:lnTo>
                  <a:pt x="65" y="43"/>
                </a:lnTo>
                <a:lnTo>
                  <a:pt x="63" y="48"/>
                </a:lnTo>
                <a:lnTo>
                  <a:pt x="63" y="52"/>
                </a:lnTo>
                <a:lnTo>
                  <a:pt x="58" y="52"/>
                </a:lnTo>
                <a:lnTo>
                  <a:pt x="58" y="52"/>
                </a:lnTo>
                <a:lnTo>
                  <a:pt x="47" y="54"/>
                </a:lnTo>
                <a:lnTo>
                  <a:pt x="38" y="57"/>
                </a:lnTo>
                <a:lnTo>
                  <a:pt x="30" y="61"/>
                </a:lnTo>
                <a:lnTo>
                  <a:pt x="23" y="67"/>
                </a:lnTo>
                <a:lnTo>
                  <a:pt x="16" y="74"/>
                </a:lnTo>
                <a:lnTo>
                  <a:pt x="12" y="84"/>
                </a:lnTo>
                <a:lnTo>
                  <a:pt x="9" y="93"/>
                </a:lnTo>
                <a:lnTo>
                  <a:pt x="8" y="102"/>
                </a:lnTo>
                <a:lnTo>
                  <a:pt x="8" y="102"/>
                </a:lnTo>
                <a:lnTo>
                  <a:pt x="9" y="112"/>
                </a:lnTo>
                <a:lnTo>
                  <a:pt x="12" y="121"/>
                </a:lnTo>
                <a:lnTo>
                  <a:pt x="16" y="129"/>
                </a:lnTo>
                <a:lnTo>
                  <a:pt x="22" y="138"/>
                </a:lnTo>
                <a:lnTo>
                  <a:pt x="28" y="143"/>
                </a:lnTo>
                <a:lnTo>
                  <a:pt x="36" y="147"/>
                </a:lnTo>
                <a:lnTo>
                  <a:pt x="46" y="151"/>
                </a:lnTo>
                <a:lnTo>
                  <a:pt x="55" y="152"/>
                </a:lnTo>
                <a:lnTo>
                  <a:pt x="57" y="152"/>
                </a:lnTo>
                <a:lnTo>
                  <a:pt x="112" y="152"/>
                </a:lnTo>
                <a:lnTo>
                  <a:pt x="112" y="160"/>
                </a:lnTo>
                <a:lnTo>
                  <a:pt x="51" y="160"/>
                </a:lnTo>
                <a:lnTo>
                  <a:pt x="51" y="160"/>
                </a:lnTo>
                <a:lnTo>
                  <a:pt x="40" y="158"/>
                </a:lnTo>
                <a:lnTo>
                  <a:pt x="31" y="154"/>
                </a:lnTo>
                <a:lnTo>
                  <a:pt x="23" y="148"/>
                </a:lnTo>
                <a:lnTo>
                  <a:pt x="15" y="142"/>
                </a:lnTo>
                <a:lnTo>
                  <a:pt x="8" y="133"/>
                </a:lnTo>
                <a:lnTo>
                  <a:pt x="4" y="124"/>
                </a:lnTo>
                <a:lnTo>
                  <a:pt x="1" y="113"/>
                </a:lnTo>
                <a:lnTo>
                  <a:pt x="0" y="102"/>
                </a:lnTo>
                <a:lnTo>
                  <a:pt x="0" y="102"/>
                </a:lnTo>
                <a:lnTo>
                  <a:pt x="1" y="90"/>
                </a:lnTo>
                <a:lnTo>
                  <a:pt x="4" y="81"/>
                </a:lnTo>
                <a:lnTo>
                  <a:pt x="9" y="70"/>
                </a:lnTo>
                <a:lnTo>
                  <a:pt x="16" y="62"/>
                </a:lnTo>
                <a:lnTo>
                  <a:pt x="24" y="55"/>
                </a:lnTo>
                <a:lnTo>
                  <a:pt x="34" y="50"/>
                </a:lnTo>
                <a:lnTo>
                  <a:pt x="44" y="46"/>
                </a:lnTo>
                <a:lnTo>
                  <a:pt x="57" y="44"/>
                </a:lnTo>
                <a:lnTo>
                  <a:pt x="57" y="44"/>
                </a:lnTo>
                <a:lnTo>
                  <a:pt x="58" y="38"/>
                </a:lnTo>
                <a:lnTo>
                  <a:pt x="61" y="32"/>
                </a:lnTo>
                <a:lnTo>
                  <a:pt x="65" y="27"/>
                </a:lnTo>
                <a:lnTo>
                  <a:pt x="69" y="21"/>
                </a:lnTo>
                <a:lnTo>
                  <a:pt x="74" y="19"/>
                </a:lnTo>
                <a:lnTo>
                  <a:pt x="80" y="16"/>
                </a:lnTo>
                <a:lnTo>
                  <a:pt x="86" y="13"/>
                </a:lnTo>
                <a:lnTo>
                  <a:pt x="93" y="13"/>
                </a:lnTo>
                <a:lnTo>
                  <a:pt x="93" y="13"/>
                </a:lnTo>
                <a:lnTo>
                  <a:pt x="100" y="13"/>
                </a:lnTo>
                <a:lnTo>
                  <a:pt x="105" y="15"/>
                </a:lnTo>
                <a:lnTo>
                  <a:pt x="111" y="17"/>
                </a:lnTo>
                <a:lnTo>
                  <a:pt x="116" y="21"/>
                </a:lnTo>
                <a:lnTo>
                  <a:pt x="116" y="21"/>
                </a:lnTo>
                <a:lnTo>
                  <a:pt x="125" y="12"/>
                </a:lnTo>
                <a:lnTo>
                  <a:pt x="138" y="5"/>
                </a:lnTo>
                <a:lnTo>
                  <a:pt x="150" y="1"/>
                </a:lnTo>
                <a:lnTo>
                  <a:pt x="163" y="0"/>
                </a:lnTo>
                <a:lnTo>
                  <a:pt x="163" y="0"/>
                </a:lnTo>
                <a:lnTo>
                  <a:pt x="175" y="1"/>
                </a:lnTo>
                <a:lnTo>
                  <a:pt x="186" y="4"/>
                </a:lnTo>
                <a:lnTo>
                  <a:pt x="197" y="9"/>
                </a:lnTo>
                <a:lnTo>
                  <a:pt x="205" y="17"/>
                </a:lnTo>
                <a:lnTo>
                  <a:pt x="213" y="27"/>
                </a:lnTo>
                <a:lnTo>
                  <a:pt x="219" y="36"/>
                </a:lnTo>
                <a:lnTo>
                  <a:pt x="221" y="48"/>
                </a:lnTo>
                <a:lnTo>
                  <a:pt x="223" y="61"/>
                </a:lnTo>
                <a:lnTo>
                  <a:pt x="223" y="61"/>
                </a:lnTo>
                <a:lnTo>
                  <a:pt x="223" y="71"/>
                </a:lnTo>
                <a:lnTo>
                  <a:pt x="219" y="82"/>
                </a:lnTo>
                <a:lnTo>
                  <a:pt x="219" y="82"/>
                </a:lnTo>
                <a:lnTo>
                  <a:pt x="225" y="84"/>
                </a:lnTo>
                <a:lnTo>
                  <a:pt x="232" y="88"/>
                </a:lnTo>
                <a:lnTo>
                  <a:pt x="238" y="90"/>
                </a:lnTo>
                <a:lnTo>
                  <a:pt x="242" y="96"/>
                </a:lnTo>
                <a:lnTo>
                  <a:pt x="246" y="101"/>
                </a:lnTo>
                <a:lnTo>
                  <a:pt x="248" y="108"/>
                </a:lnTo>
                <a:lnTo>
                  <a:pt x="250" y="113"/>
                </a:lnTo>
                <a:lnTo>
                  <a:pt x="251" y="121"/>
                </a:lnTo>
                <a:lnTo>
                  <a:pt x="251" y="121"/>
                </a:lnTo>
                <a:lnTo>
                  <a:pt x="250" y="128"/>
                </a:lnTo>
                <a:lnTo>
                  <a:pt x="247" y="136"/>
                </a:lnTo>
                <a:lnTo>
                  <a:pt x="244" y="143"/>
                </a:lnTo>
                <a:lnTo>
                  <a:pt x="239" y="148"/>
                </a:lnTo>
                <a:lnTo>
                  <a:pt x="233" y="154"/>
                </a:lnTo>
                <a:lnTo>
                  <a:pt x="227" y="156"/>
                </a:lnTo>
                <a:lnTo>
                  <a:pt x="220" y="159"/>
                </a:lnTo>
                <a:lnTo>
                  <a:pt x="212" y="160"/>
                </a:lnTo>
                <a:lnTo>
                  <a:pt x="212" y="16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24" name="Freeform 400"/>
          <p:cNvSpPr/>
          <p:nvPr/>
        </p:nvSpPr>
        <p:spPr bwMode="auto">
          <a:xfrm>
            <a:off x="7005239" y="6007313"/>
            <a:ext cx="131340" cy="74707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0" y="5"/>
              </a:cxn>
              <a:cxn ang="0">
                <a:pos x="5" y="0"/>
              </a:cxn>
              <a:cxn ang="0">
                <a:pos x="41" y="35"/>
              </a:cxn>
              <a:cxn ang="0">
                <a:pos x="78" y="0"/>
              </a:cxn>
              <a:cxn ang="0">
                <a:pos x="83" y="5"/>
              </a:cxn>
              <a:cxn ang="0">
                <a:pos x="41" y="47"/>
              </a:cxn>
            </a:cxnLst>
            <a:rect l="0" t="0" r="r" b="b"/>
            <a:pathLst>
              <a:path w="83" h="47">
                <a:moveTo>
                  <a:pt x="41" y="47"/>
                </a:moveTo>
                <a:lnTo>
                  <a:pt x="0" y="5"/>
                </a:lnTo>
                <a:lnTo>
                  <a:pt x="5" y="0"/>
                </a:lnTo>
                <a:lnTo>
                  <a:pt x="41" y="35"/>
                </a:lnTo>
                <a:lnTo>
                  <a:pt x="78" y="0"/>
                </a:lnTo>
                <a:lnTo>
                  <a:pt x="83" y="5"/>
                </a:lnTo>
                <a:lnTo>
                  <a:pt x="41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25" name="Rectangle 401"/>
          <p:cNvSpPr>
            <a:spLocks noChangeArrowheads="1"/>
          </p:cNvSpPr>
          <p:nvPr/>
        </p:nvSpPr>
        <p:spPr bwMode="auto">
          <a:xfrm>
            <a:off x="7066220" y="5829884"/>
            <a:ext cx="14073" cy="2381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26" name="Freeform 402"/>
          <p:cNvSpPr/>
          <p:nvPr/>
        </p:nvSpPr>
        <p:spPr bwMode="auto">
          <a:xfrm>
            <a:off x="2957131" y="5890581"/>
            <a:ext cx="131340" cy="74707"/>
          </a:xfrm>
          <a:custGeom>
            <a:avLst/>
            <a:gdLst/>
            <a:ahLst/>
            <a:cxnLst>
              <a:cxn ang="0">
                <a:pos x="42" y="49"/>
              </a:cxn>
              <a:cxn ang="0">
                <a:pos x="0" y="5"/>
              </a:cxn>
              <a:cxn ang="0">
                <a:pos x="5" y="0"/>
              </a:cxn>
              <a:cxn ang="0">
                <a:pos x="42" y="36"/>
              </a:cxn>
              <a:cxn ang="0">
                <a:pos x="78" y="0"/>
              </a:cxn>
              <a:cxn ang="0">
                <a:pos x="84" y="5"/>
              </a:cxn>
              <a:cxn ang="0">
                <a:pos x="42" y="49"/>
              </a:cxn>
            </a:cxnLst>
            <a:rect l="0" t="0" r="r" b="b"/>
            <a:pathLst>
              <a:path w="84" h="49">
                <a:moveTo>
                  <a:pt x="42" y="49"/>
                </a:moveTo>
                <a:lnTo>
                  <a:pt x="0" y="5"/>
                </a:lnTo>
                <a:lnTo>
                  <a:pt x="5" y="0"/>
                </a:lnTo>
                <a:lnTo>
                  <a:pt x="42" y="36"/>
                </a:lnTo>
                <a:lnTo>
                  <a:pt x="78" y="0"/>
                </a:lnTo>
                <a:lnTo>
                  <a:pt x="84" y="5"/>
                </a:lnTo>
                <a:lnTo>
                  <a:pt x="42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27" name="Rectangle 403"/>
          <p:cNvSpPr>
            <a:spLocks noChangeArrowheads="1"/>
          </p:cNvSpPr>
          <p:nvPr/>
        </p:nvSpPr>
        <p:spPr bwMode="auto">
          <a:xfrm>
            <a:off x="3018112" y="5708487"/>
            <a:ext cx="9381" cy="2427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28" name="Freeform 404"/>
          <p:cNvSpPr/>
          <p:nvPr/>
        </p:nvSpPr>
        <p:spPr bwMode="auto">
          <a:xfrm>
            <a:off x="2877392" y="5806539"/>
            <a:ext cx="290825" cy="284820"/>
          </a:xfrm>
          <a:custGeom>
            <a:avLst/>
            <a:gdLst/>
            <a:ahLst/>
            <a:cxnLst>
              <a:cxn ang="0">
                <a:pos x="184" y="184"/>
              </a:cxn>
              <a:cxn ang="0">
                <a:pos x="0" y="184"/>
              </a:cxn>
              <a:cxn ang="0">
                <a:pos x="0" y="0"/>
              </a:cxn>
              <a:cxn ang="0">
                <a:pos x="69" y="0"/>
              </a:cxn>
              <a:cxn ang="0">
                <a:pos x="69" y="8"/>
              </a:cxn>
              <a:cxn ang="0">
                <a:pos x="9" y="8"/>
              </a:cxn>
              <a:cxn ang="0">
                <a:pos x="9" y="174"/>
              </a:cxn>
              <a:cxn ang="0">
                <a:pos x="176" y="174"/>
              </a:cxn>
              <a:cxn ang="0">
                <a:pos x="176" y="8"/>
              </a:cxn>
              <a:cxn ang="0">
                <a:pos x="117" y="8"/>
              </a:cxn>
              <a:cxn ang="0">
                <a:pos x="117" y="0"/>
              </a:cxn>
              <a:cxn ang="0">
                <a:pos x="184" y="0"/>
              </a:cxn>
              <a:cxn ang="0">
                <a:pos x="184" y="184"/>
              </a:cxn>
            </a:cxnLst>
            <a:rect l="0" t="0" r="r" b="b"/>
            <a:pathLst>
              <a:path w="184" h="184">
                <a:moveTo>
                  <a:pt x="184" y="184"/>
                </a:moveTo>
                <a:lnTo>
                  <a:pt x="0" y="184"/>
                </a:lnTo>
                <a:lnTo>
                  <a:pt x="0" y="0"/>
                </a:lnTo>
                <a:lnTo>
                  <a:pt x="69" y="0"/>
                </a:lnTo>
                <a:lnTo>
                  <a:pt x="69" y="8"/>
                </a:lnTo>
                <a:lnTo>
                  <a:pt x="9" y="8"/>
                </a:lnTo>
                <a:lnTo>
                  <a:pt x="9" y="174"/>
                </a:lnTo>
                <a:lnTo>
                  <a:pt x="176" y="174"/>
                </a:lnTo>
                <a:lnTo>
                  <a:pt x="176" y="8"/>
                </a:lnTo>
                <a:lnTo>
                  <a:pt x="117" y="8"/>
                </a:lnTo>
                <a:lnTo>
                  <a:pt x="117" y="0"/>
                </a:lnTo>
                <a:lnTo>
                  <a:pt x="184" y="0"/>
                </a:lnTo>
                <a:lnTo>
                  <a:pt x="184" y="18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29" name="Freeform 405"/>
          <p:cNvSpPr/>
          <p:nvPr/>
        </p:nvSpPr>
        <p:spPr bwMode="auto">
          <a:xfrm>
            <a:off x="3759249" y="5694477"/>
            <a:ext cx="136033" cy="74707"/>
          </a:xfrm>
          <a:custGeom>
            <a:avLst/>
            <a:gdLst/>
            <a:ahLst/>
            <a:cxnLst>
              <a:cxn ang="0">
                <a:pos x="7" y="50"/>
              </a:cxn>
              <a:cxn ang="0">
                <a:pos x="0" y="45"/>
              </a:cxn>
              <a:cxn ang="0">
                <a:pos x="43" y="0"/>
              </a:cxn>
              <a:cxn ang="0">
                <a:pos x="88" y="45"/>
              </a:cxn>
              <a:cxn ang="0">
                <a:pos x="81" y="50"/>
              </a:cxn>
              <a:cxn ang="0">
                <a:pos x="43" y="14"/>
              </a:cxn>
              <a:cxn ang="0">
                <a:pos x="7" y="50"/>
              </a:cxn>
            </a:cxnLst>
            <a:rect l="0" t="0" r="r" b="b"/>
            <a:pathLst>
              <a:path w="88" h="50">
                <a:moveTo>
                  <a:pt x="7" y="50"/>
                </a:moveTo>
                <a:lnTo>
                  <a:pt x="0" y="45"/>
                </a:lnTo>
                <a:lnTo>
                  <a:pt x="43" y="0"/>
                </a:lnTo>
                <a:lnTo>
                  <a:pt x="88" y="45"/>
                </a:lnTo>
                <a:lnTo>
                  <a:pt x="81" y="50"/>
                </a:lnTo>
                <a:lnTo>
                  <a:pt x="43" y="14"/>
                </a:lnTo>
                <a:lnTo>
                  <a:pt x="7" y="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31" name="Rectangle 407"/>
          <p:cNvSpPr>
            <a:spLocks noChangeArrowheads="1"/>
          </p:cNvSpPr>
          <p:nvPr/>
        </p:nvSpPr>
        <p:spPr bwMode="auto">
          <a:xfrm>
            <a:off x="3820218" y="5708477"/>
            <a:ext cx="14073" cy="24746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32" name="Freeform 408"/>
          <p:cNvSpPr/>
          <p:nvPr/>
        </p:nvSpPr>
        <p:spPr bwMode="auto">
          <a:xfrm>
            <a:off x="3679496" y="5801862"/>
            <a:ext cx="295517" cy="294159"/>
          </a:xfrm>
          <a:custGeom>
            <a:avLst/>
            <a:gdLst/>
            <a:ahLst/>
            <a:cxnLst>
              <a:cxn ang="0">
                <a:pos x="188" y="189"/>
              </a:cxn>
              <a:cxn ang="0">
                <a:pos x="0" y="189"/>
              </a:cxn>
              <a:cxn ang="0">
                <a:pos x="0" y="0"/>
              </a:cxn>
              <a:cxn ang="0">
                <a:pos x="70" y="0"/>
              </a:cxn>
              <a:cxn ang="0">
                <a:pos x="70" y="10"/>
              </a:cxn>
              <a:cxn ang="0">
                <a:pos x="8" y="10"/>
              </a:cxn>
              <a:cxn ang="0">
                <a:pos x="8" y="181"/>
              </a:cxn>
              <a:cxn ang="0">
                <a:pos x="180" y="181"/>
              </a:cxn>
              <a:cxn ang="0">
                <a:pos x="180" y="10"/>
              </a:cxn>
              <a:cxn ang="0">
                <a:pos x="120" y="10"/>
              </a:cxn>
              <a:cxn ang="0">
                <a:pos x="120" y="0"/>
              </a:cxn>
              <a:cxn ang="0">
                <a:pos x="188" y="0"/>
              </a:cxn>
              <a:cxn ang="0">
                <a:pos x="188" y="189"/>
              </a:cxn>
            </a:cxnLst>
            <a:rect l="0" t="0" r="r" b="b"/>
            <a:pathLst>
              <a:path w="188" h="189">
                <a:moveTo>
                  <a:pt x="188" y="189"/>
                </a:moveTo>
                <a:lnTo>
                  <a:pt x="0" y="189"/>
                </a:lnTo>
                <a:lnTo>
                  <a:pt x="0" y="0"/>
                </a:lnTo>
                <a:lnTo>
                  <a:pt x="70" y="0"/>
                </a:lnTo>
                <a:lnTo>
                  <a:pt x="70" y="10"/>
                </a:lnTo>
                <a:lnTo>
                  <a:pt x="8" y="10"/>
                </a:lnTo>
                <a:lnTo>
                  <a:pt x="8" y="181"/>
                </a:lnTo>
                <a:lnTo>
                  <a:pt x="180" y="181"/>
                </a:lnTo>
                <a:lnTo>
                  <a:pt x="180" y="10"/>
                </a:lnTo>
                <a:lnTo>
                  <a:pt x="120" y="10"/>
                </a:lnTo>
                <a:lnTo>
                  <a:pt x="120" y="0"/>
                </a:lnTo>
                <a:lnTo>
                  <a:pt x="188" y="0"/>
                </a:lnTo>
                <a:lnTo>
                  <a:pt x="188" y="18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33" name="Freeform 409"/>
          <p:cNvSpPr>
            <a:spLocks noEditPoints="1"/>
          </p:cNvSpPr>
          <p:nvPr/>
        </p:nvSpPr>
        <p:spPr bwMode="auto">
          <a:xfrm>
            <a:off x="4519140" y="5689804"/>
            <a:ext cx="262681" cy="406217"/>
          </a:xfrm>
          <a:custGeom>
            <a:avLst/>
            <a:gdLst/>
            <a:ahLst/>
            <a:cxnLst>
              <a:cxn ang="0">
                <a:pos x="24" y="260"/>
              </a:cxn>
              <a:cxn ang="0">
                <a:pos x="17" y="259"/>
              </a:cxn>
              <a:cxn ang="0">
                <a:pos x="15" y="256"/>
              </a:cxn>
              <a:cxn ang="0">
                <a:pos x="11" y="248"/>
              </a:cxn>
              <a:cxn ang="0">
                <a:pos x="42" y="155"/>
              </a:cxn>
              <a:cxn ang="0">
                <a:pos x="12" y="155"/>
              </a:cxn>
              <a:cxn ang="0">
                <a:pos x="1" y="150"/>
              </a:cxn>
              <a:cxn ang="0">
                <a:pos x="0" y="144"/>
              </a:cxn>
              <a:cxn ang="0">
                <a:pos x="48" y="9"/>
              </a:cxn>
              <a:cxn ang="0">
                <a:pos x="50" y="5"/>
              </a:cxn>
              <a:cxn ang="0">
                <a:pos x="56" y="1"/>
              </a:cxn>
              <a:cxn ang="0">
                <a:pos x="155" y="0"/>
              </a:cxn>
              <a:cxn ang="0">
                <a:pos x="160" y="1"/>
              </a:cxn>
              <a:cxn ang="0">
                <a:pos x="167" y="8"/>
              </a:cxn>
              <a:cxn ang="0">
                <a:pos x="169" y="13"/>
              </a:cxn>
              <a:cxn ang="0">
                <a:pos x="166" y="20"/>
              </a:cxn>
              <a:cxn ang="0">
                <a:pos x="142" y="92"/>
              </a:cxn>
              <a:cxn ang="0">
                <a:pos x="144" y="92"/>
              </a:cxn>
              <a:cxn ang="0">
                <a:pos x="151" y="96"/>
              </a:cxn>
              <a:cxn ang="0">
                <a:pos x="152" y="100"/>
              </a:cxn>
              <a:cxn ang="0">
                <a:pos x="154" y="106"/>
              </a:cxn>
              <a:cxn ang="0">
                <a:pos x="151" y="113"/>
              </a:cxn>
              <a:cxn ang="0">
                <a:pos x="34" y="256"/>
              </a:cxn>
              <a:cxn ang="0">
                <a:pos x="24" y="260"/>
              </a:cxn>
              <a:cxn ang="0">
                <a:pos x="61" y="10"/>
              </a:cxn>
              <a:cxn ang="0">
                <a:pos x="58" y="12"/>
              </a:cxn>
              <a:cxn ang="0">
                <a:pos x="11" y="141"/>
              </a:cxn>
              <a:cxn ang="0">
                <a:pos x="11" y="143"/>
              </a:cxn>
              <a:cxn ang="0">
                <a:pos x="56" y="144"/>
              </a:cxn>
              <a:cxn ang="0">
                <a:pos x="21" y="247"/>
              </a:cxn>
              <a:cxn ang="0">
                <a:pos x="23" y="250"/>
              </a:cxn>
              <a:cxn ang="0">
                <a:pos x="24" y="250"/>
              </a:cxn>
              <a:cxn ang="0">
                <a:pos x="143" y="106"/>
              </a:cxn>
              <a:cxn ang="0">
                <a:pos x="143" y="104"/>
              </a:cxn>
              <a:cxn ang="0">
                <a:pos x="142" y="102"/>
              </a:cxn>
              <a:cxn ang="0">
                <a:pos x="156" y="15"/>
              </a:cxn>
              <a:cxn ang="0">
                <a:pos x="158" y="13"/>
              </a:cxn>
              <a:cxn ang="0">
                <a:pos x="156" y="12"/>
              </a:cxn>
              <a:cxn ang="0">
                <a:pos x="61" y="10"/>
              </a:cxn>
            </a:cxnLst>
            <a:rect l="0" t="0" r="r" b="b"/>
            <a:pathLst>
              <a:path w="169" h="260">
                <a:moveTo>
                  <a:pt x="24" y="260"/>
                </a:moveTo>
                <a:lnTo>
                  <a:pt x="24" y="260"/>
                </a:lnTo>
                <a:lnTo>
                  <a:pt x="21" y="260"/>
                </a:lnTo>
                <a:lnTo>
                  <a:pt x="17" y="259"/>
                </a:lnTo>
                <a:lnTo>
                  <a:pt x="17" y="259"/>
                </a:lnTo>
                <a:lnTo>
                  <a:pt x="15" y="256"/>
                </a:lnTo>
                <a:lnTo>
                  <a:pt x="12" y="252"/>
                </a:lnTo>
                <a:lnTo>
                  <a:pt x="11" y="248"/>
                </a:lnTo>
                <a:lnTo>
                  <a:pt x="12" y="243"/>
                </a:lnTo>
                <a:lnTo>
                  <a:pt x="42" y="155"/>
                </a:lnTo>
                <a:lnTo>
                  <a:pt x="12" y="155"/>
                </a:lnTo>
                <a:lnTo>
                  <a:pt x="12" y="155"/>
                </a:lnTo>
                <a:lnTo>
                  <a:pt x="7" y="154"/>
                </a:lnTo>
                <a:lnTo>
                  <a:pt x="1" y="150"/>
                </a:lnTo>
                <a:lnTo>
                  <a:pt x="1" y="150"/>
                </a:lnTo>
                <a:lnTo>
                  <a:pt x="0" y="144"/>
                </a:lnTo>
                <a:lnTo>
                  <a:pt x="0" y="137"/>
                </a:lnTo>
                <a:lnTo>
                  <a:pt x="48" y="9"/>
                </a:lnTo>
                <a:lnTo>
                  <a:pt x="48" y="9"/>
                </a:lnTo>
                <a:lnTo>
                  <a:pt x="50" y="5"/>
                </a:lnTo>
                <a:lnTo>
                  <a:pt x="52" y="2"/>
                </a:lnTo>
                <a:lnTo>
                  <a:pt x="56" y="1"/>
                </a:lnTo>
                <a:lnTo>
                  <a:pt x="61" y="0"/>
                </a:lnTo>
                <a:lnTo>
                  <a:pt x="155" y="0"/>
                </a:lnTo>
                <a:lnTo>
                  <a:pt x="155" y="0"/>
                </a:lnTo>
                <a:lnTo>
                  <a:pt x="160" y="1"/>
                </a:lnTo>
                <a:lnTo>
                  <a:pt x="164" y="4"/>
                </a:lnTo>
                <a:lnTo>
                  <a:pt x="167" y="8"/>
                </a:lnTo>
                <a:lnTo>
                  <a:pt x="169" y="13"/>
                </a:lnTo>
                <a:lnTo>
                  <a:pt x="169" y="13"/>
                </a:lnTo>
                <a:lnTo>
                  <a:pt x="167" y="17"/>
                </a:lnTo>
                <a:lnTo>
                  <a:pt x="166" y="20"/>
                </a:lnTo>
                <a:lnTo>
                  <a:pt x="117" y="92"/>
                </a:lnTo>
                <a:lnTo>
                  <a:pt x="142" y="92"/>
                </a:lnTo>
                <a:lnTo>
                  <a:pt x="142" y="92"/>
                </a:lnTo>
                <a:lnTo>
                  <a:pt x="144" y="92"/>
                </a:lnTo>
                <a:lnTo>
                  <a:pt x="148" y="93"/>
                </a:lnTo>
                <a:lnTo>
                  <a:pt x="151" y="96"/>
                </a:lnTo>
                <a:lnTo>
                  <a:pt x="152" y="100"/>
                </a:lnTo>
                <a:lnTo>
                  <a:pt x="152" y="100"/>
                </a:lnTo>
                <a:lnTo>
                  <a:pt x="154" y="102"/>
                </a:lnTo>
                <a:lnTo>
                  <a:pt x="154" y="106"/>
                </a:lnTo>
                <a:lnTo>
                  <a:pt x="152" y="109"/>
                </a:lnTo>
                <a:lnTo>
                  <a:pt x="151" y="113"/>
                </a:lnTo>
                <a:lnTo>
                  <a:pt x="34" y="256"/>
                </a:lnTo>
                <a:lnTo>
                  <a:pt x="34" y="256"/>
                </a:lnTo>
                <a:lnTo>
                  <a:pt x="29" y="259"/>
                </a:lnTo>
                <a:lnTo>
                  <a:pt x="24" y="260"/>
                </a:lnTo>
                <a:lnTo>
                  <a:pt x="24" y="260"/>
                </a:lnTo>
                <a:close/>
                <a:moveTo>
                  <a:pt x="61" y="10"/>
                </a:moveTo>
                <a:lnTo>
                  <a:pt x="61" y="10"/>
                </a:lnTo>
                <a:lnTo>
                  <a:pt x="58" y="12"/>
                </a:lnTo>
                <a:lnTo>
                  <a:pt x="11" y="141"/>
                </a:lnTo>
                <a:lnTo>
                  <a:pt x="11" y="141"/>
                </a:lnTo>
                <a:lnTo>
                  <a:pt x="11" y="143"/>
                </a:lnTo>
                <a:lnTo>
                  <a:pt x="11" y="143"/>
                </a:lnTo>
                <a:lnTo>
                  <a:pt x="12" y="144"/>
                </a:lnTo>
                <a:lnTo>
                  <a:pt x="56" y="144"/>
                </a:lnTo>
                <a:lnTo>
                  <a:pt x="21" y="247"/>
                </a:lnTo>
                <a:lnTo>
                  <a:pt x="21" y="247"/>
                </a:lnTo>
                <a:lnTo>
                  <a:pt x="23" y="248"/>
                </a:lnTo>
                <a:lnTo>
                  <a:pt x="23" y="250"/>
                </a:lnTo>
                <a:lnTo>
                  <a:pt x="23" y="250"/>
                </a:lnTo>
                <a:lnTo>
                  <a:pt x="24" y="250"/>
                </a:lnTo>
                <a:lnTo>
                  <a:pt x="25" y="250"/>
                </a:lnTo>
                <a:lnTo>
                  <a:pt x="143" y="106"/>
                </a:lnTo>
                <a:lnTo>
                  <a:pt x="143" y="106"/>
                </a:lnTo>
                <a:lnTo>
                  <a:pt x="143" y="104"/>
                </a:lnTo>
                <a:lnTo>
                  <a:pt x="143" y="104"/>
                </a:lnTo>
                <a:lnTo>
                  <a:pt x="142" y="102"/>
                </a:lnTo>
                <a:lnTo>
                  <a:pt x="97" y="102"/>
                </a:lnTo>
                <a:lnTo>
                  <a:pt x="156" y="15"/>
                </a:lnTo>
                <a:lnTo>
                  <a:pt x="156" y="15"/>
                </a:lnTo>
                <a:lnTo>
                  <a:pt x="158" y="13"/>
                </a:lnTo>
                <a:lnTo>
                  <a:pt x="158" y="13"/>
                </a:lnTo>
                <a:lnTo>
                  <a:pt x="156" y="12"/>
                </a:lnTo>
                <a:lnTo>
                  <a:pt x="155" y="10"/>
                </a:lnTo>
                <a:lnTo>
                  <a:pt x="61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34" name="Freeform 410"/>
          <p:cNvSpPr>
            <a:spLocks noEditPoints="1"/>
          </p:cNvSpPr>
          <p:nvPr/>
        </p:nvSpPr>
        <p:spPr bwMode="auto">
          <a:xfrm>
            <a:off x="7713526" y="5811201"/>
            <a:ext cx="112577" cy="275481"/>
          </a:xfrm>
          <a:custGeom>
            <a:avLst/>
            <a:gdLst/>
            <a:ahLst/>
            <a:cxnLst>
              <a:cxn ang="0">
                <a:pos x="52" y="178"/>
              </a:cxn>
              <a:cxn ang="0">
                <a:pos x="21" y="178"/>
              </a:cxn>
              <a:cxn ang="0">
                <a:pos x="21" y="178"/>
              </a:cxn>
              <a:cxn ang="0">
                <a:pos x="16" y="177"/>
              </a:cxn>
              <a:cxn ang="0">
                <a:pos x="12" y="175"/>
              </a:cxn>
              <a:cxn ang="0">
                <a:pos x="7" y="171"/>
              </a:cxn>
              <a:cxn ang="0">
                <a:pos x="2" y="164"/>
              </a:cxn>
              <a:cxn ang="0">
                <a:pos x="0" y="162"/>
              </a:cxn>
              <a:cxn ang="0">
                <a:pos x="0" y="156"/>
              </a:cxn>
              <a:cxn ang="0">
                <a:pos x="0" y="21"/>
              </a:cxn>
              <a:cxn ang="0">
                <a:pos x="0" y="21"/>
              </a:cxn>
              <a:cxn ang="0">
                <a:pos x="0" y="16"/>
              </a:cxn>
              <a:cxn ang="0">
                <a:pos x="2" y="13"/>
              </a:cxn>
              <a:cxn ang="0">
                <a:pos x="7" y="6"/>
              </a:cxn>
              <a:cxn ang="0">
                <a:pos x="12" y="2"/>
              </a:cxn>
              <a:cxn ang="0">
                <a:pos x="16" y="1"/>
              </a:cxn>
              <a:cxn ang="0">
                <a:pos x="21" y="0"/>
              </a:cxn>
              <a:cxn ang="0">
                <a:pos x="52" y="0"/>
              </a:cxn>
              <a:cxn ang="0">
                <a:pos x="52" y="0"/>
              </a:cxn>
              <a:cxn ang="0">
                <a:pos x="56" y="1"/>
              </a:cxn>
              <a:cxn ang="0">
                <a:pos x="60" y="2"/>
              </a:cxn>
              <a:cxn ang="0">
                <a:pos x="66" y="6"/>
              </a:cxn>
              <a:cxn ang="0">
                <a:pos x="71" y="13"/>
              </a:cxn>
              <a:cxn ang="0">
                <a:pos x="72" y="16"/>
              </a:cxn>
              <a:cxn ang="0">
                <a:pos x="72" y="21"/>
              </a:cxn>
              <a:cxn ang="0">
                <a:pos x="72" y="156"/>
              </a:cxn>
              <a:cxn ang="0">
                <a:pos x="72" y="156"/>
              </a:cxn>
              <a:cxn ang="0">
                <a:pos x="72" y="162"/>
              </a:cxn>
              <a:cxn ang="0">
                <a:pos x="71" y="164"/>
              </a:cxn>
              <a:cxn ang="0">
                <a:pos x="66" y="171"/>
              </a:cxn>
              <a:cxn ang="0">
                <a:pos x="60" y="175"/>
              </a:cxn>
              <a:cxn ang="0">
                <a:pos x="56" y="177"/>
              </a:cxn>
              <a:cxn ang="0">
                <a:pos x="52" y="178"/>
              </a:cxn>
              <a:cxn ang="0">
                <a:pos x="52" y="178"/>
              </a:cxn>
              <a:cxn ang="0">
                <a:pos x="21" y="10"/>
              </a:cxn>
              <a:cxn ang="0">
                <a:pos x="21" y="10"/>
              </a:cxn>
              <a:cxn ang="0">
                <a:pos x="18" y="12"/>
              </a:cxn>
              <a:cxn ang="0">
                <a:pos x="14" y="13"/>
              </a:cxn>
              <a:cxn ang="0">
                <a:pos x="12" y="17"/>
              </a:cxn>
              <a:cxn ang="0">
                <a:pos x="11" y="21"/>
              </a:cxn>
              <a:cxn ang="0">
                <a:pos x="11" y="156"/>
              </a:cxn>
              <a:cxn ang="0">
                <a:pos x="11" y="156"/>
              </a:cxn>
              <a:cxn ang="0">
                <a:pos x="12" y="160"/>
              </a:cxn>
              <a:cxn ang="0">
                <a:pos x="14" y="164"/>
              </a:cxn>
              <a:cxn ang="0">
                <a:pos x="18" y="166"/>
              </a:cxn>
              <a:cxn ang="0">
                <a:pos x="21" y="167"/>
              </a:cxn>
              <a:cxn ang="0">
                <a:pos x="52" y="167"/>
              </a:cxn>
              <a:cxn ang="0">
                <a:pos x="52" y="167"/>
              </a:cxn>
              <a:cxn ang="0">
                <a:pos x="56" y="166"/>
              </a:cxn>
              <a:cxn ang="0">
                <a:pos x="58" y="164"/>
              </a:cxn>
              <a:cxn ang="0">
                <a:pos x="60" y="160"/>
              </a:cxn>
              <a:cxn ang="0">
                <a:pos x="61" y="156"/>
              </a:cxn>
              <a:cxn ang="0">
                <a:pos x="61" y="21"/>
              </a:cxn>
              <a:cxn ang="0">
                <a:pos x="61" y="21"/>
              </a:cxn>
              <a:cxn ang="0">
                <a:pos x="60" y="17"/>
              </a:cxn>
              <a:cxn ang="0">
                <a:pos x="58" y="13"/>
              </a:cxn>
              <a:cxn ang="0">
                <a:pos x="56" y="12"/>
              </a:cxn>
              <a:cxn ang="0">
                <a:pos x="52" y="10"/>
              </a:cxn>
              <a:cxn ang="0">
                <a:pos x="21" y="10"/>
              </a:cxn>
            </a:cxnLst>
            <a:rect l="0" t="0" r="r" b="b"/>
            <a:pathLst>
              <a:path w="72" h="178">
                <a:moveTo>
                  <a:pt x="52" y="178"/>
                </a:moveTo>
                <a:lnTo>
                  <a:pt x="21" y="178"/>
                </a:lnTo>
                <a:lnTo>
                  <a:pt x="21" y="178"/>
                </a:lnTo>
                <a:lnTo>
                  <a:pt x="16" y="177"/>
                </a:lnTo>
                <a:lnTo>
                  <a:pt x="12" y="175"/>
                </a:lnTo>
                <a:lnTo>
                  <a:pt x="7" y="171"/>
                </a:lnTo>
                <a:lnTo>
                  <a:pt x="2" y="164"/>
                </a:lnTo>
                <a:lnTo>
                  <a:pt x="0" y="162"/>
                </a:lnTo>
                <a:lnTo>
                  <a:pt x="0" y="156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2" y="13"/>
                </a:lnTo>
                <a:lnTo>
                  <a:pt x="7" y="6"/>
                </a:lnTo>
                <a:lnTo>
                  <a:pt x="12" y="2"/>
                </a:lnTo>
                <a:lnTo>
                  <a:pt x="16" y="1"/>
                </a:lnTo>
                <a:lnTo>
                  <a:pt x="21" y="0"/>
                </a:lnTo>
                <a:lnTo>
                  <a:pt x="52" y="0"/>
                </a:lnTo>
                <a:lnTo>
                  <a:pt x="52" y="0"/>
                </a:lnTo>
                <a:lnTo>
                  <a:pt x="56" y="1"/>
                </a:lnTo>
                <a:lnTo>
                  <a:pt x="60" y="2"/>
                </a:lnTo>
                <a:lnTo>
                  <a:pt x="66" y="6"/>
                </a:lnTo>
                <a:lnTo>
                  <a:pt x="71" y="13"/>
                </a:lnTo>
                <a:lnTo>
                  <a:pt x="72" y="16"/>
                </a:lnTo>
                <a:lnTo>
                  <a:pt x="72" y="21"/>
                </a:lnTo>
                <a:lnTo>
                  <a:pt x="72" y="156"/>
                </a:lnTo>
                <a:lnTo>
                  <a:pt x="72" y="156"/>
                </a:lnTo>
                <a:lnTo>
                  <a:pt x="72" y="162"/>
                </a:lnTo>
                <a:lnTo>
                  <a:pt x="71" y="164"/>
                </a:lnTo>
                <a:lnTo>
                  <a:pt x="66" y="171"/>
                </a:lnTo>
                <a:lnTo>
                  <a:pt x="60" y="175"/>
                </a:lnTo>
                <a:lnTo>
                  <a:pt x="56" y="177"/>
                </a:lnTo>
                <a:lnTo>
                  <a:pt x="52" y="178"/>
                </a:lnTo>
                <a:lnTo>
                  <a:pt x="52" y="178"/>
                </a:lnTo>
                <a:close/>
                <a:moveTo>
                  <a:pt x="21" y="10"/>
                </a:moveTo>
                <a:lnTo>
                  <a:pt x="21" y="10"/>
                </a:lnTo>
                <a:lnTo>
                  <a:pt x="18" y="12"/>
                </a:lnTo>
                <a:lnTo>
                  <a:pt x="14" y="13"/>
                </a:lnTo>
                <a:lnTo>
                  <a:pt x="12" y="17"/>
                </a:lnTo>
                <a:lnTo>
                  <a:pt x="11" y="21"/>
                </a:lnTo>
                <a:lnTo>
                  <a:pt x="11" y="156"/>
                </a:lnTo>
                <a:lnTo>
                  <a:pt x="11" y="156"/>
                </a:lnTo>
                <a:lnTo>
                  <a:pt x="12" y="160"/>
                </a:lnTo>
                <a:lnTo>
                  <a:pt x="14" y="164"/>
                </a:lnTo>
                <a:lnTo>
                  <a:pt x="18" y="166"/>
                </a:lnTo>
                <a:lnTo>
                  <a:pt x="21" y="167"/>
                </a:lnTo>
                <a:lnTo>
                  <a:pt x="52" y="167"/>
                </a:lnTo>
                <a:lnTo>
                  <a:pt x="52" y="167"/>
                </a:lnTo>
                <a:lnTo>
                  <a:pt x="56" y="166"/>
                </a:lnTo>
                <a:lnTo>
                  <a:pt x="58" y="164"/>
                </a:lnTo>
                <a:lnTo>
                  <a:pt x="60" y="160"/>
                </a:lnTo>
                <a:lnTo>
                  <a:pt x="61" y="156"/>
                </a:lnTo>
                <a:lnTo>
                  <a:pt x="61" y="21"/>
                </a:lnTo>
                <a:lnTo>
                  <a:pt x="61" y="21"/>
                </a:lnTo>
                <a:lnTo>
                  <a:pt x="60" y="17"/>
                </a:lnTo>
                <a:lnTo>
                  <a:pt x="58" y="13"/>
                </a:lnTo>
                <a:lnTo>
                  <a:pt x="56" y="12"/>
                </a:lnTo>
                <a:lnTo>
                  <a:pt x="52" y="10"/>
                </a:lnTo>
                <a:lnTo>
                  <a:pt x="21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35" name="Freeform 411"/>
          <p:cNvSpPr>
            <a:spLocks noEditPoints="1"/>
          </p:cNvSpPr>
          <p:nvPr/>
        </p:nvSpPr>
        <p:spPr bwMode="auto">
          <a:xfrm>
            <a:off x="7835483" y="5689801"/>
            <a:ext cx="107888" cy="396880"/>
          </a:xfrm>
          <a:custGeom>
            <a:avLst/>
            <a:gdLst/>
            <a:ahLst/>
            <a:cxnLst>
              <a:cxn ang="0">
                <a:pos x="51" y="254"/>
              </a:cxn>
              <a:cxn ang="0">
                <a:pos x="20" y="254"/>
              </a:cxn>
              <a:cxn ang="0">
                <a:pos x="20" y="254"/>
              </a:cxn>
              <a:cxn ang="0">
                <a:pos x="16" y="253"/>
              </a:cxn>
              <a:cxn ang="0">
                <a:pos x="13" y="251"/>
              </a:cxn>
              <a:cxn ang="0">
                <a:pos x="7" y="247"/>
              </a:cxn>
              <a:cxn ang="0">
                <a:pos x="1" y="240"/>
              </a:cxn>
              <a:cxn ang="0">
                <a:pos x="1" y="238"/>
              </a:cxn>
              <a:cxn ang="0">
                <a:pos x="0" y="232"/>
              </a:cxn>
              <a:cxn ang="0">
                <a:pos x="0" y="20"/>
              </a:cxn>
              <a:cxn ang="0">
                <a:pos x="0" y="20"/>
              </a:cxn>
              <a:cxn ang="0">
                <a:pos x="1" y="16"/>
              </a:cxn>
              <a:cxn ang="0">
                <a:pos x="1" y="14"/>
              </a:cxn>
              <a:cxn ang="0">
                <a:pos x="7" y="7"/>
              </a:cxn>
              <a:cxn ang="0">
                <a:pos x="13" y="1"/>
              </a:cxn>
              <a:cxn ang="0">
                <a:pos x="16" y="1"/>
              </a:cxn>
              <a:cxn ang="0">
                <a:pos x="20" y="0"/>
              </a:cxn>
              <a:cxn ang="0">
                <a:pos x="51" y="0"/>
              </a:cxn>
              <a:cxn ang="0">
                <a:pos x="51" y="0"/>
              </a:cxn>
              <a:cxn ang="0">
                <a:pos x="55" y="1"/>
              </a:cxn>
              <a:cxn ang="0">
                <a:pos x="59" y="1"/>
              </a:cxn>
              <a:cxn ang="0">
                <a:pos x="66" y="7"/>
              </a:cxn>
              <a:cxn ang="0">
                <a:pos x="70" y="14"/>
              </a:cxn>
              <a:cxn ang="0">
                <a:pos x="71" y="16"/>
              </a:cxn>
              <a:cxn ang="0">
                <a:pos x="71" y="20"/>
              </a:cxn>
              <a:cxn ang="0">
                <a:pos x="71" y="232"/>
              </a:cxn>
              <a:cxn ang="0">
                <a:pos x="71" y="232"/>
              </a:cxn>
              <a:cxn ang="0">
                <a:pos x="71" y="238"/>
              </a:cxn>
              <a:cxn ang="0">
                <a:pos x="70" y="240"/>
              </a:cxn>
              <a:cxn ang="0">
                <a:pos x="66" y="247"/>
              </a:cxn>
              <a:cxn ang="0">
                <a:pos x="59" y="251"/>
              </a:cxn>
              <a:cxn ang="0">
                <a:pos x="55" y="253"/>
              </a:cxn>
              <a:cxn ang="0">
                <a:pos x="51" y="254"/>
              </a:cxn>
              <a:cxn ang="0">
                <a:pos x="51" y="254"/>
              </a:cxn>
              <a:cxn ang="0">
                <a:pos x="20" y="11"/>
              </a:cxn>
              <a:cxn ang="0">
                <a:pos x="20" y="11"/>
              </a:cxn>
              <a:cxn ang="0">
                <a:pos x="17" y="12"/>
              </a:cxn>
              <a:cxn ang="0">
                <a:pos x="13" y="14"/>
              </a:cxn>
              <a:cxn ang="0">
                <a:pos x="12" y="18"/>
              </a:cxn>
              <a:cxn ang="0">
                <a:pos x="11" y="20"/>
              </a:cxn>
              <a:cxn ang="0">
                <a:pos x="11" y="232"/>
              </a:cxn>
              <a:cxn ang="0">
                <a:pos x="11" y="232"/>
              </a:cxn>
              <a:cxn ang="0">
                <a:pos x="12" y="236"/>
              </a:cxn>
              <a:cxn ang="0">
                <a:pos x="13" y="240"/>
              </a:cxn>
              <a:cxn ang="0">
                <a:pos x="17" y="242"/>
              </a:cxn>
              <a:cxn ang="0">
                <a:pos x="20" y="243"/>
              </a:cxn>
              <a:cxn ang="0">
                <a:pos x="51" y="243"/>
              </a:cxn>
              <a:cxn ang="0">
                <a:pos x="51" y="243"/>
              </a:cxn>
              <a:cxn ang="0">
                <a:pos x="55" y="242"/>
              </a:cxn>
              <a:cxn ang="0">
                <a:pos x="58" y="240"/>
              </a:cxn>
              <a:cxn ang="0">
                <a:pos x="59" y="236"/>
              </a:cxn>
              <a:cxn ang="0">
                <a:pos x="61" y="232"/>
              </a:cxn>
              <a:cxn ang="0">
                <a:pos x="61" y="20"/>
              </a:cxn>
              <a:cxn ang="0">
                <a:pos x="61" y="20"/>
              </a:cxn>
              <a:cxn ang="0">
                <a:pos x="59" y="18"/>
              </a:cxn>
              <a:cxn ang="0">
                <a:pos x="58" y="14"/>
              </a:cxn>
              <a:cxn ang="0">
                <a:pos x="55" y="12"/>
              </a:cxn>
              <a:cxn ang="0">
                <a:pos x="51" y="11"/>
              </a:cxn>
              <a:cxn ang="0">
                <a:pos x="20" y="11"/>
              </a:cxn>
            </a:cxnLst>
            <a:rect l="0" t="0" r="r" b="b"/>
            <a:pathLst>
              <a:path w="71" h="254">
                <a:moveTo>
                  <a:pt x="51" y="254"/>
                </a:moveTo>
                <a:lnTo>
                  <a:pt x="20" y="254"/>
                </a:lnTo>
                <a:lnTo>
                  <a:pt x="20" y="254"/>
                </a:lnTo>
                <a:lnTo>
                  <a:pt x="16" y="253"/>
                </a:lnTo>
                <a:lnTo>
                  <a:pt x="13" y="251"/>
                </a:lnTo>
                <a:lnTo>
                  <a:pt x="7" y="247"/>
                </a:lnTo>
                <a:lnTo>
                  <a:pt x="1" y="240"/>
                </a:lnTo>
                <a:lnTo>
                  <a:pt x="1" y="238"/>
                </a:lnTo>
                <a:lnTo>
                  <a:pt x="0" y="232"/>
                </a:lnTo>
                <a:lnTo>
                  <a:pt x="0" y="20"/>
                </a:lnTo>
                <a:lnTo>
                  <a:pt x="0" y="20"/>
                </a:lnTo>
                <a:lnTo>
                  <a:pt x="1" y="16"/>
                </a:lnTo>
                <a:lnTo>
                  <a:pt x="1" y="14"/>
                </a:lnTo>
                <a:lnTo>
                  <a:pt x="7" y="7"/>
                </a:lnTo>
                <a:lnTo>
                  <a:pt x="13" y="1"/>
                </a:lnTo>
                <a:lnTo>
                  <a:pt x="16" y="1"/>
                </a:lnTo>
                <a:lnTo>
                  <a:pt x="20" y="0"/>
                </a:lnTo>
                <a:lnTo>
                  <a:pt x="51" y="0"/>
                </a:lnTo>
                <a:lnTo>
                  <a:pt x="51" y="0"/>
                </a:lnTo>
                <a:lnTo>
                  <a:pt x="55" y="1"/>
                </a:lnTo>
                <a:lnTo>
                  <a:pt x="59" y="1"/>
                </a:lnTo>
                <a:lnTo>
                  <a:pt x="66" y="7"/>
                </a:lnTo>
                <a:lnTo>
                  <a:pt x="70" y="14"/>
                </a:lnTo>
                <a:lnTo>
                  <a:pt x="71" y="16"/>
                </a:lnTo>
                <a:lnTo>
                  <a:pt x="71" y="20"/>
                </a:lnTo>
                <a:lnTo>
                  <a:pt x="71" y="232"/>
                </a:lnTo>
                <a:lnTo>
                  <a:pt x="71" y="232"/>
                </a:lnTo>
                <a:lnTo>
                  <a:pt x="71" y="238"/>
                </a:lnTo>
                <a:lnTo>
                  <a:pt x="70" y="240"/>
                </a:lnTo>
                <a:lnTo>
                  <a:pt x="66" y="247"/>
                </a:lnTo>
                <a:lnTo>
                  <a:pt x="59" y="251"/>
                </a:lnTo>
                <a:lnTo>
                  <a:pt x="55" y="253"/>
                </a:lnTo>
                <a:lnTo>
                  <a:pt x="51" y="254"/>
                </a:lnTo>
                <a:lnTo>
                  <a:pt x="51" y="254"/>
                </a:lnTo>
                <a:close/>
                <a:moveTo>
                  <a:pt x="20" y="11"/>
                </a:moveTo>
                <a:lnTo>
                  <a:pt x="20" y="11"/>
                </a:lnTo>
                <a:lnTo>
                  <a:pt x="17" y="12"/>
                </a:lnTo>
                <a:lnTo>
                  <a:pt x="13" y="14"/>
                </a:lnTo>
                <a:lnTo>
                  <a:pt x="12" y="18"/>
                </a:lnTo>
                <a:lnTo>
                  <a:pt x="11" y="20"/>
                </a:lnTo>
                <a:lnTo>
                  <a:pt x="11" y="232"/>
                </a:lnTo>
                <a:lnTo>
                  <a:pt x="11" y="232"/>
                </a:lnTo>
                <a:lnTo>
                  <a:pt x="12" y="236"/>
                </a:lnTo>
                <a:lnTo>
                  <a:pt x="13" y="240"/>
                </a:lnTo>
                <a:lnTo>
                  <a:pt x="17" y="242"/>
                </a:lnTo>
                <a:lnTo>
                  <a:pt x="20" y="243"/>
                </a:lnTo>
                <a:lnTo>
                  <a:pt x="51" y="243"/>
                </a:lnTo>
                <a:lnTo>
                  <a:pt x="51" y="243"/>
                </a:lnTo>
                <a:lnTo>
                  <a:pt x="55" y="242"/>
                </a:lnTo>
                <a:lnTo>
                  <a:pt x="58" y="240"/>
                </a:lnTo>
                <a:lnTo>
                  <a:pt x="59" y="236"/>
                </a:lnTo>
                <a:lnTo>
                  <a:pt x="61" y="232"/>
                </a:lnTo>
                <a:lnTo>
                  <a:pt x="61" y="20"/>
                </a:lnTo>
                <a:lnTo>
                  <a:pt x="61" y="20"/>
                </a:lnTo>
                <a:lnTo>
                  <a:pt x="59" y="18"/>
                </a:lnTo>
                <a:lnTo>
                  <a:pt x="58" y="14"/>
                </a:lnTo>
                <a:lnTo>
                  <a:pt x="55" y="12"/>
                </a:lnTo>
                <a:lnTo>
                  <a:pt x="51" y="11"/>
                </a:lnTo>
                <a:lnTo>
                  <a:pt x="2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36" name="Freeform 412"/>
          <p:cNvSpPr>
            <a:spLocks noEditPoints="1"/>
          </p:cNvSpPr>
          <p:nvPr/>
        </p:nvSpPr>
        <p:spPr bwMode="auto">
          <a:xfrm>
            <a:off x="7952756" y="5881236"/>
            <a:ext cx="112577" cy="205443"/>
          </a:xfrm>
          <a:custGeom>
            <a:avLst/>
            <a:gdLst/>
            <a:ahLst/>
            <a:cxnLst>
              <a:cxn ang="0">
                <a:pos x="51" y="132"/>
              </a:cxn>
              <a:cxn ang="0">
                <a:pos x="20" y="132"/>
              </a:cxn>
              <a:cxn ang="0">
                <a:pos x="20" y="132"/>
              </a:cxn>
              <a:cxn ang="0">
                <a:pos x="16" y="131"/>
              </a:cxn>
              <a:cxn ang="0">
                <a:pos x="13" y="129"/>
              </a:cxn>
              <a:cxn ang="0">
                <a:pos x="6" y="125"/>
              </a:cxn>
              <a:cxn ang="0">
                <a:pos x="1" y="118"/>
              </a:cxn>
              <a:cxn ang="0">
                <a:pos x="1" y="116"/>
              </a:cxn>
              <a:cxn ang="0">
                <a:pos x="0" y="110"/>
              </a:cxn>
              <a:cxn ang="0">
                <a:pos x="0" y="20"/>
              </a:cxn>
              <a:cxn ang="0">
                <a:pos x="0" y="20"/>
              </a:cxn>
              <a:cxn ang="0">
                <a:pos x="1" y="16"/>
              </a:cxn>
              <a:cxn ang="0">
                <a:pos x="1" y="12"/>
              </a:cxn>
              <a:cxn ang="0">
                <a:pos x="6" y="5"/>
              </a:cxn>
              <a:cxn ang="0">
                <a:pos x="13" y="1"/>
              </a:cxn>
              <a:cxn ang="0">
                <a:pos x="16" y="0"/>
              </a:cxn>
              <a:cxn ang="0">
                <a:pos x="20" y="0"/>
              </a:cxn>
              <a:cxn ang="0">
                <a:pos x="51" y="0"/>
              </a:cxn>
              <a:cxn ang="0">
                <a:pos x="51" y="0"/>
              </a:cxn>
              <a:cxn ang="0">
                <a:pos x="55" y="0"/>
              </a:cxn>
              <a:cxn ang="0">
                <a:pos x="59" y="1"/>
              </a:cxn>
              <a:cxn ang="0">
                <a:pos x="66" y="5"/>
              </a:cxn>
              <a:cxn ang="0">
                <a:pos x="70" y="12"/>
              </a:cxn>
              <a:cxn ang="0">
                <a:pos x="71" y="16"/>
              </a:cxn>
              <a:cxn ang="0">
                <a:pos x="71" y="20"/>
              </a:cxn>
              <a:cxn ang="0">
                <a:pos x="71" y="110"/>
              </a:cxn>
              <a:cxn ang="0">
                <a:pos x="71" y="110"/>
              </a:cxn>
              <a:cxn ang="0">
                <a:pos x="71" y="116"/>
              </a:cxn>
              <a:cxn ang="0">
                <a:pos x="70" y="118"/>
              </a:cxn>
              <a:cxn ang="0">
                <a:pos x="66" y="125"/>
              </a:cxn>
              <a:cxn ang="0">
                <a:pos x="59" y="129"/>
              </a:cxn>
              <a:cxn ang="0">
                <a:pos x="55" y="131"/>
              </a:cxn>
              <a:cxn ang="0">
                <a:pos x="51" y="132"/>
              </a:cxn>
              <a:cxn ang="0">
                <a:pos x="51" y="132"/>
              </a:cxn>
              <a:cxn ang="0">
                <a:pos x="20" y="10"/>
              </a:cxn>
              <a:cxn ang="0">
                <a:pos x="20" y="10"/>
              </a:cxn>
              <a:cxn ang="0">
                <a:pos x="17" y="12"/>
              </a:cxn>
              <a:cxn ang="0">
                <a:pos x="13" y="13"/>
              </a:cxn>
              <a:cxn ang="0">
                <a:pos x="12" y="16"/>
              </a:cxn>
              <a:cxn ang="0">
                <a:pos x="10" y="20"/>
              </a:cxn>
              <a:cxn ang="0">
                <a:pos x="10" y="110"/>
              </a:cxn>
              <a:cxn ang="0">
                <a:pos x="10" y="110"/>
              </a:cxn>
              <a:cxn ang="0">
                <a:pos x="12" y="114"/>
              </a:cxn>
              <a:cxn ang="0">
                <a:pos x="13" y="118"/>
              </a:cxn>
              <a:cxn ang="0">
                <a:pos x="17" y="120"/>
              </a:cxn>
              <a:cxn ang="0">
                <a:pos x="20" y="121"/>
              </a:cxn>
              <a:cxn ang="0">
                <a:pos x="51" y="121"/>
              </a:cxn>
              <a:cxn ang="0">
                <a:pos x="51" y="121"/>
              </a:cxn>
              <a:cxn ang="0">
                <a:pos x="55" y="120"/>
              </a:cxn>
              <a:cxn ang="0">
                <a:pos x="58" y="118"/>
              </a:cxn>
              <a:cxn ang="0">
                <a:pos x="60" y="114"/>
              </a:cxn>
              <a:cxn ang="0">
                <a:pos x="60" y="110"/>
              </a:cxn>
              <a:cxn ang="0">
                <a:pos x="60" y="20"/>
              </a:cxn>
              <a:cxn ang="0">
                <a:pos x="60" y="20"/>
              </a:cxn>
              <a:cxn ang="0">
                <a:pos x="60" y="16"/>
              </a:cxn>
              <a:cxn ang="0">
                <a:pos x="58" y="13"/>
              </a:cxn>
              <a:cxn ang="0">
                <a:pos x="55" y="12"/>
              </a:cxn>
              <a:cxn ang="0">
                <a:pos x="51" y="10"/>
              </a:cxn>
              <a:cxn ang="0">
                <a:pos x="20" y="10"/>
              </a:cxn>
            </a:cxnLst>
            <a:rect l="0" t="0" r="r" b="b"/>
            <a:pathLst>
              <a:path w="71" h="132">
                <a:moveTo>
                  <a:pt x="51" y="132"/>
                </a:moveTo>
                <a:lnTo>
                  <a:pt x="20" y="132"/>
                </a:lnTo>
                <a:lnTo>
                  <a:pt x="20" y="132"/>
                </a:lnTo>
                <a:lnTo>
                  <a:pt x="16" y="131"/>
                </a:lnTo>
                <a:lnTo>
                  <a:pt x="13" y="129"/>
                </a:lnTo>
                <a:lnTo>
                  <a:pt x="6" y="125"/>
                </a:lnTo>
                <a:lnTo>
                  <a:pt x="1" y="118"/>
                </a:lnTo>
                <a:lnTo>
                  <a:pt x="1" y="116"/>
                </a:lnTo>
                <a:lnTo>
                  <a:pt x="0" y="110"/>
                </a:lnTo>
                <a:lnTo>
                  <a:pt x="0" y="20"/>
                </a:lnTo>
                <a:lnTo>
                  <a:pt x="0" y="20"/>
                </a:lnTo>
                <a:lnTo>
                  <a:pt x="1" y="16"/>
                </a:lnTo>
                <a:lnTo>
                  <a:pt x="1" y="12"/>
                </a:lnTo>
                <a:lnTo>
                  <a:pt x="6" y="5"/>
                </a:lnTo>
                <a:lnTo>
                  <a:pt x="13" y="1"/>
                </a:lnTo>
                <a:lnTo>
                  <a:pt x="16" y="0"/>
                </a:lnTo>
                <a:lnTo>
                  <a:pt x="20" y="0"/>
                </a:lnTo>
                <a:lnTo>
                  <a:pt x="51" y="0"/>
                </a:lnTo>
                <a:lnTo>
                  <a:pt x="51" y="0"/>
                </a:lnTo>
                <a:lnTo>
                  <a:pt x="55" y="0"/>
                </a:lnTo>
                <a:lnTo>
                  <a:pt x="59" y="1"/>
                </a:lnTo>
                <a:lnTo>
                  <a:pt x="66" y="5"/>
                </a:lnTo>
                <a:lnTo>
                  <a:pt x="70" y="12"/>
                </a:lnTo>
                <a:lnTo>
                  <a:pt x="71" y="16"/>
                </a:lnTo>
                <a:lnTo>
                  <a:pt x="71" y="20"/>
                </a:lnTo>
                <a:lnTo>
                  <a:pt x="71" y="110"/>
                </a:lnTo>
                <a:lnTo>
                  <a:pt x="71" y="110"/>
                </a:lnTo>
                <a:lnTo>
                  <a:pt x="71" y="116"/>
                </a:lnTo>
                <a:lnTo>
                  <a:pt x="70" y="118"/>
                </a:lnTo>
                <a:lnTo>
                  <a:pt x="66" y="125"/>
                </a:lnTo>
                <a:lnTo>
                  <a:pt x="59" y="129"/>
                </a:lnTo>
                <a:lnTo>
                  <a:pt x="55" y="131"/>
                </a:lnTo>
                <a:lnTo>
                  <a:pt x="51" y="132"/>
                </a:lnTo>
                <a:lnTo>
                  <a:pt x="51" y="132"/>
                </a:lnTo>
                <a:close/>
                <a:moveTo>
                  <a:pt x="20" y="10"/>
                </a:moveTo>
                <a:lnTo>
                  <a:pt x="20" y="10"/>
                </a:lnTo>
                <a:lnTo>
                  <a:pt x="17" y="12"/>
                </a:lnTo>
                <a:lnTo>
                  <a:pt x="13" y="13"/>
                </a:lnTo>
                <a:lnTo>
                  <a:pt x="12" y="16"/>
                </a:lnTo>
                <a:lnTo>
                  <a:pt x="10" y="20"/>
                </a:lnTo>
                <a:lnTo>
                  <a:pt x="10" y="110"/>
                </a:lnTo>
                <a:lnTo>
                  <a:pt x="10" y="110"/>
                </a:lnTo>
                <a:lnTo>
                  <a:pt x="12" y="114"/>
                </a:lnTo>
                <a:lnTo>
                  <a:pt x="13" y="118"/>
                </a:lnTo>
                <a:lnTo>
                  <a:pt x="17" y="120"/>
                </a:lnTo>
                <a:lnTo>
                  <a:pt x="20" y="121"/>
                </a:lnTo>
                <a:lnTo>
                  <a:pt x="51" y="121"/>
                </a:lnTo>
                <a:lnTo>
                  <a:pt x="51" y="121"/>
                </a:lnTo>
                <a:lnTo>
                  <a:pt x="55" y="120"/>
                </a:lnTo>
                <a:lnTo>
                  <a:pt x="58" y="118"/>
                </a:lnTo>
                <a:lnTo>
                  <a:pt x="60" y="114"/>
                </a:lnTo>
                <a:lnTo>
                  <a:pt x="60" y="110"/>
                </a:lnTo>
                <a:lnTo>
                  <a:pt x="60" y="20"/>
                </a:lnTo>
                <a:lnTo>
                  <a:pt x="60" y="20"/>
                </a:lnTo>
                <a:lnTo>
                  <a:pt x="60" y="16"/>
                </a:lnTo>
                <a:lnTo>
                  <a:pt x="58" y="13"/>
                </a:lnTo>
                <a:lnTo>
                  <a:pt x="55" y="12"/>
                </a:lnTo>
                <a:lnTo>
                  <a:pt x="51" y="10"/>
                </a:lnTo>
                <a:lnTo>
                  <a:pt x="20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37" name="Freeform 413"/>
          <p:cNvSpPr>
            <a:spLocks noEditPoints="1"/>
          </p:cNvSpPr>
          <p:nvPr/>
        </p:nvSpPr>
        <p:spPr bwMode="auto">
          <a:xfrm>
            <a:off x="2018978" y="5694470"/>
            <a:ext cx="379951" cy="392209"/>
          </a:xfrm>
          <a:custGeom>
            <a:avLst/>
            <a:gdLst/>
            <a:ahLst/>
            <a:cxnLst>
              <a:cxn ang="0">
                <a:pos x="72" y="250"/>
              </a:cxn>
              <a:cxn ang="0">
                <a:pos x="68" y="250"/>
              </a:cxn>
              <a:cxn ang="0">
                <a:pos x="57" y="244"/>
              </a:cxn>
              <a:cxn ang="0">
                <a:pos x="51" y="233"/>
              </a:cxn>
              <a:cxn ang="0">
                <a:pos x="51" y="140"/>
              </a:cxn>
              <a:cxn ang="0">
                <a:pos x="20" y="140"/>
              </a:cxn>
              <a:cxn ang="0">
                <a:pos x="10" y="136"/>
              </a:cxn>
              <a:cxn ang="0">
                <a:pos x="1" y="128"/>
              </a:cxn>
              <a:cxn ang="0">
                <a:pos x="0" y="123"/>
              </a:cxn>
              <a:cxn ang="0">
                <a:pos x="1" y="110"/>
              </a:cxn>
              <a:cxn ang="0">
                <a:pos x="108" y="6"/>
              </a:cxn>
              <a:cxn ang="0">
                <a:pos x="111" y="4"/>
              </a:cxn>
              <a:cxn ang="0">
                <a:pos x="119" y="0"/>
              </a:cxn>
              <a:cxn ang="0">
                <a:pos x="123" y="0"/>
              </a:cxn>
              <a:cxn ang="0">
                <a:pos x="131" y="1"/>
              </a:cxn>
              <a:cxn ang="0">
                <a:pos x="138" y="6"/>
              </a:cxn>
              <a:cxn ang="0">
                <a:pos x="239" y="106"/>
              </a:cxn>
              <a:cxn ang="0">
                <a:pos x="245" y="116"/>
              </a:cxn>
              <a:cxn ang="0">
                <a:pos x="243" y="128"/>
              </a:cxn>
              <a:cxn ang="0">
                <a:pos x="240" y="133"/>
              </a:cxn>
              <a:cxn ang="0">
                <a:pos x="231" y="139"/>
              </a:cxn>
              <a:cxn ang="0">
                <a:pos x="195" y="140"/>
              </a:cxn>
              <a:cxn ang="0">
                <a:pos x="195" y="229"/>
              </a:cxn>
              <a:cxn ang="0">
                <a:pos x="192" y="237"/>
              </a:cxn>
              <a:cxn ang="0">
                <a:pos x="181" y="248"/>
              </a:cxn>
              <a:cxn ang="0">
                <a:pos x="174" y="250"/>
              </a:cxn>
              <a:cxn ang="0">
                <a:pos x="123" y="11"/>
              </a:cxn>
              <a:cxn ang="0">
                <a:pos x="119" y="12"/>
              </a:cxn>
              <a:cxn ang="0">
                <a:pos x="14" y="113"/>
              </a:cxn>
              <a:cxn ang="0">
                <a:pos x="11" y="119"/>
              </a:cxn>
              <a:cxn ang="0">
                <a:pos x="11" y="124"/>
              </a:cxn>
              <a:cxn ang="0">
                <a:pos x="20" y="129"/>
              </a:cxn>
              <a:cxn ang="0">
                <a:pos x="62" y="229"/>
              </a:cxn>
              <a:cxn ang="0">
                <a:pos x="62" y="233"/>
              </a:cxn>
              <a:cxn ang="0">
                <a:pos x="68" y="239"/>
              </a:cxn>
              <a:cxn ang="0">
                <a:pos x="174" y="239"/>
              </a:cxn>
              <a:cxn ang="0">
                <a:pos x="177" y="239"/>
              </a:cxn>
              <a:cxn ang="0">
                <a:pos x="182" y="233"/>
              </a:cxn>
              <a:cxn ang="0">
                <a:pos x="184" y="129"/>
              </a:cxn>
              <a:cxn ang="0">
                <a:pos x="226" y="129"/>
              </a:cxn>
              <a:cxn ang="0">
                <a:pos x="234" y="124"/>
              </a:cxn>
              <a:cxn ang="0">
                <a:pos x="234" y="119"/>
              </a:cxn>
              <a:cxn ang="0">
                <a:pos x="130" y="13"/>
              </a:cxn>
              <a:cxn ang="0">
                <a:pos x="126" y="12"/>
              </a:cxn>
              <a:cxn ang="0">
                <a:pos x="123" y="11"/>
              </a:cxn>
            </a:cxnLst>
            <a:rect l="0" t="0" r="r" b="b"/>
            <a:pathLst>
              <a:path w="245" h="250">
                <a:moveTo>
                  <a:pt x="174" y="250"/>
                </a:moveTo>
                <a:lnTo>
                  <a:pt x="72" y="250"/>
                </a:lnTo>
                <a:lnTo>
                  <a:pt x="72" y="250"/>
                </a:lnTo>
                <a:lnTo>
                  <a:pt x="68" y="250"/>
                </a:lnTo>
                <a:lnTo>
                  <a:pt x="64" y="248"/>
                </a:lnTo>
                <a:lnTo>
                  <a:pt x="57" y="244"/>
                </a:lnTo>
                <a:lnTo>
                  <a:pt x="53" y="237"/>
                </a:lnTo>
                <a:lnTo>
                  <a:pt x="51" y="233"/>
                </a:lnTo>
                <a:lnTo>
                  <a:pt x="51" y="229"/>
                </a:lnTo>
                <a:lnTo>
                  <a:pt x="51" y="140"/>
                </a:lnTo>
                <a:lnTo>
                  <a:pt x="20" y="140"/>
                </a:lnTo>
                <a:lnTo>
                  <a:pt x="20" y="140"/>
                </a:lnTo>
                <a:lnTo>
                  <a:pt x="14" y="139"/>
                </a:lnTo>
                <a:lnTo>
                  <a:pt x="10" y="136"/>
                </a:lnTo>
                <a:lnTo>
                  <a:pt x="4" y="133"/>
                </a:lnTo>
                <a:lnTo>
                  <a:pt x="1" y="128"/>
                </a:lnTo>
                <a:lnTo>
                  <a:pt x="1" y="128"/>
                </a:lnTo>
                <a:lnTo>
                  <a:pt x="0" y="123"/>
                </a:lnTo>
                <a:lnTo>
                  <a:pt x="0" y="116"/>
                </a:lnTo>
                <a:lnTo>
                  <a:pt x="1" y="110"/>
                </a:lnTo>
                <a:lnTo>
                  <a:pt x="6" y="106"/>
                </a:lnTo>
                <a:lnTo>
                  <a:pt x="108" y="6"/>
                </a:lnTo>
                <a:lnTo>
                  <a:pt x="108" y="6"/>
                </a:lnTo>
                <a:lnTo>
                  <a:pt x="111" y="4"/>
                </a:lnTo>
                <a:lnTo>
                  <a:pt x="115" y="1"/>
                </a:lnTo>
                <a:lnTo>
                  <a:pt x="119" y="0"/>
                </a:lnTo>
                <a:lnTo>
                  <a:pt x="123" y="0"/>
                </a:lnTo>
                <a:lnTo>
                  <a:pt x="123" y="0"/>
                </a:lnTo>
                <a:lnTo>
                  <a:pt x="127" y="0"/>
                </a:lnTo>
                <a:lnTo>
                  <a:pt x="131" y="1"/>
                </a:lnTo>
                <a:lnTo>
                  <a:pt x="134" y="4"/>
                </a:lnTo>
                <a:lnTo>
                  <a:pt x="138" y="6"/>
                </a:lnTo>
                <a:lnTo>
                  <a:pt x="239" y="106"/>
                </a:lnTo>
                <a:lnTo>
                  <a:pt x="239" y="106"/>
                </a:lnTo>
                <a:lnTo>
                  <a:pt x="243" y="110"/>
                </a:lnTo>
                <a:lnTo>
                  <a:pt x="245" y="116"/>
                </a:lnTo>
                <a:lnTo>
                  <a:pt x="245" y="123"/>
                </a:lnTo>
                <a:lnTo>
                  <a:pt x="243" y="128"/>
                </a:lnTo>
                <a:lnTo>
                  <a:pt x="243" y="128"/>
                </a:lnTo>
                <a:lnTo>
                  <a:pt x="240" y="133"/>
                </a:lnTo>
                <a:lnTo>
                  <a:pt x="236" y="136"/>
                </a:lnTo>
                <a:lnTo>
                  <a:pt x="231" y="139"/>
                </a:lnTo>
                <a:lnTo>
                  <a:pt x="226" y="140"/>
                </a:lnTo>
                <a:lnTo>
                  <a:pt x="195" y="140"/>
                </a:lnTo>
                <a:lnTo>
                  <a:pt x="195" y="229"/>
                </a:lnTo>
                <a:lnTo>
                  <a:pt x="195" y="229"/>
                </a:lnTo>
                <a:lnTo>
                  <a:pt x="193" y="233"/>
                </a:lnTo>
                <a:lnTo>
                  <a:pt x="192" y="237"/>
                </a:lnTo>
                <a:lnTo>
                  <a:pt x="188" y="244"/>
                </a:lnTo>
                <a:lnTo>
                  <a:pt x="181" y="248"/>
                </a:lnTo>
                <a:lnTo>
                  <a:pt x="178" y="250"/>
                </a:lnTo>
                <a:lnTo>
                  <a:pt x="174" y="250"/>
                </a:lnTo>
                <a:lnTo>
                  <a:pt x="174" y="250"/>
                </a:lnTo>
                <a:close/>
                <a:moveTo>
                  <a:pt x="123" y="11"/>
                </a:moveTo>
                <a:lnTo>
                  <a:pt x="123" y="11"/>
                </a:lnTo>
                <a:lnTo>
                  <a:pt x="119" y="12"/>
                </a:lnTo>
                <a:lnTo>
                  <a:pt x="116" y="13"/>
                </a:lnTo>
                <a:lnTo>
                  <a:pt x="14" y="113"/>
                </a:lnTo>
                <a:lnTo>
                  <a:pt x="14" y="113"/>
                </a:lnTo>
                <a:lnTo>
                  <a:pt x="11" y="119"/>
                </a:lnTo>
                <a:lnTo>
                  <a:pt x="11" y="124"/>
                </a:lnTo>
                <a:lnTo>
                  <a:pt x="11" y="124"/>
                </a:lnTo>
                <a:lnTo>
                  <a:pt x="15" y="128"/>
                </a:lnTo>
                <a:lnTo>
                  <a:pt x="20" y="129"/>
                </a:lnTo>
                <a:lnTo>
                  <a:pt x="62" y="129"/>
                </a:lnTo>
                <a:lnTo>
                  <a:pt x="62" y="229"/>
                </a:lnTo>
                <a:lnTo>
                  <a:pt x="62" y="229"/>
                </a:lnTo>
                <a:lnTo>
                  <a:pt x="62" y="233"/>
                </a:lnTo>
                <a:lnTo>
                  <a:pt x="65" y="236"/>
                </a:lnTo>
                <a:lnTo>
                  <a:pt x="68" y="239"/>
                </a:lnTo>
                <a:lnTo>
                  <a:pt x="72" y="239"/>
                </a:lnTo>
                <a:lnTo>
                  <a:pt x="174" y="239"/>
                </a:lnTo>
                <a:lnTo>
                  <a:pt x="174" y="239"/>
                </a:lnTo>
                <a:lnTo>
                  <a:pt x="177" y="239"/>
                </a:lnTo>
                <a:lnTo>
                  <a:pt x="181" y="236"/>
                </a:lnTo>
                <a:lnTo>
                  <a:pt x="182" y="233"/>
                </a:lnTo>
                <a:lnTo>
                  <a:pt x="184" y="229"/>
                </a:lnTo>
                <a:lnTo>
                  <a:pt x="184" y="129"/>
                </a:lnTo>
                <a:lnTo>
                  <a:pt x="226" y="129"/>
                </a:lnTo>
                <a:lnTo>
                  <a:pt x="226" y="129"/>
                </a:lnTo>
                <a:lnTo>
                  <a:pt x="230" y="128"/>
                </a:lnTo>
                <a:lnTo>
                  <a:pt x="234" y="124"/>
                </a:lnTo>
                <a:lnTo>
                  <a:pt x="234" y="124"/>
                </a:lnTo>
                <a:lnTo>
                  <a:pt x="234" y="119"/>
                </a:lnTo>
                <a:lnTo>
                  <a:pt x="232" y="113"/>
                </a:lnTo>
                <a:lnTo>
                  <a:pt x="130" y="13"/>
                </a:lnTo>
                <a:lnTo>
                  <a:pt x="130" y="13"/>
                </a:lnTo>
                <a:lnTo>
                  <a:pt x="126" y="12"/>
                </a:lnTo>
                <a:lnTo>
                  <a:pt x="123" y="11"/>
                </a:lnTo>
                <a:lnTo>
                  <a:pt x="12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235" name="组合 467"/>
          <p:cNvGrpSpPr/>
          <p:nvPr/>
        </p:nvGrpSpPr>
        <p:grpSpPr>
          <a:xfrm>
            <a:off x="666712" y="952484"/>
            <a:ext cx="1047757" cy="5238787"/>
            <a:chOff x="500034" y="714362"/>
            <a:chExt cx="785818" cy="3929090"/>
          </a:xfrm>
        </p:grpSpPr>
        <p:sp>
          <p:nvSpPr>
            <p:cNvPr id="236" name="矩形 235"/>
            <p:cNvSpPr/>
            <p:nvPr/>
          </p:nvSpPr>
          <p:spPr>
            <a:xfrm>
              <a:off x="500034" y="714362"/>
              <a:ext cx="785818" cy="39290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7" name="TextBox 469"/>
            <p:cNvSpPr txBox="1"/>
            <p:nvPr/>
          </p:nvSpPr>
          <p:spPr>
            <a:xfrm>
              <a:off x="642910" y="1357304"/>
              <a:ext cx="428628" cy="2654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3C365C"/>
                  </a:solidFill>
                  <a:latin typeface="微软雅黑" pitchFamily="34" charset="-122"/>
                  <a:ea typeface="微软雅黑" pitchFamily="34" charset="-122"/>
                </a:rPr>
                <a:t>赠送超实用图标</a:t>
              </a:r>
            </a:p>
          </p:txBody>
        </p:sp>
      </p:grpSp>
    </p:spTree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过程 1"/>
          <p:cNvSpPr/>
          <p:nvPr/>
        </p:nvSpPr>
        <p:spPr>
          <a:xfrm>
            <a:off x="1705970" y="0"/>
            <a:ext cx="968991" cy="6960358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674961" y="3930561"/>
            <a:ext cx="9517039" cy="204716"/>
            <a:chOff x="2674961" y="3930561"/>
            <a:chExt cx="9517039" cy="204716"/>
          </a:xfrm>
        </p:grpSpPr>
        <p:sp>
          <p:nvSpPr>
            <p:cNvPr id="3" name="流程图: 过程 2"/>
            <p:cNvSpPr/>
            <p:nvPr/>
          </p:nvSpPr>
          <p:spPr>
            <a:xfrm>
              <a:off x="2674961" y="3930562"/>
              <a:ext cx="2379260" cy="204715"/>
            </a:xfrm>
            <a:prstGeom prst="flowChartProcess">
              <a:avLst/>
            </a:prstGeom>
            <a:solidFill>
              <a:srgbClr val="0996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流程图: 过程 15"/>
            <p:cNvSpPr/>
            <p:nvPr/>
          </p:nvSpPr>
          <p:spPr>
            <a:xfrm>
              <a:off x="5054221" y="3930561"/>
              <a:ext cx="2379260" cy="204715"/>
            </a:xfrm>
            <a:prstGeom prst="flowChartProcess">
              <a:avLst/>
            </a:prstGeom>
            <a:solidFill>
              <a:srgbClr val="F13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流程图: 过程 16"/>
            <p:cNvSpPr/>
            <p:nvPr/>
          </p:nvSpPr>
          <p:spPr>
            <a:xfrm>
              <a:off x="7433481" y="3930561"/>
              <a:ext cx="2379260" cy="204715"/>
            </a:xfrm>
            <a:prstGeom prst="flowChartProcess">
              <a:avLst/>
            </a:prstGeom>
            <a:solidFill>
              <a:srgbClr val="FDA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流程图: 过程 17"/>
            <p:cNvSpPr/>
            <p:nvPr/>
          </p:nvSpPr>
          <p:spPr>
            <a:xfrm>
              <a:off x="9812740" y="3930561"/>
              <a:ext cx="2379260" cy="204715"/>
            </a:xfrm>
            <a:prstGeom prst="flowChartProcess">
              <a:avLst/>
            </a:prstGeom>
            <a:solidFill>
              <a:srgbClr val="44B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146286" y="1232918"/>
            <a:ext cx="18765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Impact" pitchFamily="34" charset="0"/>
              </a:rPr>
              <a:t>P</a:t>
            </a:r>
            <a:endParaRPr lang="zh-CN" altLang="en-US" sz="22000" dirty="0">
              <a:solidFill>
                <a:schemeClr val="bg1">
                  <a:lumMod val="85000"/>
                  <a:alpha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34734" y="807529"/>
            <a:ext cx="18765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0" dirty="0" smtClean="0">
                <a:solidFill>
                  <a:schemeClr val="bg1">
                    <a:lumMod val="75000"/>
                  </a:schemeClr>
                </a:solidFill>
                <a:latin typeface="Impact" pitchFamily="34" charset="0"/>
              </a:rPr>
              <a:t>P</a:t>
            </a:r>
            <a:endParaRPr lang="zh-CN" altLang="en-US" sz="2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93323" y="2468686"/>
            <a:ext cx="367149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800" dirty="0" smtClean="0">
                <a:solidFill>
                  <a:schemeClr val="bg1"/>
                </a:solidFill>
                <a:latin typeface="Impact" pitchFamily="34" charset="0"/>
              </a:rPr>
              <a:t>ART  01</a:t>
            </a:r>
            <a:endParaRPr lang="zh-CN" altLang="en-US" sz="8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12082" y="4218847"/>
            <a:ext cx="4022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研究背景</a:t>
            </a:r>
            <a:r>
              <a:rPr lang="zh-CN" altLang="en-US" sz="48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简介</a:t>
            </a:r>
            <a:endParaRPr lang="zh-CN" altLang="en-US" sz="48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1128"/>
            <a:ext cx="12192000" cy="2709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47" name="Group 41"/>
          <p:cNvGrpSpPr/>
          <p:nvPr/>
        </p:nvGrpSpPr>
        <p:grpSpPr>
          <a:xfrm>
            <a:off x="5327915" y="2366494"/>
            <a:ext cx="6491583" cy="3545148"/>
            <a:chOff x="2844800" y="1304396"/>
            <a:chExt cx="2803525" cy="1466250"/>
          </a:xfrm>
        </p:grpSpPr>
        <p:grpSp>
          <p:nvGrpSpPr>
            <p:cNvPr id="48" name="Group 44"/>
            <p:cNvGrpSpPr/>
            <p:nvPr/>
          </p:nvGrpSpPr>
          <p:grpSpPr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53" name="Freeform 12"/>
              <p:cNvSpPr/>
              <p:nvPr/>
            </p:nvSpPr>
            <p:spPr bwMode="auto">
              <a:xfrm>
                <a:off x="4843457" y="992546"/>
                <a:ext cx="2073275" cy="1397000"/>
              </a:xfrm>
              <a:custGeom>
                <a:avLst/>
                <a:gdLst/>
                <a:ahLst/>
                <a:cxnLst>
                  <a:cxn ang="0">
                    <a:pos x="1146" y="737"/>
                  </a:cxn>
                  <a:cxn ang="0">
                    <a:pos x="1120" y="772"/>
                  </a:cxn>
                  <a:cxn ang="0">
                    <a:pos x="26" y="772"/>
                  </a:cxn>
                  <a:cxn ang="0">
                    <a:pos x="0" y="737"/>
                  </a:cxn>
                  <a:cxn ang="0">
                    <a:pos x="0" y="35"/>
                  </a:cxn>
                  <a:cxn ang="0">
                    <a:pos x="26" y="0"/>
                  </a:cxn>
                  <a:cxn ang="0">
                    <a:pos x="1120" y="0"/>
                  </a:cxn>
                  <a:cxn ang="0">
                    <a:pos x="1146" y="35"/>
                  </a:cxn>
                  <a:cxn ang="0">
                    <a:pos x="1146" y="737"/>
                  </a:cxn>
                </a:cxnLst>
                <a:rect l="0" t="0" r="r" b="b"/>
                <a:pathLst>
                  <a:path w="1146" h="772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4" name="Rectangle 13"/>
              <p:cNvSpPr>
                <a:spLocks noChangeArrowheads="1"/>
              </p:cNvSpPr>
              <p:nvPr/>
            </p:nvSpPr>
            <p:spPr bwMode="auto">
              <a:xfrm>
                <a:off x="4926007" y="1068746"/>
                <a:ext cx="1914525" cy="11811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5" name="Freeform 21"/>
              <p:cNvSpPr/>
              <p:nvPr/>
            </p:nvSpPr>
            <p:spPr bwMode="auto">
              <a:xfrm>
                <a:off x="4936351" y="1068746"/>
                <a:ext cx="1901825" cy="1089025"/>
              </a:xfrm>
              <a:custGeom>
                <a:avLst/>
                <a:gdLst/>
                <a:ahLst/>
                <a:cxnLst>
                  <a:cxn ang="0">
                    <a:pos x="1198" y="0"/>
                  </a:cxn>
                  <a:cxn ang="0">
                    <a:pos x="0" y="0"/>
                  </a:cxn>
                  <a:cxn ang="0">
                    <a:pos x="1198" y="686"/>
                  </a:cxn>
                  <a:cxn ang="0">
                    <a:pos x="1198" y="0"/>
                  </a:cxn>
                </a:cxnLst>
                <a:rect l="0" t="0" r="r" b="b"/>
                <a:pathLst>
                  <a:path w="1198" h="686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bg1">
                  <a:alpha val="23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9" name="Group 43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50" name="Freeform 15"/>
              <p:cNvSpPr/>
              <p:nvPr/>
            </p:nvSpPr>
            <p:spPr bwMode="auto">
              <a:xfrm>
                <a:off x="4462463" y="2481263"/>
                <a:ext cx="2800350" cy="6667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1" name="Freeform 16"/>
              <p:cNvSpPr/>
              <p:nvPr/>
            </p:nvSpPr>
            <p:spPr bwMode="auto"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2" name="Freeform 31"/>
              <p:cNvSpPr/>
              <p:nvPr/>
            </p:nvSpPr>
            <p:spPr bwMode="auto">
              <a:xfrm>
                <a:off x="5672138" y="2425701"/>
                <a:ext cx="392113" cy="44450"/>
              </a:xfrm>
              <a:custGeom>
                <a:avLst/>
                <a:gdLst/>
                <a:ahLst/>
                <a:cxnLst>
                  <a:cxn ang="0">
                    <a:pos x="20" y="22"/>
                  </a:cxn>
                  <a:cxn ang="0">
                    <a:pos x="198" y="22"/>
                  </a:cxn>
                  <a:cxn ang="0">
                    <a:pos x="215" y="1"/>
                  </a:cxn>
                  <a:cxn ang="0">
                    <a:pos x="6" y="0"/>
                  </a:cxn>
                  <a:cxn ang="0">
                    <a:pos x="20" y="22"/>
                  </a:cxn>
                </a:cxnLst>
                <a:rect l="0" t="0" r="r" b="b"/>
                <a:pathLst>
                  <a:path w="217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513735" y="1804942"/>
            <a:ext cx="5486396" cy="2035782"/>
            <a:chOff x="1210026" y="4124064"/>
            <a:chExt cx="2110402" cy="2035783"/>
          </a:xfrm>
        </p:grpSpPr>
        <p:sp>
          <p:nvSpPr>
            <p:cNvPr id="58" name="TextBox 32"/>
            <p:cNvSpPr txBox="1"/>
            <p:nvPr/>
          </p:nvSpPr>
          <p:spPr>
            <a:xfrm>
              <a:off x="1210026" y="4712911"/>
              <a:ext cx="2110402" cy="144693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65" dirty="0">
                  <a:solidFill>
                    <a:srgbClr val="3C365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 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465" dirty="0">
                  <a:solidFill>
                    <a:srgbClr val="3C365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1220525" y="4124064"/>
              <a:ext cx="9993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dirty="0" smtClean="0">
                  <a:solidFill>
                    <a:srgbClr val="3C365C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研究背景</a:t>
              </a:r>
              <a:endParaRPr lang="en-US" altLang="zh-CN" sz="3600" dirty="0">
                <a:solidFill>
                  <a:srgbClr val="3C365C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</p:grpSp>
      <p:sp>
        <p:nvSpPr>
          <p:cNvPr id="61" name="TextBox 27"/>
          <p:cNvSpPr txBox="1"/>
          <p:nvPr/>
        </p:nvSpPr>
        <p:spPr>
          <a:xfrm>
            <a:off x="1288827" y="4395537"/>
            <a:ext cx="403908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335" dirty="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27381" y="4293097"/>
            <a:ext cx="698500" cy="698500"/>
          </a:xfrm>
          <a:prstGeom prst="ellipse">
            <a:avLst/>
          </a:prstGeom>
          <a:solidFill>
            <a:srgbClr val="099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65" name="组合 64"/>
          <p:cNvGrpSpPr/>
          <p:nvPr/>
        </p:nvGrpSpPr>
        <p:grpSpPr>
          <a:xfrm>
            <a:off x="697992" y="4546173"/>
            <a:ext cx="380788" cy="268549"/>
            <a:chOff x="1326496" y="4283251"/>
            <a:chExt cx="1129493" cy="796573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1537989" y="4295029"/>
              <a:ext cx="698725" cy="0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2236914" y="4298775"/>
              <a:ext cx="219075" cy="219075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1899269" y="4524375"/>
              <a:ext cx="555448" cy="555449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 flipV="1">
              <a:off x="1328513" y="4514850"/>
              <a:ext cx="545924" cy="545925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1326496" y="4308299"/>
              <a:ext cx="206551" cy="206551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1356343" y="4527374"/>
              <a:ext cx="107632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1572178" y="4536899"/>
              <a:ext cx="314326" cy="52387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 flipV="1">
              <a:off x="1769466" y="4527374"/>
              <a:ext cx="123826" cy="53340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1889743" y="4527374"/>
              <a:ext cx="124669" cy="5334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1889743" y="4527374"/>
              <a:ext cx="333375" cy="5334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1558860" y="4311585"/>
              <a:ext cx="218255" cy="21825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1808780" y="4314826"/>
              <a:ext cx="219414" cy="21941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2001110" y="4304522"/>
              <a:ext cx="227122" cy="22712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1582714" y="4305300"/>
              <a:ext cx="217593" cy="21759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H="1">
              <a:off x="1770014" y="4295775"/>
              <a:ext cx="227538" cy="22753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H="1">
              <a:off x="2014412" y="4283251"/>
              <a:ext cx="227538" cy="22753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椭圆 82"/>
          <p:cNvSpPr/>
          <p:nvPr/>
        </p:nvSpPr>
        <p:spPr>
          <a:xfrm>
            <a:off x="533469" y="5116858"/>
            <a:ext cx="698500" cy="698500"/>
          </a:xfrm>
          <a:prstGeom prst="ellipse">
            <a:avLst/>
          </a:prstGeom>
          <a:solidFill>
            <a:srgbClr val="FDA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84" name="组合 83"/>
          <p:cNvGrpSpPr/>
          <p:nvPr/>
        </p:nvGrpSpPr>
        <p:grpSpPr>
          <a:xfrm>
            <a:off x="762618" y="5281394"/>
            <a:ext cx="240199" cy="454736"/>
            <a:chOff x="5130721" y="-266700"/>
            <a:chExt cx="990600" cy="1875362"/>
          </a:xfrm>
        </p:grpSpPr>
        <p:sp>
          <p:nvSpPr>
            <p:cNvPr id="85" name="椭圆 111"/>
            <p:cNvSpPr/>
            <p:nvPr/>
          </p:nvSpPr>
          <p:spPr>
            <a:xfrm>
              <a:off x="5130721" y="-266700"/>
              <a:ext cx="990600" cy="1501925"/>
            </a:xfrm>
            <a:custGeom>
              <a:avLst/>
              <a:gdLst/>
              <a:ahLst/>
              <a:cxnLst/>
              <a:rect l="l" t="t" r="r" b="b"/>
              <a:pathLst>
                <a:path w="990600" h="1501925">
                  <a:moveTo>
                    <a:pt x="495300" y="0"/>
                  </a:moveTo>
                  <a:cubicBezTo>
                    <a:pt x="768847" y="0"/>
                    <a:pt x="990600" y="221753"/>
                    <a:pt x="990600" y="495300"/>
                  </a:cubicBezTo>
                  <a:cubicBezTo>
                    <a:pt x="990600" y="624140"/>
                    <a:pt x="941407" y="741489"/>
                    <a:pt x="859584" y="828497"/>
                  </a:cubicBezTo>
                  <a:lnTo>
                    <a:pt x="610953" y="1438275"/>
                  </a:lnTo>
                  <a:lnTo>
                    <a:pt x="602238" y="1438275"/>
                  </a:lnTo>
                  <a:cubicBezTo>
                    <a:pt x="581653" y="1476862"/>
                    <a:pt x="540649" y="1501925"/>
                    <a:pt x="493791" y="1501925"/>
                  </a:cubicBezTo>
                  <a:cubicBezTo>
                    <a:pt x="432195" y="1501925"/>
                    <a:pt x="380714" y="1458615"/>
                    <a:pt x="370636" y="1400244"/>
                  </a:cubicBezTo>
                  <a:lnTo>
                    <a:pt x="143857" y="844060"/>
                  </a:lnTo>
                  <a:cubicBezTo>
                    <a:pt x="54886" y="754662"/>
                    <a:pt x="0" y="631391"/>
                    <a:pt x="0" y="495300"/>
                  </a:cubicBezTo>
                  <a:cubicBezTo>
                    <a:pt x="0" y="221753"/>
                    <a:pt x="221753" y="0"/>
                    <a:pt x="495300" y="0"/>
                  </a:cubicBezTo>
                  <a:close/>
                </a:path>
              </a:pathLst>
            </a:cu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6" name="弧形 85"/>
            <p:cNvSpPr/>
            <p:nvPr/>
          </p:nvSpPr>
          <p:spPr>
            <a:xfrm rot="16200000">
              <a:off x="5353051" y="-23585"/>
              <a:ext cx="569126" cy="569126"/>
            </a:xfrm>
            <a:prstGeom prst="arc">
              <a:avLst>
                <a:gd name="adj1" fmla="val 16200000"/>
                <a:gd name="adj2" fmla="val 21549875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5345033" y="739816"/>
              <a:ext cx="561975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8" name="弧形 87"/>
            <p:cNvSpPr/>
            <p:nvPr/>
          </p:nvSpPr>
          <p:spPr>
            <a:xfrm rot="18538541">
              <a:off x="5325301" y="899887"/>
              <a:ext cx="654615" cy="654614"/>
            </a:xfrm>
            <a:prstGeom prst="arc">
              <a:avLst>
                <a:gd name="adj1" fmla="val 16825339"/>
                <a:gd name="adj2" fmla="val 21059724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9" name="弧形 88"/>
            <p:cNvSpPr/>
            <p:nvPr/>
          </p:nvSpPr>
          <p:spPr>
            <a:xfrm rot="18000000">
              <a:off x="5378228" y="1039535"/>
              <a:ext cx="569127" cy="569127"/>
            </a:xfrm>
            <a:prstGeom prst="arc">
              <a:avLst>
                <a:gd name="adj1" fmla="val 17524474"/>
                <a:gd name="adj2" fmla="val 21013263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90" name="TextBox 27"/>
          <p:cNvSpPr txBox="1"/>
          <p:nvPr/>
        </p:nvSpPr>
        <p:spPr>
          <a:xfrm>
            <a:off x="1326091" y="5176308"/>
            <a:ext cx="4097835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335" dirty="0">
              <a:solidFill>
                <a:schemeClr val="bg1"/>
              </a:solidFill>
              <a:latin typeface="Segoe UI Light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42717" y="1815154"/>
            <a:ext cx="9648198" cy="2695136"/>
            <a:chOff x="1160829" y="1821990"/>
            <a:chExt cx="10033495" cy="2688299"/>
          </a:xfrm>
          <a:gradFill>
            <a:gsLst>
              <a:gs pos="69000">
                <a:srgbClr val="FDAD15"/>
              </a:gs>
              <a:gs pos="96000">
                <a:srgbClr val="44BFAB"/>
              </a:gs>
              <a:gs pos="35000">
                <a:srgbClr val="F13C89"/>
              </a:gs>
              <a:gs pos="0">
                <a:srgbClr val="0996CE"/>
              </a:gs>
            </a:gsLst>
            <a:lin ang="2400000" scaled="0"/>
          </a:gradFill>
          <a:effectLst>
            <a:reflection blurRad="6350" stA="44000" endPos="50000" dir="5400000" sy="-100000" algn="bl" rotWithShape="0"/>
          </a:effectLst>
        </p:grpSpPr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6289015" y="4031365"/>
              <a:ext cx="879349" cy="393079"/>
            </a:xfrm>
            <a:custGeom>
              <a:avLst/>
              <a:gdLst>
                <a:gd name="T0" fmla="*/ 97 w 216"/>
                <a:gd name="T1" fmla="*/ 55 h 86"/>
                <a:gd name="T2" fmla="*/ 0 w 216"/>
                <a:gd name="T3" fmla="*/ 55 h 86"/>
                <a:gd name="T4" fmla="*/ 0 w 216"/>
                <a:gd name="T5" fmla="*/ 56 h 86"/>
                <a:gd name="T6" fmla="*/ 0 w 216"/>
                <a:gd name="T7" fmla="*/ 59 h 86"/>
                <a:gd name="T8" fmla="*/ 0 w 216"/>
                <a:gd name="T9" fmla="*/ 66 h 86"/>
                <a:gd name="T10" fmla="*/ 0 w 216"/>
                <a:gd name="T11" fmla="*/ 75 h 86"/>
                <a:gd name="T12" fmla="*/ 9 w 216"/>
                <a:gd name="T13" fmla="*/ 75 h 86"/>
                <a:gd name="T14" fmla="*/ 9 w 216"/>
                <a:gd name="T15" fmla="*/ 66 h 86"/>
                <a:gd name="T16" fmla="*/ 19 w 216"/>
                <a:gd name="T17" fmla="*/ 66 h 86"/>
                <a:gd name="T18" fmla="*/ 91 w 216"/>
                <a:gd name="T19" fmla="*/ 66 h 86"/>
                <a:gd name="T20" fmla="*/ 91 w 216"/>
                <a:gd name="T21" fmla="*/ 79 h 86"/>
                <a:gd name="T22" fmla="*/ 143 w 216"/>
                <a:gd name="T23" fmla="*/ 79 h 86"/>
                <a:gd name="T24" fmla="*/ 143 w 216"/>
                <a:gd name="T25" fmla="*/ 86 h 86"/>
                <a:gd name="T26" fmla="*/ 167 w 216"/>
                <a:gd name="T27" fmla="*/ 86 h 86"/>
                <a:gd name="T28" fmla="*/ 167 w 216"/>
                <a:gd name="T29" fmla="*/ 85 h 86"/>
                <a:gd name="T30" fmla="*/ 189 w 216"/>
                <a:gd name="T31" fmla="*/ 63 h 86"/>
                <a:gd name="T32" fmla="*/ 212 w 216"/>
                <a:gd name="T33" fmla="*/ 85 h 86"/>
                <a:gd name="T34" fmla="*/ 212 w 216"/>
                <a:gd name="T35" fmla="*/ 86 h 86"/>
                <a:gd name="T36" fmla="*/ 216 w 216"/>
                <a:gd name="T37" fmla="*/ 86 h 86"/>
                <a:gd name="T38" fmla="*/ 216 w 216"/>
                <a:gd name="T39" fmla="*/ 36 h 86"/>
                <a:gd name="T40" fmla="*/ 193 w 216"/>
                <a:gd name="T41" fmla="*/ 0 h 86"/>
                <a:gd name="T42" fmla="*/ 143 w 216"/>
                <a:gd name="T43" fmla="*/ 0 h 86"/>
                <a:gd name="T44" fmla="*/ 143 w 216"/>
                <a:gd name="T45" fmla="*/ 55 h 86"/>
                <a:gd name="T46" fmla="*/ 97 w 216"/>
                <a:gd name="T47" fmla="*/ 55 h 86"/>
                <a:gd name="T48" fmla="*/ 186 w 216"/>
                <a:gd name="T49" fmla="*/ 7 h 86"/>
                <a:gd name="T50" fmla="*/ 192 w 216"/>
                <a:gd name="T51" fmla="*/ 7 h 86"/>
                <a:gd name="T52" fmla="*/ 209 w 216"/>
                <a:gd name="T53" fmla="*/ 33 h 86"/>
                <a:gd name="T54" fmla="*/ 186 w 216"/>
                <a:gd name="T55" fmla="*/ 33 h 86"/>
                <a:gd name="T56" fmla="*/ 186 w 216"/>
                <a:gd name="T57" fmla="*/ 7 h 86"/>
                <a:gd name="T58" fmla="*/ 152 w 216"/>
                <a:gd name="T59" fmla="*/ 7 h 86"/>
                <a:gd name="T60" fmla="*/ 183 w 216"/>
                <a:gd name="T61" fmla="*/ 7 h 86"/>
                <a:gd name="T62" fmla="*/ 183 w 216"/>
                <a:gd name="T63" fmla="*/ 33 h 86"/>
                <a:gd name="T64" fmla="*/ 152 w 216"/>
                <a:gd name="T65" fmla="*/ 33 h 86"/>
                <a:gd name="T66" fmla="*/ 152 w 216"/>
                <a:gd name="T67" fmla="*/ 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86">
                  <a:moveTo>
                    <a:pt x="97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143" y="79"/>
                    <a:pt x="143" y="79"/>
                    <a:pt x="143" y="79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67" y="86"/>
                    <a:pt x="167" y="86"/>
                    <a:pt x="167" y="86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67" y="73"/>
                    <a:pt x="177" y="63"/>
                    <a:pt x="189" y="63"/>
                  </a:cubicBezTo>
                  <a:cubicBezTo>
                    <a:pt x="202" y="63"/>
                    <a:pt x="212" y="73"/>
                    <a:pt x="212" y="85"/>
                  </a:cubicBezTo>
                  <a:cubicBezTo>
                    <a:pt x="212" y="86"/>
                    <a:pt x="212" y="86"/>
                    <a:pt x="212" y="86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97" y="55"/>
                    <a:pt x="97" y="55"/>
                    <a:pt x="97" y="55"/>
                  </a:cubicBezTo>
                  <a:close/>
                  <a:moveTo>
                    <a:pt x="186" y="7"/>
                  </a:moveTo>
                  <a:cubicBezTo>
                    <a:pt x="192" y="7"/>
                    <a:pt x="192" y="7"/>
                    <a:pt x="192" y="7"/>
                  </a:cubicBezTo>
                  <a:cubicBezTo>
                    <a:pt x="209" y="33"/>
                    <a:pt x="209" y="33"/>
                    <a:pt x="209" y="33"/>
                  </a:cubicBezTo>
                  <a:cubicBezTo>
                    <a:pt x="186" y="33"/>
                    <a:pt x="186" y="33"/>
                    <a:pt x="186" y="33"/>
                  </a:cubicBezTo>
                  <a:lnTo>
                    <a:pt x="186" y="7"/>
                  </a:lnTo>
                  <a:close/>
                  <a:moveTo>
                    <a:pt x="152" y="7"/>
                  </a:moveTo>
                  <a:cubicBezTo>
                    <a:pt x="183" y="7"/>
                    <a:pt x="183" y="7"/>
                    <a:pt x="183" y="7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52" y="33"/>
                    <a:pt x="152" y="33"/>
                    <a:pt x="152" y="33"/>
                  </a:cubicBezTo>
                  <a:lnTo>
                    <a:pt x="15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6183656" y="3922930"/>
              <a:ext cx="745623" cy="336603"/>
            </a:xfrm>
            <a:custGeom>
              <a:avLst/>
              <a:gdLst>
                <a:gd name="T0" fmla="*/ 299 w 368"/>
                <a:gd name="T1" fmla="*/ 40 h 149"/>
                <a:gd name="T2" fmla="*/ 309 w 368"/>
                <a:gd name="T3" fmla="*/ 0 h 149"/>
                <a:gd name="T4" fmla="*/ 368 w 368"/>
                <a:gd name="T5" fmla="*/ 0 h 149"/>
                <a:gd name="T6" fmla="*/ 368 w 368"/>
                <a:gd name="T7" fmla="*/ 22 h 149"/>
                <a:gd name="T8" fmla="*/ 342 w 368"/>
                <a:gd name="T9" fmla="*/ 22 h 149"/>
                <a:gd name="T10" fmla="*/ 299 w 368"/>
                <a:gd name="T11" fmla="*/ 149 h 149"/>
                <a:gd name="T12" fmla="*/ 0 w 368"/>
                <a:gd name="T13" fmla="*/ 149 h 149"/>
                <a:gd name="T14" fmla="*/ 0 w 368"/>
                <a:gd name="T15" fmla="*/ 40 h 149"/>
                <a:gd name="T16" fmla="*/ 299 w 368"/>
                <a:gd name="T17" fmla="*/ 4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8" h="149">
                  <a:moveTo>
                    <a:pt x="299" y="40"/>
                  </a:moveTo>
                  <a:lnTo>
                    <a:pt x="309" y="0"/>
                  </a:lnTo>
                  <a:lnTo>
                    <a:pt x="368" y="0"/>
                  </a:lnTo>
                  <a:lnTo>
                    <a:pt x="368" y="22"/>
                  </a:lnTo>
                  <a:lnTo>
                    <a:pt x="342" y="22"/>
                  </a:lnTo>
                  <a:lnTo>
                    <a:pt x="299" y="149"/>
                  </a:lnTo>
                  <a:lnTo>
                    <a:pt x="0" y="149"/>
                  </a:lnTo>
                  <a:lnTo>
                    <a:pt x="0" y="40"/>
                  </a:lnTo>
                  <a:lnTo>
                    <a:pt x="29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509865" y="4340858"/>
              <a:ext cx="141831" cy="160395"/>
            </a:xfrm>
            <a:custGeom>
              <a:avLst/>
              <a:gdLst>
                <a:gd name="T0" fmla="*/ 0 w 35"/>
                <a:gd name="T1" fmla="*/ 17 h 35"/>
                <a:gd name="T2" fmla="*/ 17 w 35"/>
                <a:gd name="T3" fmla="*/ 35 h 35"/>
                <a:gd name="T4" fmla="*/ 35 w 35"/>
                <a:gd name="T5" fmla="*/ 17 h 35"/>
                <a:gd name="T6" fmla="*/ 17 w 35"/>
                <a:gd name="T7" fmla="*/ 0 h 35"/>
                <a:gd name="T8" fmla="*/ 0 w 35"/>
                <a:gd name="T9" fmla="*/ 17 h 35"/>
                <a:gd name="T10" fmla="*/ 5 w 35"/>
                <a:gd name="T11" fmla="*/ 17 h 35"/>
                <a:gd name="T12" fmla="*/ 17 w 35"/>
                <a:gd name="T13" fmla="*/ 5 h 35"/>
                <a:gd name="T14" fmla="*/ 30 w 35"/>
                <a:gd name="T15" fmla="*/ 17 h 35"/>
                <a:gd name="T16" fmla="*/ 17 w 35"/>
                <a:gd name="T17" fmla="*/ 30 h 35"/>
                <a:gd name="T18" fmla="*/ 5 w 35"/>
                <a:gd name="T1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0" y="17"/>
                  </a:moveTo>
                  <a:cubicBezTo>
                    <a:pt x="0" y="27"/>
                    <a:pt x="8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lose/>
                  <a:moveTo>
                    <a:pt x="5" y="17"/>
                  </a:moveTo>
                  <a:cubicBezTo>
                    <a:pt x="5" y="10"/>
                    <a:pt x="11" y="5"/>
                    <a:pt x="17" y="5"/>
                  </a:cubicBezTo>
                  <a:cubicBezTo>
                    <a:pt x="24" y="5"/>
                    <a:pt x="30" y="10"/>
                    <a:pt x="30" y="17"/>
                  </a:cubicBezTo>
                  <a:cubicBezTo>
                    <a:pt x="30" y="24"/>
                    <a:pt x="24" y="30"/>
                    <a:pt x="17" y="30"/>
                  </a:cubicBezTo>
                  <a:cubicBezTo>
                    <a:pt x="11" y="30"/>
                    <a:pt x="5" y="24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6990063" y="4340858"/>
              <a:ext cx="141831" cy="160395"/>
            </a:xfrm>
            <a:custGeom>
              <a:avLst/>
              <a:gdLst>
                <a:gd name="T0" fmla="*/ 0 w 35"/>
                <a:gd name="T1" fmla="*/ 17 h 35"/>
                <a:gd name="T2" fmla="*/ 17 w 35"/>
                <a:gd name="T3" fmla="*/ 35 h 35"/>
                <a:gd name="T4" fmla="*/ 35 w 35"/>
                <a:gd name="T5" fmla="*/ 17 h 35"/>
                <a:gd name="T6" fmla="*/ 17 w 35"/>
                <a:gd name="T7" fmla="*/ 0 h 35"/>
                <a:gd name="T8" fmla="*/ 0 w 35"/>
                <a:gd name="T9" fmla="*/ 17 h 35"/>
                <a:gd name="T10" fmla="*/ 5 w 35"/>
                <a:gd name="T11" fmla="*/ 17 h 35"/>
                <a:gd name="T12" fmla="*/ 17 w 35"/>
                <a:gd name="T13" fmla="*/ 5 h 35"/>
                <a:gd name="T14" fmla="*/ 30 w 35"/>
                <a:gd name="T15" fmla="*/ 17 h 35"/>
                <a:gd name="T16" fmla="*/ 17 w 35"/>
                <a:gd name="T17" fmla="*/ 30 h 35"/>
                <a:gd name="T18" fmla="*/ 5 w 35"/>
                <a:gd name="T1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0" y="17"/>
                  </a:moveTo>
                  <a:cubicBezTo>
                    <a:pt x="0" y="27"/>
                    <a:pt x="8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lose/>
                  <a:moveTo>
                    <a:pt x="5" y="17"/>
                  </a:moveTo>
                  <a:cubicBezTo>
                    <a:pt x="5" y="10"/>
                    <a:pt x="10" y="5"/>
                    <a:pt x="17" y="5"/>
                  </a:cubicBezTo>
                  <a:cubicBezTo>
                    <a:pt x="24" y="5"/>
                    <a:pt x="30" y="10"/>
                    <a:pt x="30" y="17"/>
                  </a:cubicBezTo>
                  <a:cubicBezTo>
                    <a:pt x="30" y="24"/>
                    <a:pt x="24" y="30"/>
                    <a:pt x="17" y="30"/>
                  </a:cubicBezTo>
                  <a:cubicBezTo>
                    <a:pt x="10" y="30"/>
                    <a:pt x="5" y="24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6341695" y="4340858"/>
              <a:ext cx="143857" cy="160395"/>
            </a:xfrm>
            <a:custGeom>
              <a:avLst/>
              <a:gdLst>
                <a:gd name="T0" fmla="*/ 0 w 35"/>
                <a:gd name="T1" fmla="*/ 17 h 35"/>
                <a:gd name="T2" fmla="*/ 18 w 35"/>
                <a:gd name="T3" fmla="*/ 35 h 35"/>
                <a:gd name="T4" fmla="*/ 35 w 35"/>
                <a:gd name="T5" fmla="*/ 17 h 35"/>
                <a:gd name="T6" fmla="*/ 18 w 35"/>
                <a:gd name="T7" fmla="*/ 0 h 35"/>
                <a:gd name="T8" fmla="*/ 0 w 35"/>
                <a:gd name="T9" fmla="*/ 17 h 35"/>
                <a:gd name="T10" fmla="*/ 5 w 35"/>
                <a:gd name="T11" fmla="*/ 17 h 35"/>
                <a:gd name="T12" fmla="*/ 18 w 35"/>
                <a:gd name="T13" fmla="*/ 5 h 35"/>
                <a:gd name="T14" fmla="*/ 30 w 35"/>
                <a:gd name="T15" fmla="*/ 17 h 35"/>
                <a:gd name="T16" fmla="*/ 18 w 35"/>
                <a:gd name="T17" fmla="*/ 30 h 35"/>
                <a:gd name="T18" fmla="*/ 5 w 35"/>
                <a:gd name="T1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0" y="17"/>
                  </a:moveTo>
                  <a:cubicBezTo>
                    <a:pt x="0" y="27"/>
                    <a:pt x="8" y="35"/>
                    <a:pt x="18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8"/>
                    <a:pt x="27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lose/>
                  <a:moveTo>
                    <a:pt x="5" y="17"/>
                  </a:moveTo>
                  <a:cubicBezTo>
                    <a:pt x="5" y="10"/>
                    <a:pt x="11" y="5"/>
                    <a:pt x="18" y="5"/>
                  </a:cubicBezTo>
                  <a:cubicBezTo>
                    <a:pt x="25" y="5"/>
                    <a:pt x="30" y="10"/>
                    <a:pt x="30" y="17"/>
                  </a:cubicBezTo>
                  <a:cubicBezTo>
                    <a:pt x="30" y="24"/>
                    <a:pt x="25" y="30"/>
                    <a:pt x="18" y="30"/>
                  </a:cubicBezTo>
                  <a:cubicBezTo>
                    <a:pt x="11" y="30"/>
                    <a:pt x="5" y="24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7360848" y="4031365"/>
              <a:ext cx="875297" cy="393079"/>
            </a:xfrm>
            <a:custGeom>
              <a:avLst/>
              <a:gdLst>
                <a:gd name="T0" fmla="*/ 96 w 215"/>
                <a:gd name="T1" fmla="*/ 55 h 86"/>
                <a:gd name="T2" fmla="*/ 0 w 215"/>
                <a:gd name="T3" fmla="*/ 55 h 86"/>
                <a:gd name="T4" fmla="*/ 0 w 215"/>
                <a:gd name="T5" fmla="*/ 56 h 86"/>
                <a:gd name="T6" fmla="*/ 0 w 215"/>
                <a:gd name="T7" fmla="*/ 59 h 86"/>
                <a:gd name="T8" fmla="*/ 0 w 215"/>
                <a:gd name="T9" fmla="*/ 66 h 86"/>
                <a:gd name="T10" fmla="*/ 0 w 215"/>
                <a:gd name="T11" fmla="*/ 75 h 86"/>
                <a:gd name="T12" fmla="*/ 9 w 215"/>
                <a:gd name="T13" fmla="*/ 75 h 86"/>
                <a:gd name="T14" fmla="*/ 9 w 215"/>
                <a:gd name="T15" fmla="*/ 66 h 86"/>
                <a:gd name="T16" fmla="*/ 19 w 215"/>
                <a:gd name="T17" fmla="*/ 66 h 86"/>
                <a:gd name="T18" fmla="*/ 91 w 215"/>
                <a:gd name="T19" fmla="*/ 66 h 86"/>
                <a:gd name="T20" fmla="*/ 91 w 215"/>
                <a:gd name="T21" fmla="*/ 79 h 86"/>
                <a:gd name="T22" fmla="*/ 143 w 215"/>
                <a:gd name="T23" fmla="*/ 79 h 86"/>
                <a:gd name="T24" fmla="*/ 143 w 215"/>
                <a:gd name="T25" fmla="*/ 86 h 86"/>
                <a:gd name="T26" fmla="*/ 167 w 215"/>
                <a:gd name="T27" fmla="*/ 86 h 86"/>
                <a:gd name="T28" fmla="*/ 167 w 215"/>
                <a:gd name="T29" fmla="*/ 85 h 86"/>
                <a:gd name="T30" fmla="*/ 189 w 215"/>
                <a:gd name="T31" fmla="*/ 63 h 86"/>
                <a:gd name="T32" fmla="*/ 212 w 215"/>
                <a:gd name="T33" fmla="*/ 85 h 86"/>
                <a:gd name="T34" fmla="*/ 212 w 215"/>
                <a:gd name="T35" fmla="*/ 86 h 86"/>
                <a:gd name="T36" fmla="*/ 215 w 215"/>
                <a:gd name="T37" fmla="*/ 86 h 86"/>
                <a:gd name="T38" fmla="*/ 215 w 215"/>
                <a:gd name="T39" fmla="*/ 36 h 86"/>
                <a:gd name="T40" fmla="*/ 192 w 215"/>
                <a:gd name="T41" fmla="*/ 0 h 86"/>
                <a:gd name="T42" fmla="*/ 143 w 215"/>
                <a:gd name="T43" fmla="*/ 0 h 86"/>
                <a:gd name="T44" fmla="*/ 143 w 215"/>
                <a:gd name="T45" fmla="*/ 55 h 86"/>
                <a:gd name="T46" fmla="*/ 96 w 215"/>
                <a:gd name="T47" fmla="*/ 55 h 86"/>
                <a:gd name="T48" fmla="*/ 185 w 215"/>
                <a:gd name="T49" fmla="*/ 7 h 86"/>
                <a:gd name="T50" fmla="*/ 192 w 215"/>
                <a:gd name="T51" fmla="*/ 7 h 86"/>
                <a:gd name="T52" fmla="*/ 209 w 215"/>
                <a:gd name="T53" fmla="*/ 33 h 86"/>
                <a:gd name="T54" fmla="*/ 185 w 215"/>
                <a:gd name="T55" fmla="*/ 33 h 86"/>
                <a:gd name="T56" fmla="*/ 185 w 215"/>
                <a:gd name="T57" fmla="*/ 7 h 86"/>
                <a:gd name="T58" fmla="*/ 151 w 215"/>
                <a:gd name="T59" fmla="*/ 7 h 86"/>
                <a:gd name="T60" fmla="*/ 182 w 215"/>
                <a:gd name="T61" fmla="*/ 7 h 86"/>
                <a:gd name="T62" fmla="*/ 182 w 215"/>
                <a:gd name="T63" fmla="*/ 33 h 86"/>
                <a:gd name="T64" fmla="*/ 151 w 215"/>
                <a:gd name="T65" fmla="*/ 33 h 86"/>
                <a:gd name="T66" fmla="*/ 151 w 215"/>
                <a:gd name="T67" fmla="*/ 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5" h="86">
                  <a:moveTo>
                    <a:pt x="96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143" y="79"/>
                    <a:pt x="143" y="79"/>
                    <a:pt x="143" y="79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67" y="86"/>
                    <a:pt x="167" y="86"/>
                    <a:pt x="167" y="86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67" y="73"/>
                    <a:pt x="177" y="63"/>
                    <a:pt x="189" y="63"/>
                  </a:cubicBezTo>
                  <a:cubicBezTo>
                    <a:pt x="201" y="63"/>
                    <a:pt x="212" y="73"/>
                    <a:pt x="212" y="85"/>
                  </a:cubicBezTo>
                  <a:cubicBezTo>
                    <a:pt x="212" y="86"/>
                    <a:pt x="212" y="86"/>
                    <a:pt x="212" y="86"/>
                  </a:cubicBezTo>
                  <a:cubicBezTo>
                    <a:pt x="215" y="86"/>
                    <a:pt x="215" y="86"/>
                    <a:pt x="215" y="86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96" y="55"/>
                    <a:pt x="96" y="55"/>
                    <a:pt x="96" y="55"/>
                  </a:cubicBezTo>
                  <a:close/>
                  <a:moveTo>
                    <a:pt x="185" y="7"/>
                  </a:moveTo>
                  <a:cubicBezTo>
                    <a:pt x="192" y="7"/>
                    <a:pt x="192" y="7"/>
                    <a:pt x="192" y="7"/>
                  </a:cubicBezTo>
                  <a:cubicBezTo>
                    <a:pt x="209" y="33"/>
                    <a:pt x="209" y="33"/>
                    <a:pt x="209" y="33"/>
                  </a:cubicBezTo>
                  <a:cubicBezTo>
                    <a:pt x="185" y="33"/>
                    <a:pt x="185" y="33"/>
                    <a:pt x="185" y="33"/>
                  </a:cubicBezTo>
                  <a:lnTo>
                    <a:pt x="185" y="7"/>
                  </a:lnTo>
                  <a:close/>
                  <a:moveTo>
                    <a:pt x="151" y="7"/>
                  </a:moveTo>
                  <a:cubicBezTo>
                    <a:pt x="182" y="7"/>
                    <a:pt x="182" y="7"/>
                    <a:pt x="182" y="7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51" y="33"/>
                    <a:pt x="151" y="33"/>
                    <a:pt x="151" y="33"/>
                  </a:cubicBezTo>
                  <a:lnTo>
                    <a:pt x="151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7253463" y="3922930"/>
              <a:ext cx="741571" cy="336603"/>
            </a:xfrm>
            <a:custGeom>
              <a:avLst/>
              <a:gdLst>
                <a:gd name="T0" fmla="*/ 300 w 366"/>
                <a:gd name="T1" fmla="*/ 40 h 149"/>
                <a:gd name="T2" fmla="*/ 310 w 366"/>
                <a:gd name="T3" fmla="*/ 0 h 149"/>
                <a:gd name="T4" fmla="*/ 366 w 366"/>
                <a:gd name="T5" fmla="*/ 0 h 149"/>
                <a:gd name="T6" fmla="*/ 366 w 366"/>
                <a:gd name="T7" fmla="*/ 22 h 149"/>
                <a:gd name="T8" fmla="*/ 342 w 366"/>
                <a:gd name="T9" fmla="*/ 22 h 149"/>
                <a:gd name="T10" fmla="*/ 300 w 366"/>
                <a:gd name="T11" fmla="*/ 149 h 149"/>
                <a:gd name="T12" fmla="*/ 0 w 366"/>
                <a:gd name="T13" fmla="*/ 149 h 149"/>
                <a:gd name="T14" fmla="*/ 0 w 366"/>
                <a:gd name="T15" fmla="*/ 40 h 149"/>
                <a:gd name="T16" fmla="*/ 300 w 366"/>
                <a:gd name="T17" fmla="*/ 4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" h="149">
                  <a:moveTo>
                    <a:pt x="300" y="40"/>
                  </a:moveTo>
                  <a:lnTo>
                    <a:pt x="310" y="0"/>
                  </a:lnTo>
                  <a:lnTo>
                    <a:pt x="366" y="0"/>
                  </a:lnTo>
                  <a:lnTo>
                    <a:pt x="366" y="22"/>
                  </a:lnTo>
                  <a:lnTo>
                    <a:pt x="342" y="22"/>
                  </a:lnTo>
                  <a:lnTo>
                    <a:pt x="300" y="149"/>
                  </a:lnTo>
                  <a:lnTo>
                    <a:pt x="0" y="149"/>
                  </a:lnTo>
                  <a:lnTo>
                    <a:pt x="0" y="40"/>
                  </a:lnTo>
                  <a:lnTo>
                    <a:pt x="30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7579672" y="4340858"/>
              <a:ext cx="141831" cy="160395"/>
            </a:xfrm>
            <a:custGeom>
              <a:avLst/>
              <a:gdLst>
                <a:gd name="T0" fmla="*/ 0 w 35"/>
                <a:gd name="T1" fmla="*/ 17 h 35"/>
                <a:gd name="T2" fmla="*/ 17 w 35"/>
                <a:gd name="T3" fmla="*/ 35 h 35"/>
                <a:gd name="T4" fmla="*/ 35 w 35"/>
                <a:gd name="T5" fmla="*/ 17 h 35"/>
                <a:gd name="T6" fmla="*/ 17 w 35"/>
                <a:gd name="T7" fmla="*/ 0 h 35"/>
                <a:gd name="T8" fmla="*/ 0 w 35"/>
                <a:gd name="T9" fmla="*/ 17 h 35"/>
                <a:gd name="T10" fmla="*/ 5 w 35"/>
                <a:gd name="T11" fmla="*/ 17 h 35"/>
                <a:gd name="T12" fmla="*/ 17 w 35"/>
                <a:gd name="T13" fmla="*/ 5 h 35"/>
                <a:gd name="T14" fmla="*/ 30 w 35"/>
                <a:gd name="T15" fmla="*/ 17 h 35"/>
                <a:gd name="T16" fmla="*/ 17 w 35"/>
                <a:gd name="T17" fmla="*/ 30 h 35"/>
                <a:gd name="T18" fmla="*/ 5 w 35"/>
                <a:gd name="T1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0" y="17"/>
                  </a:moveTo>
                  <a:cubicBezTo>
                    <a:pt x="0" y="27"/>
                    <a:pt x="7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lose/>
                  <a:moveTo>
                    <a:pt x="5" y="17"/>
                  </a:moveTo>
                  <a:cubicBezTo>
                    <a:pt x="5" y="10"/>
                    <a:pt x="10" y="5"/>
                    <a:pt x="17" y="5"/>
                  </a:cubicBezTo>
                  <a:cubicBezTo>
                    <a:pt x="24" y="5"/>
                    <a:pt x="30" y="10"/>
                    <a:pt x="30" y="17"/>
                  </a:cubicBezTo>
                  <a:cubicBezTo>
                    <a:pt x="30" y="24"/>
                    <a:pt x="24" y="30"/>
                    <a:pt x="17" y="30"/>
                  </a:cubicBezTo>
                  <a:cubicBezTo>
                    <a:pt x="10" y="30"/>
                    <a:pt x="5" y="24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055818" y="4340858"/>
              <a:ext cx="145883" cy="160395"/>
            </a:xfrm>
            <a:custGeom>
              <a:avLst/>
              <a:gdLst>
                <a:gd name="T0" fmla="*/ 0 w 36"/>
                <a:gd name="T1" fmla="*/ 17 h 35"/>
                <a:gd name="T2" fmla="*/ 18 w 36"/>
                <a:gd name="T3" fmla="*/ 35 h 35"/>
                <a:gd name="T4" fmla="*/ 36 w 36"/>
                <a:gd name="T5" fmla="*/ 17 h 35"/>
                <a:gd name="T6" fmla="*/ 18 w 36"/>
                <a:gd name="T7" fmla="*/ 0 h 35"/>
                <a:gd name="T8" fmla="*/ 0 w 36"/>
                <a:gd name="T9" fmla="*/ 17 h 35"/>
                <a:gd name="T10" fmla="*/ 5 w 36"/>
                <a:gd name="T11" fmla="*/ 17 h 35"/>
                <a:gd name="T12" fmla="*/ 18 w 36"/>
                <a:gd name="T13" fmla="*/ 5 h 35"/>
                <a:gd name="T14" fmla="*/ 31 w 36"/>
                <a:gd name="T15" fmla="*/ 17 h 35"/>
                <a:gd name="T16" fmla="*/ 18 w 36"/>
                <a:gd name="T17" fmla="*/ 30 h 35"/>
                <a:gd name="T18" fmla="*/ 5 w 36"/>
                <a:gd name="T1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5">
                  <a:moveTo>
                    <a:pt x="0" y="17"/>
                  </a:move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6" y="27"/>
                    <a:pt x="36" y="17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lose/>
                  <a:moveTo>
                    <a:pt x="5" y="17"/>
                  </a:moveTo>
                  <a:cubicBezTo>
                    <a:pt x="5" y="10"/>
                    <a:pt x="11" y="5"/>
                    <a:pt x="18" y="5"/>
                  </a:cubicBezTo>
                  <a:cubicBezTo>
                    <a:pt x="25" y="5"/>
                    <a:pt x="31" y="10"/>
                    <a:pt x="31" y="17"/>
                  </a:cubicBezTo>
                  <a:cubicBezTo>
                    <a:pt x="31" y="24"/>
                    <a:pt x="25" y="30"/>
                    <a:pt x="18" y="30"/>
                  </a:cubicBezTo>
                  <a:cubicBezTo>
                    <a:pt x="11" y="30"/>
                    <a:pt x="5" y="24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7413528" y="4340858"/>
              <a:ext cx="141831" cy="160395"/>
            </a:xfrm>
            <a:custGeom>
              <a:avLst/>
              <a:gdLst>
                <a:gd name="T0" fmla="*/ 0 w 35"/>
                <a:gd name="T1" fmla="*/ 17 h 35"/>
                <a:gd name="T2" fmla="*/ 17 w 35"/>
                <a:gd name="T3" fmla="*/ 35 h 35"/>
                <a:gd name="T4" fmla="*/ 35 w 35"/>
                <a:gd name="T5" fmla="*/ 17 h 35"/>
                <a:gd name="T6" fmla="*/ 17 w 35"/>
                <a:gd name="T7" fmla="*/ 0 h 35"/>
                <a:gd name="T8" fmla="*/ 0 w 35"/>
                <a:gd name="T9" fmla="*/ 17 h 35"/>
                <a:gd name="T10" fmla="*/ 5 w 35"/>
                <a:gd name="T11" fmla="*/ 17 h 35"/>
                <a:gd name="T12" fmla="*/ 17 w 35"/>
                <a:gd name="T13" fmla="*/ 5 h 35"/>
                <a:gd name="T14" fmla="*/ 30 w 35"/>
                <a:gd name="T15" fmla="*/ 17 h 35"/>
                <a:gd name="T16" fmla="*/ 17 w 35"/>
                <a:gd name="T17" fmla="*/ 30 h 35"/>
                <a:gd name="T18" fmla="*/ 5 w 35"/>
                <a:gd name="T1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0" y="17"/>
                  </a:moveTo>
                  <a:cubicBezTo>
                    <a:pt x="0" y="27"/>
                    <a:pt x="8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lose/>
                  <a:moveTo>
                    <a:pt x="5" y="17"/>
                  </a:moveTo>
                  <a:cubicBezTo>
                    <a:pt x="5" y="10"/>
                    <a:pt x="10" y="5"/>
                    <a:pt x="17" y="5"/>
                  </a:cubicBezTo>
                  <a:cubicBezTo>
                    <a:pt x="24" y="5"/>
                    <a:pt x="30" y="10"/>
                    <a:pt x="30" y="17"/>
                  </a:cubicBezTo>
                  <a:cubicBezTo>
                    <a:pt x="30" y="24"/>
                    <a:pt x="24" y="30"/>
                    <a:pt x="17" y="30"/>
                  </a:cubicBezTo>
                  <a:cubicBezTo>
                    <a:pt x="10" y="30"/>
                    <a:pt x="5" y="24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1499197" y="2601370"/>
              <a:ext cx="320132" cy="677722"/>
            </a:xfrm>
            <a:custGeom>
              <a:avLst/>
              <a:gdLst>
                <a:gd name="T0" fmla="*/ 122 w 158"/>
                <a:gd name="T1" fmla="*/ 0 h 300"/>
                <a:gd name="T2" fmla="*/ 28 w 158"/>
                <a:gd name="T3" fmla="*/ 0 h 300"/>
                <a:gd name="T4" fmla="*/ 0 w 158"/>
                <a:gd name="T5" fmla="*/ 300 h 300"/>
                <a:gd name="T6" fmla="*/ 158 w 158"/>
                <a:gd name="T7" fmla="*/ 300 h 300"/>
                <a:gd name="T8" fmla="*/ 122 w 158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300">
                  <a:moveTo>
                    <a:pt x="122" y="0"/>
                  </a:moveTo>
                  <a:lnTo>
                    <a:pt x="28" y="0"/>
                  </a:lnTo>
                  <a:lnTo>
                    <a:pt x="0" y="300"/>
                  </a:lnTo>
                  <a:lnTo>
                    <a:pt x="158" y="30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1628870" y="1821990"/>
              <a:ext cx="334315" cy="632541"/>
            </a:xfrm>
            <a:custGeom>
              <a:avLst/>
              <a:gdLst>
                <a:gd name="T0" fmla="*/ 14 w 82"/>
                <a:gd name="T1" fmla="*/ 94 h 139"/>
                <a:gd name="T2" fmla="*/ 24 w 82"/>
                <a:gd name="T3" fmla="*/ 111 h 139"/>
                <a:gd name="T4" fmla="*/ 23 w 82"/>
                <a:gd name="T5" fmla="*/ 111 h 139"/>
                <a:gd name="T6" fmla="*/ 8 w 82"/>
                <a:gd name="T7" fmla="*/ 125 h 139"/>
                <a:gd name="T8" fmla="*/ 23 w 82"/>
                <a:gd name="T9" fmla="*/ 139 h 139"/>
                <a:gd name="T10" fmla="*/ 37 w 82"/>
                <a:gd name="T11" fmla="*/ 125 h 139"/>
                <a:gd name="T12" fmla="*/ 31 w 82"/>
                <a:gd name="T13" fmla="*/ 113 h 139"/>
                <a:gd name="T14" fmla="*/ 34 w 82"/>
                <a:gd name="T15" fmla="*/ 113 h 139"/>
                <a:gd name="T16" fmla="*/ 54 w 82"/>
                <a:gd name="T17" fmla="*/ 93 h 139"/>
                <a:gd name="T18" fmla="*/ 51 w 82"/>
                <a:gd name="T19" fmla="*/ 82 h 139"/>
                <a:gd name="T20" fmla="*/ 66 w 82"/>
                <a:gd name="T21" fmla="*/ 59 h 139"/>
                <a:gd name="T22" fmla="*/ 62 w 82"/>
                <a:gd name="T23" fmla="*/ 45 h 139"/>
                <a:gd name="T24" fmla="*/ 82 w 82"/>
                <a:gd name="T25" fmla="*/ 23 h 139"/>
                <a:gd name="T26" fmla="*/ 59 w 82"/>
                <a:gd name="T27" fmla="*/ 0 h 139"/>
                <a:gd name="T28" fmla="*/ 36 w 82"/>
                <a:gd name="T29" fmla="*/ 23 h 139"/>
                <a:gd name="T30" fmla="*/ 38 w 82"/>
                <a:gd name="T31" fmla="*/ 33 h 139"/>
                <a:gd name="T32" fmla="*/ 14 w 82"/>
                <a:gd name="T33" fmla="*/ 59 h 139"/>
                <a:gd name="T34" fmla="*/ 14 w 82"/>
                <a:gd name="T35" fmla="*/ 60 h 139"/>
                <a:gd name="T36" fmla="*/ 0 w 82"/>
                <a:gd name="T37" fmla="*/ 77 h 139"/>
                <a:gd name="T38" fmla="*/ 14 w 82"/>
                <a:gd name="T39" fmla="*/ 9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" h="139">
                  <a:moveTo>
                    <a:pt x="14" y="94"/>
                  </a:moveTo>
                  <a:cubicBezTo>
                    <a:pt x="14" y="101"/>
                    <a:pt x="18" y="107"/>
                    <a:pt x="24" y="111"/>
                  </a:cubicBezTo>
                  <a:cubicBezTo>
                    <a:pt x="24" y="111"/>
                    <a:pt x="23" y="111"/>
                    <a:pt x="23" y="111"/>
                  </a:cubicBezTo>
                  <a:cubicBezTo>
                    <a:pt x="15" y="111"/>
                    <a:pt x="8" y="117"/>
                    <a:pt x="8" y="125"/>
                  </a:cubicBezTo>
                  <a:cubicBezTo>
                    <a:pt x="8" y="133"/>
                    <a:pt x="15" y="139"/>
                    <a:pt x="23" y="139"/>
                  </a:cubicBezTo>
                  <a:cubicBezTo>
                    <a:pt x="31" y="139"/>
                    <a:pt x="37" y="133"/>
                    <a:pt x="37" y="125"/>
                  </a:cubicBezTo>
                  <a:cubicBezTo>
                    <a:pt x="37" y="120"/>
                    <a:pt x="35" y="116"/>
                    <a:pt x="31" y="113"/>
                  </a:cubicBezTo>
                  <a:cubicBezTo>
                    <a:pt x="32" y="113"/>
                    <a:pt x="33" y="113"/>
                    <a:pt x="34" y="113"/>
                  </a:cubicBezTo>
                  <a:cubicBezTo>
                    <a:pt x="45" y="113"/>
                    <a:pt x="54" y="104"/>
                    <a:pt x="54" y="93"/>
                  </a:cubicBezTo>
                  <a:cubicBezTo>
                    <a:pt x="54" y="89"/>
                    <a:pt x="53" y="85"/>
                    <a:pt x="51" y="82"/>
                  </a:cubicBezTo>
                  <a:cubicBezTo>
                    <a:pt x="60" y="78"/>
                    <a:pt x="66" y="69"/>
                    <a:pt x="66" y="59"/>
                  </a:cubicBezTo>
                  <a:cubicBezTo>
                    <a:pt x="66" y="54"/>
                    <a:pt x="65" y="49"/>
                    <a:pt x="62" y="45"/>
                  </a:cubicBezTo>
                  <a:cubicBezTo>
                    <a:pt x="73" y="44"/>
                    <a:pt x="82" y="34"/>
                    <a:pt x="82" y="23"/>
                  </a:cubicBezTo>
                  <a:cubicBezTo>
                    <a:pt x="82" y="10"/>
                    <a:pt x="71" y="0"/>
                    <a:pt x="59" y="0"/>
                  </a:cubicBezTo>
                  <a:cubicBezTo>
                    <a:pt x="46" y="0"/>
                    <a:pt x="36" y="10"/>
                    <a:pt x="36" y="23"/>
                  </a:cubicBezTo>
                  <a:cubicBezTo>
                    <a:pt x="36" y="26"/>
                    <a:pt x="36" y="30"/>
                    <a:pt x="38" y="33"/>
                  </a:cubicBezTo>
                  <a:cubicBezTo>
                    <a:pt x="25" y="34"/>
                    <a:pt x="14" y="45"/>
                    <a:pt x="14" y="59"/>
                  </a:cubicBezTo>
                  <a:cubicBezTo>
                    <a:pt x="14" y="59"/>
                    <a:pt x="14" y="60"/>
                    <a:pt x="14" y="60"/>
                  </a:cubicBezTo>
                  <a:cubicBezTo>
                    <a:pt x="6" y="62"/>
                    <a:pt x="0" y="69"/>
                    <a:pt x="0" y="77"/>
                  </a:cubicBezTo>
                  <a:cubicBezTo>
                    <a:pt x="0" y="86"/>
                    <a:pt x="6" y="93"/>
                    <a:pt x="1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2198218" y="2906346"/>
              <a:ext cx="322158" cy="673204"/>
            </a:xfrm>
            <a:custGeom>
              <a:avLst/>
              <a:gdLst>
                <a:gd name="T0" fmla="*/ 123 w 159"/>
                <a:gd name="T1" fmla="*/ 0 h 298"/>
                <a:gd name="T2" fmla="*/ 28 w 159"/>
                <a:gd name="T3" fmla="*/ 0 h 298"/>
                <a:gd name="T4" fmla="*/ 0 w 159"/>
                <a:gd name="T5" fmla="*/ 298 h 298"/>
                <a:gd name="T6" fmla="*/ 159 w 159"/>
                <a:gd name="T7" fmla="*/ 298 h 298"/>
                <a:gd name="T8" fmla="*/ 123 w 159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98">
                  <a:moveTo>
                    <a:pt x="123" y="0"/>
                  </a:moveTo>
                  <a:lnTo>
                    <a:pt x="28" y="0"/>
                  </a:lnTo>
                  <a:lnTo>
                    <a:pt x="0" y="298"/>
                  </a:lnTo>
                  <a:lnTo>
                    <a:pt x="159" y="298"/>
                  </a:ln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2230636" y="2194737"/>
              <a:ext cx="334315" cy="639319"/>
            </a:xfrm>
            <a:custGeom>
              <a:avLst/>
              <a:gdLst>
                <a:gd name="T0" fmla="*/ 14 w 82"/>
                <a:gd name="T1" fmla="*/ 95 h 140"/>
                <a:gd name="T2" fmla="*/ 24 w 82"/>
                <a:gd name="T3" fmla="*/ 111 h 140"/>
                <a:gd name="T4" fmla="*/ 23 w 82"/>
                <a:gd name="T5" fmla="*/ 111 h 140"/>
                <a:gd name="T6" fmla="*/ 8 w 82"/>
                <a:gd name="T7" fmla="*/ 125 h 140"/>
                <a:gd name="T8" fmla="*/ 23 w 82"/>
                <a:gd name="T9" fmla="*/ 140 h 140"/>
                <a:gd name="T10" fmla="*/ 37 w 82"/>
                <a:gd name="T11" fmla="*/ 125 h 140"/>
                <a:gd name="T12" fmla="*/ 31 w 82"/>
                <a:gd name="T13" fmla="*/ 114 h 140"/>
                <a:gd name="T14" fmla="*/ 34 w 82"/>
                <a:gd name="T15" fmla="*/ 114 h 140"/>
                <a:gd name="T16" fmla="*/ 54 w 82"/>
                <a:gd name="T17" fmla="*/ 94 h 140"/>
                <a:gd name="T18" fmla="*/ 51 w 82"/>
                <a:gd name="T19" fmla="*/ 82 h 140"/>
                <a:gd name="T20" fmla="*/ 66 w 82"/>
                <a:gd name="T21" fmla="*/ 59 h 140"/>
                <a:gd name="T22" fmla="*/ 62 w 82"/>
                <a:gd name="T23" fmla="*/ 46 h 140"/>
                <a:gd name="T24" fmla="*/ 82 w 82"/>
                <a:gd name="T25" fmla="*/ 23 h 140"/>
                <a:gd name="T26" fmla="*/ 59 w 82"/>
                <a:gd name="T27" fmla="*/ 0 h 140"/>
                <a:gd name="T28" fmla="*/ 36 w 82"/>
                <a:gd name="T29" fmla="*/ 23 h 140"/>
                <a:gd name="T30" fmla="*/ 38 w 82"/>
                <a:gd name="T31" fmla="*/ 33 h 140"/>
                <a:gd name="T32" fmla="*/ 14 w 82"/>
                <a:gd name="T33" fmla="*/ 59 h 140"/>
                <a:gd name="T34" fmla="*/ 14 w 82"/>
                <a:gd name="T35" fmla="*/ 61 h 140"/>
                <a:gd name="T36" fmla="*/ 0 w 82"/>
                <a:gd name="T37" fmla="*/ 78 h 140"/>
                <a:gd name="T38" fmla="*/ 14 w 82"/>
                <a:gd name="T39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" h="140">
                  <a:moveTo>
                    <a:pt x="14" y="95"/>
                  </a:moveTo>
                  <a:cubicBezTo>
                    <a:pt x="15" y="102"/>
                    <a:pt x="18" y="108"/>
                    <a:pt x="24" y="111"/>
                  </a:cubicBezTo>
                  <a:cubicBezTo>
                    <a:pt x="24" y="111"/>
                    <a:pt x="23" y="111"/>
                    <a:pt x="23" y="111"/>
                  </a:cubicBezTo>
                  <a:cubicBezTo>
                    <a:pt x="15" y="111"/>
                    <a:pt x="8" y="117"/>
                    <a:pt x="8" y="125"/>
                  </a:cubicBezTo>
                  <a:cubicBezTo>
                    <a:pt x="8" y="133"/>
                    <a:pt x="15" y="140"/>
                    <a:pt x="23" y="140"/>
                  </a:cubicBezTo>
                  <a:cubicBezTo>
                    <a:pt x="31" y="140"/>
                    <a:pt x="37" y="133"/>
                    <a:pt x="37" y="125"/>
                  </a:cubicBezTo>
                  <a:cubicBezTo>
                    <a:pt x="37" y="120"/>
                    <a:pt x="35" y="116"/>
                    <a:pt x="31" y="114"/>
                  </a:cubicBezTo>
                  <a:cubicBezTo>
                    <a:pt x="32" y="114"/>
                    <a:pt x="33" y="114"/>
                    <a:pt x="34" y="114"/>
                  </a:cubicBezTo>
                  <a:cubicBezTo>
                    <a:pt x="45" y="114"/>
                    <a:pt x="54" y="105"/>
                    <a:pt x="54" y="94"/>
                  </a:cubicBezTo>
                  <a:cubicBezTo>
                    <a:pt x="54" y="90"/>
                    <a:pt x="53" y="86"/>
                    <a:pt x="51" y="82"/>
                  </a:cubicBezTo>
                  <a:cubicBezTo>
                    <a:pt x="60" y="78"/>
                    <a:pt x="66" y="69"/>
                    <a:pt x="66" y="59"/>
                  </a:cubicBezTo>
                  <a:cubicBezTo>
                    <a:pt x="66" y="54"/>
                    <a:pt x="65" y="50"/>
                    <a:pt x="62" y="46"/>
                  </a:cubicBezTo>
                  <a:cubicBezTo>
                    <a:pt x="73" y="44"/>
                    <a:pt x="82" y="35"/>
                    <a:pt x="82" y="23"/>
                  </a:cubicBezTo>
                  <a:cubicBezTo>
                    <a:pt x="82" y="10"/>
                    <a:pt x="72" y="0"/>
                    <a:pt x="59" y="0"/>
                  </a:cubicBezTo>
                  <a:cubicBezTo>
                    <a:pt x="46" y="0"/>
                    <a:pt x="36" y="10"/>
                    <a:pt x="36" y="23"/>
                  </a:cubicBezTo>
                  <a:cubicBezTo>
                    <a:pt x="36" y="27"/>
                    <a:pt x="37" y="30"/>
                    <a:pt x="38" y="33"/>
                  </a:cubicBezTo>
                  <a:cubicBezTo>
                    <a:pt x="25" y="34"/>
                    <a:pt x="14" y="45"/>
                    <a:pt x="14" y="59"/>
                  </a:cubicBezTo>
                  <a:cubicBezTo>
                    <a:pt x="14" y="60"/>
                    <a:pt x="14" y="60"/>
                    <a:pt x="14" y="61"/>
                  </a:cubicBezTo>
                  <a:cubicBezTo>
                    <a:pt x="6" y="62"/>
                    <a:pt x="0" y="69"/>
                    <a:pt x="0" y="78"/>
                  </a:cubicBezTo>
                  <a:cubicBezTo>
                    <a:pt x="0" y="86"/>
                    <a:pt x="6" y="93"/>
                    <a:pt x="1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1160829" y="2596852"/>
              <a:ext cx="1452750" cy="1868256"/>
            </a:xfrm>
            <a:custGeom>
              <a:avLst/>
              <a:gdLst>
                <a:gd name="T0" fmla="*/ 460 w 717"/>
                <a:gd name="T1" fmla="*/ 706 h 827"/>
                <a:gd name="T2" fmla="*/ 486 w 717"/>
                <a:gd name="T3" fmla="*/ 706 h 827"/>
                <a:gd name="T4" fmla="*/ 486 w 717"/>
                <a:gd name="T5" fmla="*/ 643 h 827"/>
                <a:gd name="T6" fmla="*/ 512 w 717"/>
                <a:gd name="T7" fmla="*/ 643 h 827"/>
                <a:gd name="T8" fmla="*/ 512 w 717"/>
                <a:gd name="T9" fmla="*/ 706 h 827"/>
                <a:gd name="T10" fmla="*/ 687 w 717"/>
                <a:gd name="T11" fmla="*/ 706 h 827"/>
                <a:gd name="T12" fmla="*/ 687 w 717"/>
                <a:gd name="T13" fmla="*/ 728 h 827"/>
                <a:gd name="T14" fmla="*/ 422 w 717"/>
                <a:gd name="T15" fmla="*/ 728 h 827"/>
                <a:gd name="T16" fmla="*/ 422 w 717"/>
                <a:gd name="T17" fmla="*/ 706 h 827"/>
                <a:gd name="T18" fmla="*/ 434 w 717"/>
                <a:gd name="T19" fmla="*/ 706 h 827"/>
                <a:gd name="T20" fmla="*/ 434 w 717"/>
                <a:gd name="T21" fmla="*/ 454 h 827"/>
                <a:gd name="T22" fmla="*/ 398 w 717"/>
                <a:gd name="T23" fmla="*/ 454 h 827"/>
                <a:gd name="T24" fmla="*/ 398 w 717"/>
                <a:gd name="T25" fmla="*/ 0 h 827"/>
                <a:gd name="T26" fmla="*/ 368 w 717"/>
                <a:gd name="T27" fmla="*/ 0 h 827"/>
                <a:gd name="T28" fmla="*/ 368 w 717"/>
                <a:gd name="T29" fmla="*/ 331 h 827"/>
                <a:gd name="T30" fmla="*/ 147 w 717"/>
                <a:gd name="T31" fmla="*/ 331 h 827"/>
                <a:gd name="T32" fmla="*/ 147 w 717"/>
                <a:gd name="T33" fmla="*/ 579 h 827"/>
                <a:gd name="T34" fmla="*/ 42 w 717"/>
                <a:gd name="T35" fmla="*/ 579 h 827"/>
                <a:gd name="T36" fmla="*/ 42 w 717"/>
                <a:gd name="T37" fmla="*/ 494 h 827"/>
                <a:gd name="T38" fmla="*/ 24 w 717"/>
                <a:gd name="T39" fmla="*/ 494 h 827"/>
                <a:gd name="T40" fmla="*/ 24 w 717"/>
                <a:gd name="T41" fmla="*/ 579 h 827"/>
                <a:gd name="T42" fmla="*/ 0 w 717"/>
                <a:gd name="T43" fmla="*/ 579 h 827"/>
                <a:gd name="T44" fmla="*/ 0 w 717"/>
                <a:gd name="T45" fmla="*/ 827 h 827"/>
                <a:gd name="T46" fmla="*/ 147 w 717"/>
                <a:gd name="T47" fmla="*/ 827 h 827"/>
                <a:gd name="T48" fmla="*/ 247 w 717"/>
                <a:gd name="T49" fmla="*/ 827 h 827"/>
                <a:gd name="T50" fmla="*/ 368 w 717"/>
                <a:gd name="T51" fmla="*/ 827 h 827"/>
                <a:gd name="T52" fmla="*/ 394 w 717"/>
                <a:gd name="T53" fmla="*/ 827 h 827"/>
                <a:gd name="T54" fmla="*/ 398 w 717"/>
                <a:gd name="T55" fmla="*/ 827 h 827"/>
                <a:gd name="T56" fmla="*/ 398 w 717"/>
                <a:gd name="T57" fmla="*/ 827 h 827"/>
                <a:gd name="T58" fmla="*/ 717 w 717"/>
                <a:gd name="T59" fmla="*/ 827 h 827"/>
                <a:gd name="T60" fmla="*/ 717 w 717"/>
                <a:gd name="T61" fmla="*/ 454 h 827"/>
                <a:gd name="T62" fmla="*/ 460 w 717"/>
                <a:gd name="T63" fmla="*/ 454 h 827"/>
                <a:gd name="T64" fmla="*/ 460 w 717"/>
                <a:gd name="T65" fmla="*/ 706 h 827"/>
                <a:gd name="T66" fmla="*/ 687 w 717"/>
                <a:gd name="T67" fmla="*/ 801 h 827"/>
                <a:gd name="T68" fmla="*/ 422 w 717"/>
                <a:gd name="T69" fmla="*/ 801 h 827"/>
                <a:gd name="T70" fmla="*/ 422 w 717"/>
                <a:gd name="T71" fmla="*/ 778 h 827"/>
                <a:gd name="T72" fmla="*/ 687 w 717"/>
                <a:gd name="T73" fmla="*/ 778 h 827"/>
                <a:gd name="T74" fmla="*/ 687 w 717"/>
                <a:gd name="T75" fmla="*/ 801 h 827"/>
                <a:gd name="T76" fmla="*/ 687 w 717"/>
                <a:gd name="T77" fmla="*/ 762 h 827"/>
                <a:gd name="T78" fmla="*/ 422 w 717"/>
                <a:gd name="T79" fmla="*/ 762 h 827"/>
                <a:gd name="T80" fmla="*/ 422 w 717"/>
                <a:gd name="T81" fmla="*/ 740 h 827"/>
                <a:gd name="T82" fmla="*/ 687 w 717"/>
                <a:gd name="T83" fmla="*/ 740 h 827"/>
                <a:gd name="T84" fmla="*/ 687 w 717"/>
                <a:gd name="T85" fmla="*/ 762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17" h="827">
                  <a:moveTo>
                    <a:pt x="460" y="706"/>
                  </a:moveTo>
                  <a:lnTo>
                    <a:pt x="486" y="706"/>
                  </a:lnTo>
                  <a:lnTo>
                    <a:pt x="486" y="643"/>
                  </a:lnTo>
                  <a:lnTo>
                    <a:pt x="512" y="643"/>
                  </a:lnTo>
                  <a:lnTo>
                    <a:pt x="512" y="706"/>
                  </a:lnTo>
                  <a:lnTo>
                    <a:pt x="687" y="706"/>
                  </a:lnTo>
                  <a:lnTo>
                    <a:pt x="687" y="728"/>
                  </a:lnTo>
                  <a:lnTo>
                    <a:pt x="422" y="728"/>
                  </a:lnTo>
                  <a:lnTo>
                    <a:pt x="422" y="706"/>
                  </a:lnTo>
                  <a:lnTo>
                    <a:pt x="434" y="706"/>
                  </a:lnTo>
                  <a:lnTo>
                    <a:pt x="434" y="454"/>
                  </a:lnTo>
                  <a:lnTo>
                    <a:pt x="398" y="454"/>
                  </a:lnTo>
                  <a:lnTo>
                    <a:pt x="398" y="0"/>
                  </a:lnTo>
                  <a:lnTo>
                    <a:pt x="368" y="0"/>
                  </a:lnTo>
                  <a:lnTo>
                    <a:pt x="368" y="331"/>
                  </a:lnTo>
                  <a:lnTo>
                    <a:pt x="147" y="331"/>
                  </a:lnTo>
                  <a:lnTo>
                    <a:pt x="147" y="579"/>
                  </a:lnTo>
                  <a:lnTo>
                    <a:pt x="42" y="579"/>
                  </a:lnTo>
                  <a:lnTo>
                    <a:pt x="42" y="494"/>
                  </a:lnTo>
                  <a:lnTo>
                    <a:pt x="24" y="494"/>
                  </a:lnTo>
                  <a:lnTo>
                    <a:pt x="24" y="579"/>
                  </a:lnTo>
                  <a:lnTo>
                    <a:pt x="0" y="579"/>
                  </a:lnTo>
                  <a:lnTo>
                    <a:pt x="0" y="827"/>
                  </a:lnTo>
                  <a:lnTo>
                    <a:pt x="147" y="827"/>
                  </a:lnTo>
                  <a:lnTo>
                    <a:pt x="247" y="827"/>
                  </a:lnTo>
                  <a:lnTo>
                    <a:pt x="368" y="827"/>
                  </a:lnTo>
                  <a:lnTo>
                    <a:pt x="394" y="827"/>
                  </a:lnTo>
                  <a:lnTo>
                    <a:pt x="398" y="827"/>
                  </a:lnTo>
                  <a:lnTo>
                    <a:pt x="398" y="827"/>
                  </a:lnTo>
                  <a:lnTo>
                    <a:pt x="717" y="827"/>
                  </a:lnTo>
                  <a:lnTo>
                    <a:pt x="717" y="454"/>
                  </a:lnTo>
                  <a:lnTo>
                    <a:pt x="460" y="454"/>
                  </a:lnTo>
                  <a:lnTo>
                    <a:pt x="460" y="706"/>
                  </a:lnTo>
                  <a:close/>
                  <a:moveTo>
                    <a:pt x="687" y="801"/>
                  </a:moveTo>
                  <a:lnTo>
                    <a:pt x="422" y="801"/>
                  </a:lnTo>
                  <a:lnTo>
                    <a:pt x="422" y="778"/>
                  </a:lnTo>
                  <a:lnTo>
                    <a:pt x="687" y="778"/>
                  </a:lnTo>
                  <a:lnTo>
                    <a:pt x="687" y="801"/>
                  </a:lnTo>
                  <a:close/>
                  <a:moveTo>
                    <a:pt x="687" y="762"/>
                  </a:moveTo>
                  <a:lnTo>
                    <a:pt x="422" y="762"/>
                  </a:lnTo>
                  <a:lnTo>
                    <a:pt x="422" y="740"/>
                  </a:lnTo>
                  <a:lnTo>
                    <a:pt x="687" y="740"/>
                  </a:lnTo>
                  <a:lnTo>
                    <a:pt x="687" y="7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2690573" y="2185700"/>
              <a:ext cx="1201508" cy="2301998"/>
            </a:xfrm>
            <a:custGeom>
              <a:avLst/>
              <a:gdLst>
                <a:gd name="T0" fmla="*/ 247 w 593"/>
                <a:gd name="T1" fmla="*/ 168 h 1019"/>
                <a:gd name="T2" fmla="*/ 247 w 593"/>
                <a:gd name="T3" fmla="*/ 1019 h 1019"/>
                <a:gd name="T4" fmla="*/ 346 w 593"/>
                <a:gd name="T5" fmla="*/ 1019 h 1019"/>
                <a:gd name="T6" fmla="*/ 346 w 593"/>
                <a:gd name="T7" fmla="*/ 0 h 1019"/>
                <a:gd name="T8" fmla="*/ 45 w 593"/>
                <a:gd name="T9" fmla="*/ 964 h 1019"/>
                <a:gd name="T10" fmla="*/ 97 w 593"/>
                <a:gd name="T11" fmla="*/ 964 h 1019"/>
                <a:gd name="T12" fmla="*/ 45 w 593"/>
                <a:gd name="T13" fmla="*/ 737 h 1019"/>
                <a:gd name="T14" fmla="*/ 97 w 593"/>
                <a:gd name="T15" fmla="*/ 706 h 1019"/>
                <a:gd name="T16" fmla="*/ 97 w 593"/>
                <a:gd name="T17" fmla="*/ 611 h 1019"/>
                <a:gd name="T18" fmla="*/ 45 w 593"/>
                <a:gd name="T19" fmla="*/ 571 h 1019"/>
                <a:gd name="T20" fmla="*/ 97 w 593"/>
                <a:gd name="T21" fmla="*/ 571 h 1019"/>
                <a:gd name="T22" fmla="*/ 45 w 593"/>
                <a:gd name="T23" fmla="*/ 351 h 1019"/>
                <a:gd name="T24" fmla="*/ 185 w 593"/>
                <a:gd name="T25" fmla="*/ 964 h 1019"/>
                <a:gd name="T26" fmla="*/ 185 w 593"/>
                <a:gd name="T27" fmla="*/ 868 h 1019"/>
                <a:gd name="T28" fmla="*/ 135 w 593"/>
                <a:gd name="T29" fmla="*/ 831 h 1019"/>
                <a:gd name="T30" fmla="*/ 185 w 593"/>
                <a:gd name="T31" fmla="*/ 831 h 1019"/>
                <a:gd name="T32" fmla="*/ 135 w 593"/>
                <a:gd name="T33" fmla="*/ 611 h 1019"/>
                <a:gd name="T34" fmla="*/ 185 w 593"/>
                <a:gd name="T35" fmla="*/ 571 h 1019"/>
                <a:gd name="T36" fmla="*/ 185 w 593"/>
                <a:gd name="T37" fmla="*/ 476 h 1019"/>
                <a:gd name="T38" fmla="*/ 135 w 593"/>
                <a:gd name="T39" fmla="*/ 446 h 1019"/>
                <a:gd name="T40" fmla="*/ 185 w 593"/>
                <a:gd name="T41" fmla="*/ 446 h 1019"/>
                <a:gd name="T42" fmla="*/ 254 w 593"/>
                <a:gd name="T43" fmla="*/ 351 h 1019"/>
                <a:gd name="T44" fmla="*/ 342 w 593"/>
                <a:gd name="T45" fmla="*/ 480 h 1019"/>
                <a:gd name="T46" fmla="*/ 342 w 593"/>
                <a:gd name="T47" fmla="*/ 351 h 1019"/>
                <a:gd name="T48" fmla="*/ 551 w 593"/>
                <a:gd name="T49" fmla="*/ 220 h 1019"/>
                <a:gd name="T50" fmla="*/ 501 w 593"/>
                <a:gd name="T51" fmla="*/ 220 h 1019"/>
                <a:gd name="T52" fmla="*/ 551 w 593"/>
                <a:gd name="T53" fmla="*/ 446 h 1019"/>
                <a:gd name="T54" fmla="*/ 501 w 593"/>
                <a:gd name="T55" fmla="*/ 476 h 1019"/>
                <a:gd name="T56" fmla="*/ 501 w 593"/>
                <a:gd name="T57" fmla="*/ 571 h 1019"/>
                <a:gd name="T58" fmla="*/ 551 w 593"/>
                <a:gd name="T59" fmla="*/ 611 h 1019"/>
                <a:gd name="T60" fmla="*/ 501 w 593"/>
                <a:gd name="T61" fmla="*/ 611 h 1019"/>
                <a:gd name="T62" fmla="*/ 551 w 593"/>
                <a:gd name="T63" fmla="*/ 831 h 1019"/>
                <a:gd name="T64" fmla="*/ 501 w 593"/>
                <a:gd name="T65" fmla="*/ 868 h 1019"/>
                <a:gd name="T66" fmla="*/ 501 w 593"/>
                <a:gd name="T67" fmla="*/ 964 h 1019"/>
                <a:gd name="T68" fmla="*/ 460 w 593"/>
                <a:gd name="T69" fmla="*/ 220 h 1019"/>
                <a:gd name="T70" fmla="*/ 410 w 593"/>
                <a:gd name="T71" fmla="*/ 220 h 1019"/>
                <a:gd name="T72" fmla="*/ 460 w 593"/>
                <a:gd name="T73" fmla="*/ 446 h 1019"/>
                <a:gd name="T74" fmla="*/ 410 w 593"/>
                <a:gd name="T75" fmla="*/ 476 h 1019"/>
                <a:gd name="T76" fmla="*/ 410 w 593"/>
                <a:gd name="T77" fmla="*/ 571 h 1019"/>
                <a:gd name="T78" fmla="*/ 460 w 593"/>
                <a:gd name="T79" fmla="*/ 611 h 1019"/>
                <a:gd name="T80" fmla="*/ 410 w 593"/>
                <a:gd name="T81" fmla="*/ 611 h 1019"/>
                <a:gd name="T82" fmla="*/ 460 w 593"/>
                <a:gd name="T83" fmla="*/ 831 h 1019"/>
                <a:gd name="T84" fmla="*/ 410 w 593"/>
                <a:gd name="T85" fmla="*/ 868 h 1019"/>
                <a:gd name="T86" fmla="*/ 410 w 593"/>
                <a:gd name="T87" fmla="*/ 964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3" h="1019">
                  <a:moveTo>
                    <a:pt x="346" y="329"/>
                  </a:moveTo>
                  <a:lnTo>
                    <a:pt x="247" y="329"/>
                  </a:lnTo>
                  <a:lnTo>
                    <a:pt x="247" y="168"/>
                  </a:lnTo>
                  <a:lnTo>
                    <a:pt x="0" y="373"/>
                  </a:lnTo>
                  <a:lnTo>
                    <a:pt x="0" y="1019"/>
                  </a:lnTo>
                  <a:lnTo>
                    <a:pt x="247" y="1019"/>
                  </a:lnTo>
                  <a:lnTo>
                    <a:pt x="247" y="523"/>
                  </a:lnTo>
                  <a:lnTo>
                    <a:pt x="346" y="523"/>
                  </a:lnTo>
                  <a:lnTo>
                    <a:pt x="346" y="1019"/>
                  </a:lnTo>
                  <a:lnTo>
                    <a:pt x="593" y="1019"/>
                  </a:lnTo>
                  <a:lnTo>
                    <a:pt x="593" y="246"/>
                  </a:lnTo>
                  <a:lnTo>
                    <a:pt x="346" y="0"/>
                  </a:lnTo>
                  <a:lnTo>
                    <a:pt x="346" y="329"/>
                  </a:lnTo>
                  <a:close/>
                  <a:moveTo>
                    <a:pt x="97" y="964"/>
                  </a:moveTo>
                  <a:lnTo>
                    <a:pt x="45" y="964"/>
                  </a:lnTo>
                  <a:lnTo>
                    <a:pt x="45" y="868"/>
                  </a:lnTo>
                  <a:lnTo>
                    <a:pt x="97" y="868"/>
                  </a:lnTo>
                  <a:lnTo>
                    <a:pt x="97" y="964"/>
                  </a:lnTo>
                  <a:close/>
                  <a:moveTo>
                    <a:pt x="97" y="831"/>
                  </a:moveTo>
                  <a:lnTo>
                    <a:pt x="45" y="831"/>
                  </a:lnTo>
                  <a:lnTo>
                    <a:pt x="45" y="737"/>
                  </a:lnTo>
                  <a:lnTo>
                    <a:pt x="97" y="737"/>
                  </a:lnTo>
                  <a:lnTo>
                    <a:pt x="97" y="831"/>
                  </a:lnTo>
                  <a:close/>
                  <a:moveTo>
                    <a:pt x="97" y="706"/>
                  </a:moveTo>
                  <a:lnTo>
                    <a:pt x="45" y="706"/>
                  </a:lnTo>
                  <a:lnTo>
                    <a:pt x="45" y="611"/>
                  </a:lnTo>
                  <a:lnTo>
                    <a:pt x="97" y="611"/>
                  </a:lnTo>
                  <a:lnTo>
                    <a:pt x="97" y="706"/>
                  </a:lnTo>
                  <a:close/>
                  <a:moveTo>
                    <a:pt x="97" y="571"/>
                  </a:moveTo>
                  <a:lnTo>
                    <a:pt x="45" y="571"/>
                  </a:lnTo>
                  <a:lnTo>
                    <a:pt x="45" y="476"/>
                  </a:lnTo>
                  <a:lnTo>
                    <a:pt x="97" y="476"/>
                  </a:lnTo>
                  <a:lnTo>
                    <a:pt x="97" y="571"/>
                  </a:lnTo>
                  <a:close/>
                  <a:moveTo>
                    <a:pt x="97" y="446"/>
                  </a:moveTo>
                  <a:lnTo>
                    <a:pt x="45" y="446"/>
                  </a:lnTo>
                  <a:lnTo>
                    <a:pt x="45" y="351"/>
                  </a:lnTo>
                  <a:lnTo>
                    <a:pt x="97" y="351"/>
                  </a:lnTo>
                  <a:lnTo>
                    <a:pt x="97" y="446"/>
                  </a:lnTo>
                  <a:close/>
                  <a:moveTo>
                    <a:pt x="185" y="964"/>
                  </a:moveTo>
                  <a:lnTo>
                    <a:pt x="135" y="964"/>
                  </a:lnTo>
                  <a:lnTo>
                    <a:pt x="135" y="868"/>
                  </a:lnTo>
                  <a:lnTo>
                    <a:pt x="185" y="868"/>
                  </a:lnTo>
                  <a:lnTo>
                    <a:pt x="185" y="964"/>
                  </a:lnTo>
                  <a:close/>
                  <a:moveTo>
                    <a:pt x="185" y="831"/>
                  </a:moveTo>
                  <a:lnTo>
                    <a:pt x="135" y="831"/>
                  </a:lnTo>
                  <a:lnTo>
                    <a:pt x="135" y="737"/>
                  </a:lnTo>
                  <a:lnTo>
                    <a:pt x="185" y="737"/>
                  </a:lnTo>
                  <a:lnTo>
                    <a:pt x="185" y="831"/>
                  </a:lnTo>
                  <a:close/>
                  <a:moveTo>
                    <a:pt x="185" y="706"/>
                  </a:moveTo>
                  <a:lnTo>
                    <a:pt x="135" y="706"/>
                  </a:lnTo>
                  <a:lnTo>
                    <a:pt x="135" y="611"/>
                  </a:lnTo>
                  <a:lnTo>
                    <a:pt x="185" y="611"/>
                  </a:lnTo>
                  <a:lnTo>
                    <a:pt x="185" y="706"/>
                  </a:lnTo>
                  <a:close/>
                  <a:moveTo>
                    <a:pt x="185" y="571"/>
                  </a:moveTo>
                  <a:lnTo>
                    <a:pt x="135" y="571"/>
                  </a:lnTo>
                  <a:lnTo>
                    <a:pt x="135" y="476"/>
                  </a:lnTo>
                  <a:lnTo>
                    <a:pt x="185" y="476"/>
                  </a:lnTo>
                  <a:lnTo>
                    <a:pt x="185" y="571"/>
                  </a:lnTo>
                  <a:close/>
                  <a:moveTo>
                    <a:pt x="185" y="446"/>
                  </a:moveTo>
                  <a:lnTo>
                    <a:pt x="135" y="446"/>
                  </a:lnTo>
                  <a:lnTo>
                    <a:pt x="135" y="351"/>
                  </a:lnTo>
                  <a:lnTo>
                    <a:pt x="185" y="351"/>
                  </a:lnTo>
                  <a:lnTo>
                    <a:pt x="185" y="446"/>
                  </a:lnTo>
                  <a:close/>
                  <a:moveTo>
                    <a:pt x="294" y="480"/>
                  </a:moveTo>
                  <a:lnTo>
                    <a:pt x="254" y="480"/>
                  </a:lnTo>
                  <a:lnTo>
                    <a:pt x="254" y="351"/>
                  </a:lnTo>
                  <a:lnTo>
                    <a:pt x="294" y="351"/>
                  </a:lnTo>
                  <a:lnTo>
                    <a:pt x="294" y="480"/>
                  </a:lnTo>
                  <a:close/>
                  <a:moveTo>
                    <a:pt x="342" y="480"/>
                  </a:moveTo>
                  <a:lnTo>
                    <a:pt x="302" y="480"/>
                  </a:lnTo>
                  <a:lnTo>
                    <a:pt x="302" y="351"/>
                  </a:lnTo>
                  <a:lnTo>
                    <a:pt x="342" y="351"/>
                  </a:lnTo>
                  <a:lnTo>
                    <a:pt x="342" y="480"/>
                  </a:lnTo>
                  <a:close/>
                  <a:moveTo>
                    <a:pt x="501" y="220"/>
                  </a:moveTo>
                  <a:lnTo>
                    <a:pt x="551" y="220"/>
                  </a:lnTo>
                  <a:lnTo>
                    <a:pt x="551" y="315"/>
                  </a:lnTo>
                  <a:lnTo>
                    <a:pt x="501" y="315"/>
                  </a:lnTo>
                  <a:lnTo>
                    <a:pt x="501" y="220"/>
                  </a:lnTo>
                  <a:close/>
                  <a:moveTo>
                    <a:pt x="501" y="351"/>
                  </a:moveTo>
                  <a:lnTo>
                    <a:pt x="551" y="351"/>
                  </a:lnTo>
                  <a:lnTo>
                    <a:pt x="551" y="446"/>
                  </a:lnTo>
                  <a:lnTo>
                    <a:pt x="501" y="446"/>
                  </a:lnTo>
                  <a:lnTo>
                    <a:pt x="501" y="351"/>
                  </a:lnTo>
                  <a:close/>
                  <a:moveTo>
                    <a:pt x="501" y="476"/>
                  </a:moveTo>
                  <a:lnTo>
                    <a:pt x="551" y="476"/>
                  </a:lnTo>
                  <a:lnTo>
                    <a:pt x="551" y="571"/>
                  </a:lnTo>
                  <a:lnTo>
                    <a:pt x="501" y="571"/>
                  </a:lnTo>
                  <a:lnTo>
                    <a:pt x="501" y="476"/>
                  </a:lnTo>
                  <a:close/>
                  <a:moveTo>
                    <a:pt x="501" y="611"/>
                  </a:moveTo>
                  <a:lnTo>
                    <a:pt x="551" y="611"/>
                  </a:lnTo>
                  <a:lnTo>
                    <a:pt x="551" y="706"/>
                  </a:lnTo>
                  <a:lnTo>
                    <a:pt x="501" y="706"/>
                  </a:lnTo>
                  <a:lnTo>
                    <a:pt x="501" y="611"/>
                  </a:lnTo>
                  <a:close/>
                  <a:moveTo>
                    <a:pt x="501" y="737"/>
                  </a:moveTo>
                  <a:lnTo>
                    <a:pt x="551" y="737"/>
                  </a:lnTo>
                  <a:lnTo>
                    <a:pt x="551" y="831"/>
                  </a:lnTo>
                  <a:lnTo>
                    <a:pt x="501" y="831"/>
                  </a:lnTo>
                  <a:lnTo>
                    <a:pt x="501" y="737"/>
                  </a:lnTo>
                  <a:close/>
                  <a:moveTo>
                    <a:pt x="501" y="868"/>
                  </a:moveTo>
                  <a:lnTo>
                    <a:pt x="551" y="868"/>
                  </a:lnTo>
                  <a:lnTo>
                    <a:pt x="551" y="964"/>
                  </a:lnTo>
                  <a:lnTo>
                    <a:pt x="501" y="964"/>
                  </a:lnTo>
                  <a:lnTo>
                    <a:pt x="501" y="868"/>
                  </a:lnTo>
                  <a:close/>
                  <a:moveTo>
                    <a:pt x="410" y="220"/>
                  </a:moveTo>
                  <a:lnTo>
                    <a:pt x="460" y="220"/>
                  </a:lnTo>
                  <a:lnTo>
                    <a:pt x="460" y="315"/>
                  </a:lnTo>
                  <a:lnTo>
                    <a:pt x="410" y="315"/>
                  </a:lnTo>
                  <a:lnTo>
                    <a:pt x="410" y="220"/>
                  </a:lnTo>
                  <a:close/>
                  <a:moveTo>
                    <a:pt x="410" y="351"/>
                  </a:moveTo>
                  <a:lnTo>
                    <a:pt x="460" y="351"/>
                  </a:lnTo>
                  <a:lnTo>
                    <a:pt x="460" y="446"/>
                  </a:lnTo>
                  <a:lnTo>
                    <a:pt x="410" y="446"/>
                  </a:lnTo>
                  <a:lnTo>
                    <a:pt x="410" y="351"/>
                  </a:lnTo>
                  <a:close/>
                  <a:moveTo>
                    <a:pt x="410" y="476"/>
                  </a:moveTo>
                  <a:lnTo>
                    <a:pt x="460" y="476"/>
                  </a:lnTo>
                  <a:lnTo>
                    <a:pt x="460" y="571"/>
                  </a:lnTo>
                  <a:lnTo>
                    <a:pt x="410" y="571"/>
                  </a:lnTo>
                  <a:lnTo>
                    <a:pt x="410" y="476"/>
                  </a:lnTo>
                  <a:close/>
                  <a:moveTo>
                    <a:pt x="410" y="611"/>
                  </a:moveTo>
                  <a:lnTo>
                    <a:pt x="460" y="611"/>
                  </a:lnTo>
                  <a:lnTo>
                    <a:pt x="460" y="706"/>
                  </a:lnTo>
                  <a:lnTo>
                    <a:pt x="410" y="706"/>
                  </a:lnTo>
                  <a:lnTo>
                    <a:pt x="410" y="611"/>
                  </a:lnTo>
                  <a:close/>
                  <a:moveTo>
                    <a:pt x="410" y="737"/>
                  </a:moveTo>
                  <a:lnTo>
                    <a:pt x="460" y="737"/>
                  </a:lnTo>
                  <a:lnTo>
                    <a:pt x="460" y="831"/>
                  </a:lnTo>
                  <a:lnTo>
                    <a:pt x="410" y="831"/>
                  </a:lnTo>
                  <a:lnTo>
                    <a:pt x="410" y="737"/>
                  </a:lnTo>
                  <a:close/>
                  <a:moveTo>
                    <a:pt x="410" y="868"/>
                  </a:moveTo>
                  <a:lnTo>
                    <a:pt x="460" y="868"/>
                  </a:lnTo>
                  <a:lnTo>
                    <a:pt x="460" y="964"/>
                  </a:lnTo>
                  <a:lnTo>
                    <a:pt x="410" y="964"/>
                  </a:lnTo>
                  <a:lnTo>
                    <a:pt x="410" y="8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3997439" y="2745951"/>
              <a:ext cx="151962" cy="1728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4193976" y="3685726"/>
              <a:ext cx="174249" cy="792936"/>
            </a:xfrm>
            <a:custGeom>
              <a:avLst/>
              <a:gdLst>
                <a:gd name="T0" fmla="*/ 21 w 43"/>
                <a:gd name="T1" fmla="*/ 0 h 174"/>
                <a:gd name="T2" fmla="*/ 0 w 43"/>
                <a:gd name="T3" fmla="*/ 21 h 174"/>
                <a:gd name="T4" fmla="*/ 0 w 43"/>
                <a:gd name="T5" fmla="*/ 170 h 174"/>
                <a:gd name="T6" fmla="*/ 1 w 43"/>
                <a:gd name="T7" fmla="*/ 174 h 174"/>
                <a:gd name="T8" fmla="*/ 42 w 43"/>
                <a:gd name="T9" fmla="*/ 174 h 174"/>
                <a:gd name="T10" fmla="*/ 43 w 43"/>
                <a:gd name="T11" fmla="*/ 170 h 174"/>
                <a:gd name="T12" fmla="*/ 43 w 43"/>
                <a:gd name="T13" fmla="*/ 21 h 174"/>
                <a:gd name="T14" fmla="*/ 21 w 43"/>
                <a:gd name="T1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4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1"/>
                    <a:pt x="0" y="173"/>
                    <a:pt x="1" y="17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3" y="173"/>
                    <a:pt x="43" y="171"/>
                    <a:pt x="43" y="17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4416853" y="3834825"/>
              <a:ext cx="172223" cy="643837"/>
            </a:xfrm>
            <a:custGeom>
              <a:avLst/>
              <a:gdLst>
                <a:gd name="T0" fmla="*/ 21 w 42"/>
                <a:gd name="T1" fmla="*/ 0 h 141"/>
                <a:gd name="T2" fmla="*/ 0 w 42"/>
                <a:gd name="T3" fmla="*/ 22 h 141"/>
                <a:gd name="T4" fmla="*/ 0 w 42"/>
                <a:gd name="T5" fmla="*/ 141 h 141"/>
                <a:gd name="T6" fmla="*/ 42 w 42"/>
                <a:gd name="T7" fmla="*/ 141 h 141"/>
                <a:gd name="T8" fmla="*/ 42 w 42"/>
                <a:gd name="T9" fmla="*/ 22 h 141"/>
                <a:gd name="T10" fmla="*/ 21 w 42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41">
                  <a:moveTo>
                    <a:pt x="21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42" y="141"/>
                    <a:pt x="42" y="141"/>
                    <a:pt x="42" y="141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10"/>
                    <a:pt x="33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4662016" y="3807716"/>
              <a:ext cx="480198" cy="679982"/>
            </a:xfrm>
            <a:custGeom>
              <a:avLst/>
              <a:gdLst>
                <a:gd name="T0" fmla="*/ 148 w 237"/>
                <a:gd name="T1" fmla="*/ 89 h 301"/>
                <a:gd name="T2" fmla="*/ 0 w 237"/>
                <a:gd name="T3" fmla="*/ 53 h 301"/>
                <a:gd name="T4" fmla="*/ 0 w 237"/>
                <a:gd name="T5" fmla="*/ 301 h 301"/>
                <a:gd name="T6" fmla="*/ 237 w 237"/>
                <a:gd name="T7" fmla="*/ 301 h 301"/>
                <a:gd name="T8" fmla="*/ 237 w 237"/>
                <a:gd name="T9" fmla="*/ 242 h 301"/>
                <a:gd name="T10" fmla="*/ 237 w 237"/>
                <a:gd name="T11" fmla="*/ 109 h 301"/>
                <a:gd name="T12" fmla="*/ 237 w 237"/>
                <a:gd name="T13" fmla="*/ 0 h 301"/>
                <a:gd name="T14" fmla="*/ 148 w 237"/>
                <a:gd name="T15" fmla="*/ 0 h 301"/>
                <a:gd name="T16" fmla="*/ 148 w 237"/>
                <a:gd name="T17" fmla="*/ 8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301">
                  <a:moveTo>
                    <a:pt x="148" y="89"/>
                  </a:moveTo>
                  <a:lnTo>
                    <a:pt x="0" y="53"/>
                  </a:lnTo>
                  <a:lnTo>
                    <a:pt x="0" y="301"/>
                  </a:lnTo>
                  <a:lnTo>
                    <a:pt x="237" y="301"/>
                  </a:lnTo>
                  <a:lnTo>
                    <a:pt x="237" y="242"/>
                  </a:lnTo>
                  <a:lnTo>
                    <a:pt x="237" y="109"/>
                  </a:lnTo>
                  <a:lnTo>
                    <a:pt x="237" y="0"/>
                  </a:lnTo>
                  <a:lnTo>
                    <a:pt x="148" y="0"/>
                  </a:lnTo>
                  <a:lnTo>
                    <a:pt x="148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5182737" y="4067510"/>
              <a:ext cx="932029" cy="442779"/>
            </a:xfrm>
            <a:custGeom>
              <a:avLst/>
              <a:gdLst>
                <a:gd name="T0" fmla="*/ 0 w 460"/>
                <a:gd name="T1" fmla="*/ 196 h 196"/>
                <a:gd name="T2" fmla="*/ 460 w 460"/>
                <a:gd name="T3" fmla="*/ 0 h 196"/>
                <a:gd name="T4" fmla="*/ 74 w 460"/>
                <a:gd name="T5" fmla="*/ 156 h 196"/>
                <a:gd name="T6" fmla="*/ 20 w 460"/>
                <a:gd name="T7" fmla="*/ 107 h 196"/>
                <a:gd name="T8" fmla="*/ 74 w 460"/>
                <a:gd name="T9" fmla="*/ 156 h 196"/>
                <a:gd name="T10" fmla="*/ 20 w 460"/>
                <a:gd name="T11" fmla="*/ 91 h 196"/>
                <a:gd name="T12" fmla="*/ 74 w 460"/>
                <a:gd name="T13" fmla="*/ 41 h 196"/>
                <a:gd name="T14" fmla="*/ 146 w 460"/>
                <a:gd name="T15" fmla="*/ 156 h 196"/>
                <a:gd name="T16" fmla="*/ 92 w 460"/>
                <a:gd name="T17" fmla="*/ 107 h 196"/>
                <a:gd name="T18" fmla="*/ 146 w 460"/>
                <a:gd name="T19" fmla="*/ 156 h 196"/>
                <a:gd name="T20" fmla="*/ 92 w 460"/>
                <a:gd name="T21" fmla="*/ 91 h 196"/>
                <a:gd name="T22" fmla="*/ 146 w 460"/>
                <a:gd name="T23" fmla="*/ 41 h 196"/>
                <a:gd name="T24" fmla="*/ 223 w 460"/>
                <a:gd name="T25" fmla="*/ 156 h 196"/>
                <a:gd name="T26" fmla="*/ 167 w 460"/>
                <a:gd name="T27" fmla="*/ 107 h 196"/>
                <a:gd name="T28" fmla="*/ 223 w 460"/>
                <a:gd name="T29" fmla="*/ 156 h 196"/>
                <a:gd name="T30" fmla="*/ 167 w 460"/>
                <a:gd name="T31" fmla="*/ 91 h 196"/>
                <a:gd name="T32" fmla="*/ 223 w 460"/>
                <a:gd name="T33" fmla="*/ 41 h 196"/>
                <a:gd name="T34" fmla="*/ 295 w 460"/>
                <a:gd name="T35" fmla="*/ 156 h 196"/>
                <a:gd name="T36" fmla="*/ 241 w 460"/>
                <a:gd name="T37" fmla="*/ 107 h 196"/>
                <a:gd name="T38" fmla="*/ 295 w 460"/>
                <a:gd name="T39" fmla="*/ 156 h 196"/>
                <a:gd name="T40" fmla="*/ 241 w 460"/>
                <a:gd name="T41" fmla="*/ 91 h 196"/>
                <a:gd name="T42" fmla="*/ 295 w 460"/>
                <a:gd name="T43" fmla="*/ 41 h 196"/>
                <a:gd name="T44" fmla="*/ 369 w 460"/>
                <a:gd name="T45" fmla="*/ 156 h 196"/>
                <a:gd name="T46" fmla="*/ 313 w 460"/>
                <a:gd name="T47" fmla="*/ 107 h 196"/>
                <a:gd name="T48" fmla="*/ 369 w 460"/>
                <a:gd name="T49" fmla="*/ 156 h 196"/>
                <a:gd name="T50" fmla="*/ 313 w 460"/>
                <a:gd name="T51" fmla="*/ 91 h 196"/>
                <a:gd name="T52" fmla="*/ 369 w 460"/>
                <a:gd name="T53" fmla="*/ 41 h 196"/>
                <a:gd name="T54" fmla="*/ 442 w 460"/>
                <a:gd name="T55" fmla="*/ 156 h 196"/>
                <a:gd name="T56" fmla="*/ 386 w 460"/>
                <a:gd name="T57" fmla="*/ 107 h 196"/>
                <a:gd name="T58" fmla="*/ 442 w 460"/>
                <a:gd name="T59" fmla="*/ 156 h 196"/>
                <a:gd name="T60" fmla="*/ 386 w 460"/>
                <a:gd name="T61" fmla="*/ 91 h 196"/>
                <a:gd name="T62" fmla="*/ 442 w 460"/>
                <a:gd name="T63" fmla="*/ 4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0" h="196">
                  <a:moveTo>
                    <a:pt x="0" y="0"/>
                  </a:moveTo>
                  <a:lnTo>
                    <a:pt x="0" y="196"/>
                  </a:lnTo>
                  <a:lnTo>
                    <a:pt x="460" y="196"/>
                  </a:lnTo>
                  <a:lnTo>
                    <a:pt x="460" y="0"/>
                  </a:lnTo>
                  <a:lnTo>
                    <a:pt x="0" y="0"/>
                  </a:lnTo>
                  <a:close/>
                  <a:moveTo>
                    <a:pt x="74" y="156"/>
                  </a:moveTo>
                  <a:lnTo>
                    <a:pt x="20" y="156"/>
                  </a:lnTo>
                  <a:lnTo>
                    <a:pt x="20" y="107"/>
                  </a:lnTo>
                  <a:lnTo>
                    <a:pt x="74" y="107"/>
                  </a:lnTo>
                  <a:lnTo>
                    <a:pt x="74" y="156"/>
                  </a:lnTo>
                  <a:close/>
                  <a:moveTo>
                    <a:pt x="74" y="91"/>
                  </a:moveTo>
                  <a:lnTo>
                    <a:pt x="20" y="91"/>
                  </a:lnTo>
                  <a:lnTo>
                    <a:pt x="20" y="41"/>
                  </a:lnTo>
                  <a:lnTo>
                    <a:pt x="74" y="41"/>
                  </a:lnTo>
                  <a:lnTo>
                    <a:pt x="74" y="91"/>
                  </a:lnTo>
                  <a:close/>
                  <a:moveTo>
                    <a:pt x="146" y="156"/>
                  </a:moveTo>
                  <a:lnTo>
                    <a:pt x="92" y="156"/>
                  </a:lnTo>
                  <a:lnTo>
                    <a:pt x="92" y="107"/>
                  </a:lnTo>
                  <a:lnTo>
                    <a:pt x="146" y="107"/>
                  </a:lnTo>
                  <a:lnTo>
                    <a:pt x="146" y="156"/>
                  </a:lnTo>
                  <a:close/>
                  <a:moveTo>
                    <a:pt x="146" y="91"/>
                  </a:moveTo>
                  <a:lnTo>
                    <a:pt x="92" y="91"/>
                  </a:lnTo>
                  <a:lnTo>
                    <a:pt x="92" y="41"/>
                  </a:lnTo>
                  <a:lnTo>
                    <a:pt x="146" y="41"/>
                  </a:lnTo>
                  <a:lnTo>
                    <a:pt x="146" y="91"/>
                  </a:lnTo>
                  <a:close/>
                  <a:moveTo>
                    <a:pt x="223" y="156"/>
                  </a:moveTo>
                  <a:lnTo>
                    <a:pt x="167" y="156"/>
                  </a:lnTo>
                  <a:lnTo>
                    <a:pt x="167" y="107"/>
                  </a:lnTo>
                  <a:lnTo>
                    <a:pt x="223" y="107"/>
                  </a:lnTo>
                  <a:lnTo>
                    <a:pt x="223" y="156"/>
                  </a:lnTo>
                  <a:close/>
                  <a:moveTo>
                    <a:pt x="223" y="91"/>
                  </a:moveTo>
                  <a:lnTo>
                    <a:pt x="167" y="91"/>
                  </a:lnTo>
                  <a:lnTo>
                    <a:pt x="167" y="41"/>
                  </a:lnTo>
                  <a:lnTo>
                    <a:pt x="223" y="41"/>
                  </a:lnTo>
                  <a:lnTo>
                    <a:pt x="223" y="91"/>
                  </a:lnTo>
                  <a:close/>
                  <a:moveTo>
                    <a:pt x="295" y="156"/>
                  </a:moveTo>
                  <a:lnTo>
                    <a:pt x="241" y="156"/>
                  </a:lnTo>
                  <a:lnTo>
                    <a:pt x="241" y="107"/>
                  </a:lnTo>
                  <a:lnTo>
                    <a:pt x="295" y="107"/>
                  </a:lnTo>
                  <a:lnTo>
                    <a:pt x="295" y="156"/>
                  </a:lnTo>
                  <a:close/>
                  <a:moveTo>
                    <a:pt x="295" y="91"/>
                  </a:moveTo>
                  <a:lnTo>
                    <a:pt x="241" y="91"/>
                  </a:lnTo>
                  <a:lnTo>
                    <a:pt x="241" y="41"/>
                  </a:lnTo>
                  <a:lnTo>
                    <a:pt x="295" y="41"/>
                  </a:lnTo>
                  <a:lnTo>
                    <a:pt x="295" y="91"/>
                  </a:lnTo>
                  <a:close/>
                  <a:moveTo>
                    <a:pt x="369" y="156"/>
                  </a:moveTo>
                  <a:lnTo>
                    <a:pt x="313" y="156"/>
                  </a:lnTo>
                  <a:lnTo>
                    <a:pt x="313" y="107"/>
                  </a:lnTo>
                  <a:lnTo>
                    <a:pt x="369" y="107"/>
                  </a:lnTo>
                  <a:lnTo>
                    <a:pt x="369" y="156"/>
                  </a:lnTo>
                  <a:close/>
                  <a:moveTo>
                    <a:pt x="369" y="91"/>
                  </a:moveTo>
                  <a:lnTo>
                    <a:pt x="313" y="91"/>
                  </a:lnTo>
                  <a:lnTo>
                    <a:pt x="313" y="41"/>
                  </a:lnTo>
                  <a:lnTo>
                    <a:pt x="369" y="41"/>
                  </a:lnTo>
                  <a:lnTo>
                    <a:pt x="369" y="91"/>
                  </a:lnTo>
                  <a:close/>
                  <a:moveTo>
                    <a:pt x="442" y="156"/>
                  </a:moveTo>
                  <a:lnTo>
                    <a:pt x="386" y="156"/>
                  </a:lnTo>
                  <a:lnTo>
                    <a:pt x="386" y="107"/>
                  </a:lnTo>
                  <a:lnTo>
                    <a:pt x="442" y="107"/>
                  </a:lnTo>
                  <a:lnTo>
                    <a:pt x="442" y="156"/>
                  </a:lnTo>
                  <a:close/>
                  <a:moveTo>
                    <a:pt x="442" y="91"/>
                  </a:moveTo>
                  <a:lnTo>
                    <a:pt x="386" y="91"/>
                  </a:lnTo>
                  <a:lnTo>
                    <a:pt x="386" y="41"/>
                  </a:lnTo>
                  <a:lnTo>
                    <a:pt x="442" y="41"/>
                  </a:lnTo>
                  <a:lnTo>
                    <a:pt x="442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5182737" y="3776089"/>
              <a:ext cx="927977" cy="237204"/>
            </a:xfrm>
            <a:custGeom>
              <a:avLst/>
              <a:gdLst>
                <a:gd name="T0" fmla="*/ 228 w 228"/>
                <a:gd name="T1" fmla="*/ 33 h 52"/>
                <a:gd name="T2" fmla="*/ 190 w 228"/>
                <a:gd name="T3" fmla="*/ 33 h 52"/>
                <a:gd name="T4" fmla="*/ 190 w 228"/>
                <a:gd name="T5" fmla="*/ 11 h 52"/>
                <a:gd name="T6" fmla="*/ 179 w 228"/>
                <a:gd name="T7" fmla="*/ 0 h 52"/>
                <a:gd name="T8" fmla="*/ 169 w 228"/>
                <a:gd name="T9" fmla="*/ 11 h 52"/>
                <a:gd name="T10" fmla="*/ 169 w 228"/>
                <a:gd name="T11" fmla="*/ 33 h 52"/>
                <a:gd name="T12" fmla="*/ 0 w 228"/>
                <a:gd name="T13" fmla="*/ 33 h 52"/>
                <a:gd name="T14" fmla="*/ 0 w 228"/>
                <a:gd name="T15" fmla="*/ 52 h 52"/>
                <a:gd name="T16" fmla="*/ 228 w 228"/>
                <a:gd name="T17" fmla="*/ 52 h 52"/>
                <a:gd name="T18" fmla="*/ 228 w 228"/>
                <a:gd name="T1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52">
                  <a:moveTo>
                    <a:pt x="228" y="33"/>
                  </a:moveTo>
                  <a:cubicBezTo>
                    <a:pt x="190" y="33"/>
                    <a:pt x="190" y="33"/>
                    <a:pt x="190" y="33"/>
                  </a:cubicBezTo>
                  <a:cubicBezTo>
                    <a:pt x="190" y="11"/>
                    <a:pt x="190" y="11"/>
                    <a:pt x="190" y="11"/>
                  </a:cubicBezTo>
                  <a:cubicBezTo>
                    <a:pt x="190" y="5"/>
                    <a:pt x="185" y="0"/>
                    <a:pt x="179" y="0"/>
                  </a:cubicBezTo>
                  <a:cubicBezTo>
                    <a:pt x="173" y="0"/>
                    <a:pt x="169" y="5"/>
                    <a:pt x="169" y="11"/>
                  </a:cubicBezTo>
                  <a:cubicBezTo>
                    <a:pt x="169" y="33"/>
                    <a:pt x="169" y="33"/>
                    <a:pt x="169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8" y="52"/>
                    <a:pt x="228" y="52"/>
                    <a:pt x="228" y="52"/>
                  </a:cubicBezTo>
                  <a:lnTo>
                    <a:pt x="228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8349609" y="4322785"/>
              <a:ext cx="133726" cy="178468"/>
            </a:xfrm>
            <a:custGeom>
              <a:avLst/>
              <a:gdLst>
                <a:gd name="T0" fmla="*/ 24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4 w 33"/>
                <a:gd name="T7" fmla="*/ 28 h 39"/>
                <a:gd name="T8" fmla="*/ 0 w 33"/>
                <a:gd name="T9" fmla="*/ 39 h 39"/>
                <a:gd name="T10" fmla="*/ 24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4" y="39"/>
                  </a:moveTo>
                  <a:cubicBezTo>
                    <a:pt x="24" y="38"/>
                    <a:pt x="25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1" y="0"/>
                    <a:pt x="11" y="11"/>
                    <a:pt x="4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8483335" y="4322785"/>
              <a:ext cx="133726" cy="178468"/>
            </a:xfrm>
            <a:custGeom>
              <a:avLst/>
              <a:gdLst>
                <a:gd name="T0" fmla="*/ 24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4 w 33"/>
                <a:gd name="T7" fmla="*/ 28 h 39"/>
                <a:gd name="T8" fmla="*/ 0 w 33"/>
                <a:gd name="T9" fmla="*/ 39 h 39"/>
                <a:gd name="T10" fmla="*/ 24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4" y="39"/>
                  </a:moveTo>
                  <a:cubicBezTo>
                    <a:pt x="25" y="38"/>
                    <a:pt x="25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1" y="0"/>
                    <a:pt x="11" y="11"/>
                    <a:pt x="4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8617061" y="4322785"/>
              <a:ext cx="135753" cy="178468"/>
            </a:xfrm>
            <a:custGeom>
              <a:avLst/>
              <a:gdLst>
                <a:gd name="T0" fmla="*/ 25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4 w 33"/>
                <a:gd name="T7" fmla="*/ 28 h 39"/>
                <a:gd name="T8" fmla="*/ 0 w 33"/>
                <a:gd name="T9" fmla="*/ 39 h 39"/>
                <a:gd name="T10" fmla="*/ 25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5" y="39"/>
                  </a:moveTo>
                  <a:cubicBezTo>
                    <a:pt x="25" y="38"/>
                    <a:pt x="25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2" y="0"/>
                    <a:pt x="11" y="11"/>
                    <a:pt x="4" y="28"/>
                  </a:cubicBezTo>
                  <a:cubicBezTo>
                    <a:pt x="3" y="32"/>
                    <a:pt x="1" y="35"/>
                    <a:pt x="0" y="39"/>
                  </a:cubicBezTo>
                  <a:lnTo>
                    <a:pt x="2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8756866" y="4322785"/>
              <a:ext cx="133726" cy="178468"/>
            </a:xfrm>
            <a:custGeom>
              <a:avLst/>
              <a:gdLst>
                <a:gd name="T0" fmla="*/ 24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3 w 33"/>
                <a:gd name="T7" fmla="*/ 28 h 39"/>
                <a:gd name="T8" fmla="*/ 0 w 33"/>
                <a:gd name="T9" fmla="*/ 39 h 39"/>
                <a:gd name="T10" fmla="*/ 24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4" y="39"/>
                  </a:moveTo>
                  <a:cubicBezTo>
                    <a:pt x="24" y="38"/>
                    <a:pt x="24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1" y="0"/>
                    <a:pt x="10" y="11"/>
                    <a:pt x="3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8890592" y="4322785"/>
              <a:ext cx="133726" cy="178468"/>
            </a:xfrm>
            <a:custGeom>
              <a:avLst/>
              <a:gdLst>
                <a:gd name="T0" fmla="*/ 24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4 w 33"/>
                <a:gd name="T7" fmla="*/ 28 h 39"/>
                <a:gd name="T8" fmla="*/ 0 w 33"/>
                <a:gd name="T9" fmla="*/ 39 h 39"/>
                <a:gd name="T10" fmla="*/ 24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4" y="39"/>
                  </a:moveTo>
                  <a:cubicBezTo>
                    <a:pt x="24" y="38"/>
                    <a:pt x="25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1" y="0"/>
                    <a:pt x="11" y="11"/>
                    <a:pt x="4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9024318" y="4322785"/>
              <a:ext cx="135753" cy="178468"/>
            </a:xfrm>
            <a:custGeom>
              <a:avLst/>
              <a:gdLst>
                <a:gd name="T0" fmla="*/ 25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4 w 33"/>
                <a:gd name="T7" fmla="*/ 28 h 39"/>
                <a:gd name="T8" fmla="*/ 0 w 33"/>
                <a:gd name="T9" fmla="*/ 39 h 39"/>
                <a:gd name="T10" fmla="*/ 25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5" y="39"/>
                  </a:moveTo>
                  <a:cubicBezTo>
                    <a:pt x="25" y="38"/>
                    <a:pt x="25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1" y="0"/>
                    <a:pt x="11" y="11"/>
                    <a:pt x="4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9164122" y="4322785"/>
              <a:ext cx="129674" cy="178468"/>
            </a:xfrm>
            <a:custGeom>
              <a:avLst/>
              <a:gdLst>
                <a:gd name="T0" fmla="*/ 24 w 32"/>
                <a:gd name="T1" fmla="*/ 39 h 39"/>
                <a:gd name="T2" fmla="*/ 25 w 32"/>
                <a:gd name="T3" fmla="*/ 37 h 39"/>
                <a:gd name="T4" fmla="*/ 27 w 32"/>
                <a:gd name="T5" fmla="*/ 2 h 39"/>
                <a:gd name="T6" fmla="*/ 3 w 32"/>
                <a:gd name="T7" fmla="*/ 28 h 39"/>
                <a:gd name="T8" fmla="*/ 0 w 32"/>
                <a:gd name="T9" fmla="*/ 39 h 39"/>
                <a:gd name="T10" fmla="*/ 24 w 32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9">
                  <a:moveTo>
                    <a:pt x="24" y="39"/>
                  </a:moveTo>
                  <a:cubicBezTo>
                    <a:pt x="24" y="38"/>
                    <a:pt x="24" y="38"/>
                    <a:pt x="25" y="37"/>
                  </a:cubicBezTo>
                  <a:cubicBezTo>
                    <a:pt x="32" y="20"/>
                    <a:pt x="32" y="5"/>
                    <a:pt x="27" y="2"/>
                  </a:cubicBezTo>
                  <a:cubicBezTo>
                    <a:pt x="21" y="0"/>
                    <a:pt x="10" y="11"/>
                    <a:pt x="3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9297848" y="4322785"/>
              <a:ext cx="133726" cy="178468"/>
            </a:xfrm>
            <a:custGeom>
              <a:avLst/>
              <a:gdLst>
                <a:gd name="T0" fmla="*/ 24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4 w 33"/>
                <a:gd name="T7" fmla="*/ 28 h 39"/>
                <a:gd name="T8" fmla="*/ 0 w 33"/>
                <a:gd name="T9" fmla="*/ 39 h 39"/>
                <a:gd name="T10" fmla="*/ 24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4" y="39"/>
                  </a:moveTo>
                  <a:cubicBezTo>
                    <a:pt x="24" y="38"/>
                    <a:pt x="25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1" y="0"/>
                    <a:pt x="11" y="11"/>
                    <a:pt x="4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9431573" y="4322785"/>
              <a:ext cx="133726" cy="178468"/>
            </a:xfrm>
            <a:custGeom>
              <a:avLst/>
              <a:gdLst>
                <a:gd name="T0" fmla="*/ 24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4 w 33"/>
                <a:gd name="T7" fmla="*/ 28 h 39"/>
                <a:gd name="T8" fmla="*/ 0 w 33"/>
                <a:gd name="T9" fmla="*/ 39 h 39"/>
                <a:gd name="T10" fmla="*/ 24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4" y="39"/>
                  </a:moveTo>
                  <a:cubicBezTo>
                    <a:pt x="25" y="38"/>
                    <a:pt x="25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1" y="0"/>
                    <a:pt x="11" y="11"/>
                    <a:pt x="4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9569352" y="4322785"/>
              <a:ext cx="131700" cy="178468"/>
            </a:xfrm>
            <a:custGeom>
              <a:avLst/>
              <a:gdLst>
                <a:gd name="T0" fmla="*/ 24 w 32"/>
                <a:gd name="T1" fmla="*/ 39 h 39"/>
                <a:gd name="T2" fmla="*/ 24 w 32"/>
                <a:gd name="T3" fmla="*/ 37 h 39"/>
                <a:gd name="T4" fmla="*/ 26 w 32"/>
                <a:gd name="T5" fmla="*/ 2 h 39"/>
                <a:gd name="T6" fmla="*/ 3 w 32"/>
                <a:gd name="T7" fmla="*/ 28 h 39"/>
                <a:gd name="T8" fmla="*/ 0 w 32"/>
                <a:gd name="T9" fmla="*/ 39 h 39"/>
                <a:gd name="T10" fmla="*/ 24 w 32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9">
                  <a:moveTo>
                    <a:pt x="24" y="39"/>
                  </a:moveTo>
                  <a:cubicBezTo>
                    <a:pt x="24" y="38"/>
                    <a:pt x="24" y="38"/>
                    <a:pt x="24" y="37"/>
                  </a:cubicBezTo>
                  <a:cubicBezTo>
                    <a:pt x="31" y="20"/>
                    <a:pt x="32" y="5"/>
                    <a:pt x="26" y="2"/>
                  </a:cubicBezTo>
                  <a:cubicBezTo>
                    <a:pt x="21" y="0"/>
                    <a:pt x="10" y="11"/>
                    <a:pt x="3" y="28"/>
                  </a:cubicBezTo>
                  <a:cubicBezTo>
                    <a:pt x="2" y="32"/>
                    <a:pt x="0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9705104" y="4322785"/>
              <a:ext cx="133726" cy="178468"/>
            </a:xfrm>
            <a:custGeom>
              <a:avLst/>
              <a:gdLst>
                <a:gd name="T0" fmla="*/ 24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3 w 33"/>
                <a:gd name="T7" fmla="*/ 28 h 39"/>
                <a:gd name="T8" fmla="*/ 0 w 33"/>
                <a:gd name="T9" fmla="*/ 39 h 39"/>
                <a:gd name="T10" fmla="*/ 24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4" y="39"/>
                  </a:moveTo>
                  <a:cubicBezTo>
                    <a:pt x="24" y="38"/>
                    <a:pt x="24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1" y="0"/>
                    <a:pt x="10" y="11"/>
                    <a:pt x="3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9838830" y="4322785"/>
              <a:ext cx="133726" cy="178468"/>
            </a:xfrm>
            <a:custGeom>
              <a:avLst/>
              <a:gdLst>
                <a:gd name="T0" fmla="*/ 24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4 w 33"/>
                <a:gd name="T7" fmla="*/ 28 h 39"/>
                <a:gd name="T8" fmla="*/ 0 w 33"/>
                <a:gd name="T9" fmla="*/ 39 h 39"/>
                <a:gd name="T10" fmla="*/ 24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4" y="39"/>
                  </a:moveTo>
                  <a:cubicBezTo>
                    <a:pt x="24" y="38"/>
                    <a:pt x="25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1" y="0"/>
                    <a:pt x="11" y="11"/>
                    <a:pt x="4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9972556" y="4322785"/>
              <a:ext cx="135753" cy="178468"/>
            </a:xfrm>
            <a:custGeom>
              <a:avLst/>
              <a:gdLst>
                <a:gd name="T0" fmla="*/ 25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4 w 33"/>
                <a:gd name="T7" fmla="*/ 28 h 39"/>
                <a:gd name="T8" fmla="*/ 0 w 33"/>
                <a:gd name="T9" fmla="*/ 39 h 39"/>
                <a:gd name="T10" fmla="*/ 25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5" y="39"/>
                  </a:moveTo>
                  <a:cubicBezTo>
                    <a:pt x="25" y="38"/>
                    <a:pt x="25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1" y="0"/>
                    <a:pt x="11" y="11"/>
                    <a:pt x="4" y="28"/>
                  </a:cubicBezTo>
                  <a:cubicBezTo>
                    <a:pt x="3" y="32"/>
                    <a:pt x="1" y="35"/>
                    <a:pt x="0" y="39"/>
                  </a:cubicBezTo>
                  <a:lnTo>
                    <a:pt x="2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10112360" y="4322785"/>
              <a:ext cx="129674" cy="178468"/>
            </a:xfrm>
            <a:custGeom>
              <a:avLst/>
              <a:gdLst>
                <a:gd name="T0" fmla="*/ 24 w 32"/>
                <a:gd name="T1" fmla="*/ 39 h 39"/>
                <a:gd name="T2" fmla="*/ 25 w 32"/>
                <a:gd name="T3" fmla="*/ 37 h 39"/>
                <a:gd name="T4" fmla="*/ 27 w 32"/>
                <a:gd name="T5" fmla="*/ 2 h 39"/>
                <a:gd name="T6" fmla="*/ 3 w 32"/>
                <a:gd name="T7" fmla="*/ 28 h 39"/>
                <a:gd name="T8" fmla="*/ 0 w 32"/>
                <a:gd name="T9" fmla="*/ 39 h 39"/>
                <a:gd name="T10" fmla="*/ 24 w 32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9">
                  <a:moveTo>
                    <a:pt x="24" y="39"/>
                  </a:moveTo>
                  <a:cubicBezTo>
                    <a:pt x="24" y="38"/>
                    <a:pt x="24" y="38"/>
                    <a:pt x="25" y="37"/>
                  </a:cubicBezTo>
                  <a:cubicBezTo>
                    <a:pt x="32" y="20"/>
                    <a:pt x="32" y="5"/>
                    <a:pt x="27" y="2"/>
                  </a:cubicBezTo>
                  <a:cubicBezTo>
                    <a:pt x="21" y="0"/>
                    <a:pt x="10" y="11"/>
                    <a:pt x="3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10246086" y="4322785"/>
              <a:ext cx="133726" cy="178468"/>
            </a:xfrm>
            <a:custGeom>
              <a:avLst/>
              <a:gdLst>
                <a:gd name="T0" fmla="*/ 24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4 w 33"/>
                <a:gd name="T7" fmla="*/ 28 h 39"/>
                <a:gd name="T8" fmla="*/ 0 w 33"/>
                <a:gd name="T9" fmla="*/ 39 h 39"/>
                <a:gd name="T10" fmla="*/ 24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4" y="39"/>
                  </a:moveTo>
                  <a:cubicBezTo>
                    <a:pt x="24" y="38"/>
                    <a:pt x="25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1" y="0"/>
                    <a:pt x="11" y="11"/>
                    <a:pt x="4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10379812" y="4322785"/>
              <a:ext cx="133726" cy="178468"/>
            </a:xfrm>
            <a:custGeom>
              <a:avLst/>
              <a:gdLst>
                <a:gd name="T0" fmla="*/ 24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4 w 33"/>
                <a:gd name="T7" fmla="*/ 28 h 39"/>
                <a:gd name="T8" fmla="*/ 0 w 33"/>
                <a:gd name="T9" fmla="*/ 39 h 39"/>
                <a:gd name="T10" fmla="*/ 24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4" y="39"/>
                  </a:moveTo>
                  <a:cubicBezTo>
                    <a:pt x="25" y="38"/>
                    <a:pt x="25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1" y="0"/>
                    <a:pt x="11" y="11"/>
                    <a:pt x="4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10517590" y="4322785"/>
              <a:ext cx="131700" cy="178468"/>
            </a:xfrm>
            <a:custGeom>
              <a:avLst/>
              <a:gdLst>
                <a:gd name="T0" fmla="*/ 24 w 32"/>
                <a:gd name="T1" fmla="*/ 39 h 39"/>
                <a:gd name="T2" fmla="*/ 24 w 32"/>
                <a:gd name="T3" fmla="*/ 37 h 39"/>
                <a:gd name="T4" fmla="*/ 26 w 32"/>
                <a:gd name="T5" fmla="*/ 2 h 39"/>
                <a:gd name="T6" fmla="*/ 3 w 32"/>
                <a:gd name="T7" fmla="*/ 28 h 39"/>
                <a:gd name="T8" fmla="*/ 0 w 32"/>
                <a:gd name="T9" fmla="*/ 39 h 39"/>
                <a:gd name="T10" fmla="*/ 24 w 32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9">
                  <a:moveTo>
                    <a:pt x="24" y="39"/>
                  </a:moveTo>
                  <a:cubicBezTo>
                    <a:pt x="24" y="38"/>
                    <a:pt x="24" y="38"/>
                    <a:pt x="24" y="37"/>
                  </a:cubicBezTo>
                  <a:cubicBezTo>
                    <a:pt x="31" y="20"/>
                    <a:pt x="32" y="5"/>
                    <a:pt x="26" y="2"/>
                  </a:cubicBezTo>
                  <a:cubicBezTo>
                    <a:pt x="21" y="0"/>
                    <a:pt x="10" y="11"/>
                    <a:pt x="3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10653343" y="4322785"/>
              <a:ext cx="133726" cy="178468"/>
            </a:xfrm>
            <a:custGeom>
              <a:avLst/>
              <a:gdLst>
                <a:gd name="T0" fmla="*/ 24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3 w 33"/>
                <a:gd name="T7" fmla="*/ 28 h 39"/>
                <a:gd name="T8" fmla="*/ 0 w 33"/>
                <a:gd name="T9" fmla="*/ 39 h 39"/>
                <a:gd name="T10" fmla="*/ 24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4" y="39"/>
                  </a:moveTo>
                  <a:cubicBezTo>
                    <a:pt x="24" y="38"/>
                    <a:pt x="24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1" y="0"/>
                    <a:pt x="10" y="11"/>
                    <a:pt x="3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10787068" y="4322785"/>
              <a:ext cx="133726" cy="178468"/>
            </a:xfrm>
            <a:custGeom>
              <a:avLst/>
              <a:gdLst>
                <a:gd name="T0" fmla="*/ 24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4 w 33"/>
                <a:gd name="T7" fmla="*/ 28 h 39"/>
                <a:gd name="T8" fmla="*/ 0 w 33"/>
                <a:gd name="T9" fmla="*/ 39 h 39"/>
                <a:gd name="T10" fmla="*/ 24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4" y="39"/>
                  </a:moveTo>
                  <a:cubicBezTo>
                    <a:pt x="25" y="38"/>
                    <a:pt x="25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1" y="0"/>
                    <a:pt x="11" y="11"/>
                    <a:pt x="4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10920794" y="4322785"/>
              <a:ext cx="135753" cy="178468"/>
            </a:xfrm>
            <a:custGeom>
              <a:avLst/>
              <a:gdLst>
                <a:gd name="T0" fmla="*/ 25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4 w 33"/>
                <a:gd name="T7" fmla="*/ 28 h 39"/>
                <a:gd name="T8" fmla="*/ 0 w 33"/>
                <a:gd name="T9" fmla="*/ 39 h 39"/>
                <a:gd name="T10" fmla="*/ 25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5" y="39"/>
                  </a:moveTo>
                  <a:cubicBezTo>
                    <a:pt x="25" y="38"/>
                    <a:pt x="25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2" y="0"/>
                    <a:pt x="11" y="11"/>
                    <a:pt x="4" y="28"/>
                  </a:cubicBezTo>
                  <a:cubicBezTo>
                    <a:pt x="3" y="32"/>
                    <a:pt x="1" y="35"/>
                    <a:pt x="0" y="39"/>
                  </a:cubicBezTo>
                  <a:lnTo>
                    <a:pt x="2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11060598" y="4322785"/>
              <a:ext cx="133726" cy="178468"/>
            </a:xfrm>
            <a:custGeom>
              <a:avLst/>
              <a:gdLst>
                <a:gd name="T0" fmla="*/ 24 w 33"/>
                <a:gd name="T1" fmla="*/ 39 h 39"/>
                <a:gd name="T2" fmla="*/ 25 w 33"/>
                <a:gd name="T3" fmla="*/ 37 h 39"/>
                <a:gd name="T4" fmla="*/ 27 w 33"/>
                <a:gd name="T5" fmla="*/ 2 h 39"/>
                <a:gd name="T6" fmla="*/ 3 w 33"/>
                <a:gd name="T7" fmla="*/ 28 h 39"/>
                <a:gd name="T8" fmla="*/ 0 w 33"/>
                <a:gd name="T9" fmla="*/ 39 h 39"/>
                <a:gd name="T10" fmla="*/ 24 w 3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4" y="39"/>
                  </a:moveTo>
                  <a:cubicBezTo>
                    <a:pt x="24" y="38"/>
                    <a:pt x="24" y="38"/>
                    <a:pt x="25" y="37"/>
                  </a:cubicBezTo>
                  <a:cubicBezTo>
                    <a:pt x="32" y="20"/>
                    <a:pt x="33" y="5"/>
                    <a:pt x="27" y="2"/>
                  </a:cubicBezTo>
                  <a:cubicBezTo>
                    <a:pt x="21" y="0"/>
                    <a:pt x="10" y="11"/>
                    <a:pt x="3" y="28"/>
                  </a:cubicBezTo>
                  <a:cubicBezTo>
                    <a:pt x="2" y="32"/>
                    <a:pt x="1" y="35"/>
                    <a:pt x="0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5421823" y="2531339"/>
              <a:ext cx="99282" cy="47441"/>
            </a:xfrm>
            <a:custGeom>
              <a:avLst/>
              <a:gdLst>
                <a:gd name="T0" fmla="*/ 0 w 49"/>
                <a:gd name="T1" fmla="*/ 21 h 21"/>
                <a:gd name="T2" fmla="*/ 49 w 49"/>
                <a:gd name="T3" fmla="*/ 21 h 21"/>
                <a:gd name="T4" fmla="*/ 26 w 49"/>
                <a:gd name="T5" fmla="*/ 0 h 21"/>
                <a:gd name="T6" fmla="*/ 0 w 49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1">
                  <a:moveTo>
                    <a:pt x="0" y="21"/>
                  </a:moveTo>
                  <a:lnTo>
                    <a:pt x="49" y="21"/>
                  </a:lnTo>
                  <a:lnTo>
                    <a:pt x="26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5251627" y="2531339"/>
              <a:ext cx="97255" cy="47441"/>
            </a:xfrm>
            <a:custGeom>
              <a:avLst/>
              <a:gdLst>
                <a:gd name="T0" fmla="*/ 0 w 48"/>
                <a:gd name="T1" fmla="*/ 21 h 21"/>
                <a:gd name="T2" fmla="*/ 48 w 48"/>
                <a:gd name="T3" fmla="*/ 21 h 21"/>
                <a:gd name="T4" fmla="*/ 26 w 48"/>
                <a:gd name="T5" fmla="*/ 0 h 21"/>
                <a:gd name="T6" fmla="*/ 0 w 48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1">
                  <a:moveTo>
                    <a:pt x="0" y="21"/>
                  </a:moveTo>
                  <a:lnTo>
                    <a:pt x="48" y="21"/>
                  </a:lnTo>
                  <a:lnTo>
                    <a:pt x="26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5320516" y="2445495"/>
              <a:ext cx="133726" cy="133286"/>
            </a:xfrm>
            <a:custGeom>
              <a:avLst/>
              <a:gdLst>
                <a:gd name="T0" fmla="*/ 36 w 66"/>
                <a:gd name="T1" fmla="*/ 0 h 59"/>
                <a:gd name="T2" fmla="*/ 0 w 66"/>
                <a:gd name="T3" fmla="*/ 30 h 59"/>
                <a:gd name="T4" fmla="*/ 32 w 66"/>
                <a:gd name="T5" fmla="*/ 59 h 59"/>
                <a:gd name="T6" fmla="*/ 32 w 66"/>
                <a:gd name="T7" fmla="*/ 59 h 59"/>
                <a:gd name="T8" fmla="*/ 66 w 66"/>
                <a:gd name="T9" fmla="*/ 28 h 59"/>
                <a:gd name="T10" fmla="*/ 36 w 66"/>
                <a:gd name="T11" fmla="*/ 0 h 59"/>
                <a:gd name="T12" fmla="*/ 36 w 66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9">
                  <a:moveTo>
                    <a:pt x="36" y="0"/>
                  </a:moveTo>
                  <a:lnTo>
                    <a:pt x="0" y="30"/>
                  </a:lnTo>
                  <a:lnTo>
                    <a:pt x="32" y="59"/>
                  </a:lnTo>
                  <a:lnTo>
                    <a:pt x="32" y="59"/>
                  </a:lnTo>
                  <a:lnTo>
                    <a:pt x="66" y="28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5077378" y="2445495"/>
              <a:ext cx="109412" cy="142322"/>
            </a:xfrm>
            <a:custGeom>
              <a:avLst/>
              <a:gdLst>
                <a:gd name="T0" fmla="*/ 28 w 54"/>
                <a:gd name="T1" fmla="*/ 36 h 63"/>
                <a:gd name="T2" fmla="*/ 28 w 54"/>
                <a:gd name="T3" fmla="*/ 22 h 63"/>
                <a:gd name="T4" fmla="*/ 28 w 54"/>
                <a:gd name="T5" fmla="*/ 22 h 63"/>
                <a:gd name="T6" fmla="*/ 28 w 54"/>
                <a:gd name="T7" fmla="*/ 22 h 63"/>
                <a:gd name="T8" fmla="*/ 54 w 54"/>
                <a:gd name="T9" fmla="*/ 0 h 63"/>
                <a:gd name="T10" fmla="*/ 26 w 54"/>
                <a:gd name="T11" fmla="*/ 0 h 63"/>
                <a:gd name="T12" fmla="*/ 0 w 54"/>
                <a:gd name="T13" fmla="*/ 32 h 63"/>
                <a:gd name="T14" fmla="*/ 26 w 54"/>
                <a:gd name="T15" fmla="*/ 63 h 63"/>
                <a:gd name="T16" fmla="*/ 26 w 54"/>
                <a:gd name="T17" fmla="*/ 59 h 63"/>
                <a:gd name="T18" fmla="*/ 50 w 54"/>
                <a:gd name="T19" fmla="*/ 59 h 63"/>
                <a:gd name="T20" fmla="*/ 28 w 54"/>
                <a:gd name="T21" fmla="*/ 38 h 63"/>
                <a:gd name="T22" fmla="*/ 28 w 54"/>
                <a:gd name="T2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3">
                  <a:moveTo>
                    <a:pt x="28" y="36"/>
                  </a:move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54" y="0"/>
                  </a:lnTo>
                  <a:lnTo>
                    <a:pt x="26" y="0"/>
                  </a:lnTo>
                  <a:lnTo>
                    <a:pt x="0" y="32"/>
                  </a:lnTo>
                  <a:lnTo>
                    <a:pt x="26" y="63"/>
                  </a:lnTo>
                  <a:lnTo>
                    <a:pt x="26" y="59"/>
                  </a:lnTo>
                  <a:lnTo>
                    <a:pt x="50" y="59"/>
                  </a:lnTo>
                  <a:lnTo>
                    <a:pt x="28" y="38"/>
                  </a:lnTo>
                  <a:lnTo>
                    <a:pt x="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5154371" y="2445495"/>
              <a:ext cx="129674" cy="133286"/>
            </a:xfrm>
            <a:custGeom>
              <a:avLst/>
              <a:gdLst>
                <a:gd name="T0" fmla="*/ 34 w 64"/>
                <a:gd name="T1" fmla="*/ 0 h 59"/>
                <a:gd name="T2" fmla="*/ 0 w 64"/>
                <a:gd name="T3" fmla="*/ 30 h 59"/>
                <a:gd name="T4" fmla="*/ 30 w 64"/>
                <a:gd name="T5" fmla="*/ 59 h 59"/>
                <a:gd name="T6" fmla="*/ 64 w 64"/>
                <a:gd name="T7" fmla="*/ 28 h 59"/>
                <a:gd name="T8" fmla="*/ 34 w 64"/>
                <a:gd name="T9" fmla="*/ 0 h 59"/>
                <a:gd name="T10" fmla="*/ 34 w 64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9">
                  <a:moveTo>
                    <a:pt x="34" y="0"/>
                  </a:moveTo>
                  <a:lnTo>
                    <a:pt x="0" y="30"/>
                  </a:lnTo>
                  <a:lnTo>
                    <a:pt x="30" y="59"/>
                  </a:lnTo>
                  <a:lnTo>
                    <a:pt x="64" y="28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5429928" y="2445495"/>
              <a:ext cx="95230" cy="49700"/>
            </a:xfrm>
            <a:custGeom>
              <a:avLst/>
              <a:gdLst>
                <a:gd name="T0" fmla="*/ 47 w 47"/>
                <a:gd name="T1" fmla="*/ 0 h 22"/>
                <a:gd name="T2" fmla="*/ 0 w 47"/>
                <a:gd name="T3" fmla="*/ 0 h 22"/>
                <a:gd name="T4" fmla="*/ 22 w 47"/>
                <a:gd name="T5" fmla="*/ 22 h 22"/>
                <a:gd name="T6" fmla="*/ 47 w 4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22">
                  <a:moveTo>
                    <a:pt x="47" y="0"/>
                  </a:moveTo>
                  <a:lnTo>
                    <a:pt x="0" y="0"/>
                  </a:lnTo>
                  <a:lnTo>
                    <a:pt x="22" y="22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5259731" y="2445495"/>
              <a:ext cx="93203" cy="49700"/>
            </a:xfrm>
            <a:custGeom>
              <a:avLst/>
              <a:gdLst>
                <a:gd name="T0" fmla="*/ 46 w 46"/>
                <a:gd name="T1" fmla="*/ 0 h 22"/>
                <a:gd name="T2" fmla="*/ 0 w 46"/>
                <a:gd name="T3" fmla="*/ 0 h 22"/>
                <a:gd name="T4" fmla="*/ 22 w 46"/>
                <a:gd name="T5" fmla="*/ 22 h 22"/>
                <a:gd name="T6" fmla="*/ 46 w 46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2">
                  <a:moveTo>
                    <a:pt x="46" y="0"/>
                  </a:moveTo>
                  <a:lnTo>
                    <a:pt x="0" y="0"/>
                  </a:lnTo>
                  <a:lnTo>
                    <a:pt x="22" y="22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4986200" y="4232422"/>
              <a:ext cx="2027" cy="22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5077378" y="4062992"/>
              <a:ext cx="52680" cy="137804"/>
            </a:xfrm>
            <a:custGeom>
              <a:avLst/>
              <a:gdLst>
                <a:gd name="T0" fmla="*/ 26 w 26"/>
                <a:gd name="T1" fmla="*/ 61 h 61"/>
                <a:gd name="T2" fmla="*/ 26 w 26"/>
                <a:gd name="T3" fmla="*/ 0 h 61"/>
                <a:gd name="T4" fmla="*/ 0 w 26"/>
                <a:gd name="T5" fmla="*/ 33 h 61"/>
                <a:gd name="T6" fmla="*/ 26 w 26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61">
                  <a:moveTo>
                    <a:pt x="26" y="61"/>
                  </a:moveTo>
                  <a:lnTo>
                    <a:pt x="26" y="0"/>
                  </a:lnTo>
                  <a:lnTo>
                    <a:pt x="0" y="33"/>
                  </a:lnTo>
                  <a:lnTo>
                    <a:pt x="2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4986200" y="4255013"/>
              <a:ext cx="143857" cy="72290"/>
            </a:xfrm>
            <a:custGeom>
              <a:avLst/>
              <a:gdLst>
                <a:gd name="T0" fmla="*/ 45 w 71"/>
                <a:gd name="T1" fmla="*/ 32 h 32"/>
                <a:gd name="T2" fmla="*/ 45 w 71"/>
                <a:gd name="T3" fmla="*/ 32 h 32"/>
                <a:gd name="T4" fmla="*/ 29 w 71"/>
                <a:gd name="T5" fmla="*/ 32 h 32"/>
                <a:gd name="T6" fmla="*/ 29 w 71"/>
                <a:gd name="T7" fmla="*/ 32 h 32"/>
                <a:gd name="T8" fmla="*/ 0 w 71"/>
                <a:gd name="T9" fmla="*/ 2 h 32"/>
                <a:gd name="T10" fmla="*/ 0 w 71"/>
                <a:gd name="T11" fmla="*/ 32 h 32"/>
                <a:gd name="T12" fmla="*/ 71 w 71"/>
                <a:gd name="T13" fmla="*/ 32 h 32"/>
                <a:gd name="T14" fmla="*/ 71 w 71"/>
                <a:gd name="T15" fmla="*/ 0 h 32"/>
                <a:gd name="T16" fmla="*/ 45 w 71"/>
                <a:gd name="T17" fmla="*/ 32 h 32"/>
                <a:gd name="T18" fmla="*/ 45 w 71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32">
                  <a:moveTo>
                    <a:pt x="45" y="32"/>
                  </a:moveTo>
                  <a:lnTo>
                    <a:pt x="45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0" y="2"/>
                  </a:lnTo>
                  <a:lnTo>
                    <a:pt x="0" y="32"/>
                  </a:lnTo>
                  <a:lnTo>
                    <a:pt x="71" y="32"/>
                  </a:lnTo>
                  <a:lnTo>
                    <a:pt x="71" y="0"/>
                  </a:lnTo>
                  <a:lnTo>
                    <a:pt x="45" y="32"/>
                  </a:lnTo>
                  <a:lnTo>
                    <a:pt x="45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4986200" y="3694762"/>
              <a:ext cx="58759" cy="149099"/>
            </a:xfrm>
            <a:custGeom>
              <a:avLst/>
              <a:gdLst>
                <a:gd name="T0" fmla="*/ 0 w 29"/>
                <a:gd name="T1" fmla="*/ 0 h 66"/>
                <a:gd name="T2" fmla="*/ 0 w 29"/>
                <a:gd name="T3" fmla="*/ 66 h 66"/>
                <a:gd name="T4" fmla="*/ 29 w 29"/>
                <a:gd name="T5" fmla="*/ 32 h 66"/>
                <a:gd name="T6" fmla="*/ 0 w 29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6">
                  <a:moveTo>
                    <a:pt x="0" y="0"/>
                  </a:moveTo>
                  <a:lnTo>
                    <a:pt x="0" y="66"/>
                  </a:lnTo>
                  <a:lnTo>
                    <a:pt x="29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4986200" y="4067510"/>
              <a:ext cx="58759" cy="146841"/>
            </a:xfrm>
            <a:custGeom>
              <a:avLst/>
              <a:gdLst>
                <a:gd name="T0" fmla="*/ 0 w 29"/>
                <a:gd name="T1" fmla="*/ 0 h 65"/>
                <a:gd name="T2" fmla="*/ 0 w 29"/>
                <a:gd name="T3" fmla="*/ 65 h 65"/>
                <a:gd name="T4" fmla="*/ 29 w 29"/>
                <a:gd name="T5" fmla="*/ 31 h 65"/>
                <a:gd name="T6" fmla="*/ 0 w 29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5">
                  <a:moveTo>
                    <a:pt x="0" y="0"/>
                  </a:moveTo>
                  <a:lnTo>
                    <a:pt x="0" y="65"/>
                  </a:lnTo>
                  <a:lnTo>
                    <a:pt x="29" y="3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4986200" y="3525332"/>
              <a:ext cx="58759" cy="146841"/>
            </a:xfrm>
            <a:custGeom>
              <a:avLst/>
              <a:gdLst>
                <a:gd name="T0" fmla="*/ 4 w 29"/>
                <a:gd name="T1" fmla="*/ 63 h 65"/>
                <a:gd name="T2" fmla="*/ 29 w 29"/>
                <a:gd name="T3" fmla="*/ 33 h 65"/>
                <a:gd name="T4" fmla="*/ 0 w 29"/>
                <a:gd name="T5" fmla="*/ 0 h 65"/>
                <a:gd name="T6" fmla="*/ 0 w 29"/>
                <a:gd name="T7" fmla="*/ 65 h 65"/>
                <a:gd name="T8" fmla="*/ 4 w 29"/>
                <a:gd name="T9" fmla="*/ 61 h 65"/>
                <a:gd name="T10" fmla="*/ 4 w 29"/>
                <a:gd name="T11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65">
                  <a:moveTo>
                    <a:pt x="4" y="63"/>
                  </a:moveTo>
                  <a:lnTo>
                    <a:pt x="29" y="33"/>
                  </a:lnTo>
                  <a:lnTo>
                    <a:pt x="0" y="0"/>
                  </a:lnTo>
                  <a:lnTo>
                    <a:pt x="0" y="65"/>
                  </a:lnTo>
                  <a:lnTo>
                    <a:pt x="4" y="61"/>
                  </a:lnTo>
                  <a:lnTo>
                    <a:pt x="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5006462" y="2540376"/>
              <a:ext cx="107387" cy="133286"/>
            </a:xfrm>
            <a:custGeom>
              <a:avLst/>
              <a:gdLst>
                <a:gd name="T0" fmla="*/ 27 w 53"/>
                <a:gd name="T1" fmla="*/ 0 h 59"/>
                <a:gd name="T2" fmla="*/ 0 w 53"/>
                <a:gd name="T3" fmla="*/ 31 h 59"/>
                <a:gd name="T4" fmla="*/ 27 w 53"/>
                <a:gd name="T5" fmla="*/ 59 h 59"/>
                <a:gd name="T6" fmla="*/ 53 w 53"/>
                <a:gd name="T7" fmla="*/ 27 h 59"/>
                <a:gd name="T8" fmla="*/ 27 w 53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9">
                  <a:moveTo>
                    <a:pt x="27" y="0"/>
                  </a:moveTo>
                  <a:lnTo>
                    <a:pt x="0" y="31"/>
                  </a:lnTo>
                  <a:lnTo>
                    <a:pt x="27" y="59"/>
                  </a:lnTo>
                  <a:lnTo>
                    <a:pt x="53" y="27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4986200" y="3877748"/>
              <a:ext cx="58759" cy="144581"/>
            </a:xfrm>
            <a:custGeom>
              <a:avLst/>
              <a:gdLst>
                <a:gd name="T0" fmla="*/ 0 w 29"/>
                <a:gd name="T1" fmla="*/ 0 h 64"/>
                <a:gd name="T2" fmla="*/ 0 w 29"/>
                <a:gd name="T3" fmla="*/ 64 h 64"/>
                <a:gd name="T4" fmla="*/ 29 w 29"/>
                <a:gd name="T5" fmla="*/ 30 h 64"/>
                <a:gd name="T6" fmla="*/ 0 w 29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4">
                  <a:moveTo>
                    <a:pt x="0" y="0"/>
                  </a:moveTo>
                  <a:lnTo>
                    <a:pt x="0" y="64"/>
                  </a:lnTo>
                  <a:lnTo>
                    <a:pt x="29" y="3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4986200" y="3358161"/>
              <a:ext cx="58759" cy="144581"/>
            </a:xfrm>
            <a:custGeom>
              <a:avLst/>
              <a:gdLst>
                <a:gd name="T0" fmla="*/ 29 w 29"/>
                <a:gd name="T1" fmla="*/ 30 h 64"/>
                <a:gd name="T2" fmla="*/ 0 w 29"/>
                <a:gd name="T3" fmla="*/ 0 h 64"/>
                <a:gd name="T4" fmla="*/ 0 w 29"/>
                <a:gd name="T5" fmla="*/ 64 h 64"/>
                <a:gd name="T6" fmla="*/ 29 w 29"/>
                <a:gd name="T7" fmla="*/ 30 h 64"/>
                <a:gd name="T8" fmla="*/ 29 w 29"/>
                <a:gd name="T9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4">
                  <a:moveTo>
                    <a:pt x="29" y="30"/>
                  </a:moveTo>
                  <a:lnTo>
                    <a:pt x="0" y="0"/>
                  </a:lnTo>
                  <a:lnTo>
                    <a:pt x="0" y="64"/>
                  </a:lnTo>
                  <a:lnTo>
                    <a:pt x="29" y="30"/>
                  </a:lnTo>
                  <a:lnTo>
                    <a:pt x="29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4986200" y="4040401"/>
              <a:ext cx="2027" cy="22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5077378" y="2619443"/>
              <a:ext cx="52680" cy="140063"/>
            </a:xfrm>
            <a:custGeom>
              <a:avLst/>
              <a:gdLst>
                <a:gd name="T0" fmla="*/ 26 w 26"/>
                <a:gd name="T1" fmla="*/ 62 h 62"/>
                <a:gd name="T2" fmla="*/ 26 w 26"/>
                <a:gd name="T3" fmla="*/ 0 h 62"/>
                <a:gd name="T4" fmla="*/ 0 w 26"/>
                <a:gd name="T5" fmla="*/ 32 h 62"/>
                <a:gd name="T6" fmla="*/ 26 w 26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62">
                  <a:moveTo>
                    <a:pt x="26" y="62"/>
                  </a:moveTo>
                  <a:lnTo>
                    <a:pt x="26" y="0"/>
                  </a:lnTo>
                  <a:lnTo>
                    <a:pt x="0" y="32"/>
                  </a:lnTo>
                  <a:lnTo>
                    <a:pt x="2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0" name="Freeform 69"/>
            <p:cNvSpPr/>
            <p:nvPr/>
          </p:nvSpPr>
          <p:spPr bwMode="auto">
            <a:xfrm>
              <a:off x="5077378" y="2969600"/>
              <a:ext cx="52680" cy="137804"/>
            </a:xfrm>
            <a:custGeom>
              <a:avLst/>
              <a:gdLst>
                <a:gd name="T0" fmla="*/ 26 w 26"/>
                <a:gd name="T1" fmla="*/ 61 h 61"/>
                <a:gd name="T2" fmla="*/ 26 w 26"/>
                <a:gd name="T3" fmla="*/ 0 h 61"/>
                <a:gd name="T4" fmla="*/ 0 w 26"/>
                <a:gd name="T5" fmla="*/ 32 h 61"/>
                <a:gd name="T6" fmla="*/ 26 w 26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61">
                  <a:moveTo>
                    <a:pt x="26" y="61"/>
                  </a:moveTo>
                  <a:lnTo>
                    <a:pt x="26" y="0"/>
                  </a:lnTo>
                  <a:lnTo>
                    <a:pt x="0" y="32"/>
                  </a:lnTo>
                  <a:lnTo>
                    <a:pt x="2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5077378" y="2791132"/>
              <a:ext cx="52680" cy="137804"/>
            </a:xfrm>
            <a:custGeom>
              <a:avLst/>
              <a:gdLst>
                <a:gd name="T0" fmla="*/ 24 w 26"/>
                <a:gd name="T1" fmla="*/ 0 h 61"/>
                <a:gd name="T2" fmla="*/ 0 w 26"/>
                <a:gd name="T3" fmla="*/ 31 h 61"/>
                <a:gd name="T4" fmla="*/ 26 w 26"/>
                <a:gd name="T5" fmla="*/ 61 h 61"/>
                <a:gd name="T6" fmla="*/ 26 w 26"/>
                <a:gd name="T7" fmla="*/ 0 h 61"/>
                <a:gd name="T8" fmla="*/ 26 w 26"/>
                <a:gd name="T9" fmla="*/ 0 h 61"/>
                <a:gd name="T10" fmla="*/ 24 w 26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61">
                  <a:moveTo>
                    <a:pt x="24" y="0"/>
                  </a:moveTo>
                  <a:lnTo>
                    <a:pt x="0" y="31"/>
                  </a:lnTo>
                  <a:lnTo>
                    <a:pt x="26" y="6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2" name="Freeform 71"/>
            <p:cNvSpPr/>
            <p:nvPr/>
          </p:nvSpPr>
          <p:spPr bwMode="auto">
            <a:xfrm>
              <a:off x="5002409" y="3064481"/>
              <a:ext cx="115491" cy="146841"/>
            </a:xfrm>
            <a:custGeom>
              <a:avLst/>
              <a:gdLst>
                <a:gd name="T0" fmla="*/ 29 w 57"/>
                <a:gd name="T1" fmla="*/ 65 h 65"/>
                <a:gd name="T2" fmla="*/ 57 w 57"/>
                <a:gd name="T3" fmla="*/ 31 h 65"/>
                <a:gd name="T4" fmla="*/ 29 w 57"/>
                <a:gd name="T5" fmla="*/ 0 h 65"/>
                <a:gd name="T6" fmla="*/ 0 w 57"/>
                <a:gd name="T7" fmla="*/ 35 h 65"/>
                <a:gd name="T8" fmla="*/ 29 w 57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5">
                  <a:moveTo>
                    <a:pt x="29" y="65"/>
                  </a:moveTo>
                  <a:lnTo>
                    <a:pt x="57" y="31"/>
                  </a:lnTo>
                  <a:lnTo>
                    <a:pt x="29" y="0"/>
                  </a:lnTo>
                  <a:lnTo>
                    <a:pt x="0" y="35"/>
                  </a:lnTo>
                  <a:lnTo>
                    <a:pt x="29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3" name="Freeform 72"/>
            <p:cNvSpPr/>
            <p:nvPr/>
          </p:nvSpPr>
          <p:spPr bwMode="auto">
            <a:xfrm>
              <a:off x="5002409" y="4160132"/>
              <a:ext cx="115491" cy="144581"/>
            </a:xfrm>
            <a:custGeom>
              <a:avLst/>
              <a:gdLst>
                <a:gd name="T0" fmla="*/ 29 w 57"/>
                <a:gd name="T1" fmla="*/ 64 h 64"/>
                <a:gd name="T2" fmla="*/ 57 w 57"/>
                <a:gd name="T3" fmla="*/ 30 h 64"/>
                <a:gd name="T4" fmla="*/ 29 w 57"/>
                <a:gd name="T5" fmla="*/ 0 h 64"/>
                <a:gd name="T6" fmla="*/ 0 w 57"/>
                <a:gd name="T7" fmla="*/ 34 h 64"/>
                <a:gd name="T8" fmla="*/ 29 w 57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4">
                  <a:moveTo>
                    <a:pt x="29" y="64"/>
                  </a:moveTo>
                  <a:lnTo>
                    <a:pt x="57" y="30"/>
                  </a:lnTo>
                  <a:lnTo>
                    <a:pt x="29" y="0"/>
                  </a:lnTo>
                  <a:lnTo>
                    <a:pt x="0" y="34"/>
                  </a:lnTo>
                  <a:lnTo>
                    <a:pt x="2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4" name="Freeform 73"/>
            <p:cNvSpPr/>
            <p:nvPr/>
          </p:nvSpPr>
          <p:spPr bwMode="auto">
            <a:xfrm>
              <a:off x="5077378" y="3520814"/>
              <a:ext cx="52680" cy="142322"/>
            </a:xfrm>
            <a:custGeom>
              <a:avLst/>
              <a:gdLst>
                <a:gd name="T0" fmla="*/ 26 w 26"/>
                <a:gd name="T1" fmla="*/ 63 h 63"/>
                <a:gd name="T2" fmla="*/ 26 w 26"/>
                <a:gd name="T3" fmla="*/ 0 h 63"/>
                <a:gd name="T4" fmla="*/ 0 w 26"/>
                <a:gd name="T5" fmla="*/ 33 h 63"/>
                <a:gd name="T6" fmla="*/ 26 w 26"/>
                <a:gd name="T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63">
                  <a:moveTo>
                    <a:pt x="26" y="63"/>
                  </a:moveTo>
                  <a:lnTo>
                    <a:pt x="26" y="0"/>
                  </a:lnTo>
                  <a:lnTo>
                    <a:pt x="0" y="33"/>
                  </a:lnTo>
                  <a:lnTo>
                    <a:pt x="2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5077378" y="3161621"/>
              <a:ext cx="52680" cy="135544"/>
            </a:xfrm>
            <a:custGeom>
              <a:avLst/>
              <a:gdLst>
                <a:gd name="T0" fmla="*/ 26 w 26"/>
                <a:gd name="T1" fmla="*/ 60 h 60"/>
                <a:gd name="T2" fmla="*/ 26 w 26"/>
                <a:gd name="T3" fmla="*/ 0 h 60"/>
                <a:gd name="T4" fmla="*/ 0 w 26"/>
                <a:gd name="T5" fmla="*/ 32 h 60"/>
                <a:gd name="T6" fmla="*/ 26 w 26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60">
                  <a:moveTo>
                    <a:pt x="26" y="60"/>
                  </a:moveTo>
                  <a:lnTo>
                    <a:pt x="26" y="0"/>
                  </a:lnTo>
                  <a:lnTo>
                    <a:pt x="0" y="32"/>
                  </a:lnTo>
                  <a:lnTo>
                    <a:pt x="26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6" name="Freeform 75"/>
            <p:cNvSpPr/>
            <p:nvPr/>
          </p:nvSpPr>
          <p:spPr bwMode="auto">
            <a:xfrm>
              <a:off x="5006462" y="2883755"/>
              <a:ext cx="107387" cy="135544"/>
            </a:xfrm>
            <a:custGeom>
              <a:avLst/>
              <a:gdLst>
                <a:gd name="T0" fmla="*/ 27 w 53"/>
                <a:gd name="T1" fmla="*/ 60 h 60"/>
                <a:gd name="T2" fmla="*/ 53 w 53"/>
                <a:gd name="T3" fmla="*/ 28 h 60"/>
                <a:gd name="T4" fmla="*/ 27 w 53"/>
                <a:gd name="T5" fmla="*/ 0 h 60"/>
                <a:gd name="T6" fmla="*/ 0 w 53"/>
                <a:gd name="T7" fmla="*/ 32 h 60"/>
                <a:gd name="T8" fmla="*/ 27 w 53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0">
                  <a:moveTo>
                    <a:pt x="27" y="60"/>
                  </a:moveTo>
                  <a:lnTo>
                    <a:pt x="53" y="28"/>
                  </a:lnTo>
                  <a:lnTo>
                    <a:pt x="27" y="0"/>
                  </a:lnTo>
                  <a:lnTo>
                    <a:pt x="0" y="32"/>
                  </a:lnTo>
                  <a:lnTo>
                    <a:pt x="27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7" name="Freeform 76"/>
            <p:cNvSpPr/>
            <p:nvPr/>
          </p:nvSpPr>
          <p:spPr bwMode="auto">
            <a:xfrm>
              <a:off x="5077378" y="3694762"/>
              <a:ext cx="52680" cy="135544"/>
            </a:xfrm>
            <a:custGeom>
              <a:avLst/>
              <a:gdLst>
                <a:gd name="T0" fmla="*/ 24 w 26"/>
                <a:gd name="T1" fmla="*/ 0 h 60"/>
                <a:gd name="T2" fmla="*/ 0 w 26"/>
                <a:gd name="T3" fmla="*/ 30 h 60"/>
                <a:gd name="T4" fmla="*/ 26 w 26"/>
                <a:gd name="T5" fmla="*/ 60 h 60"/>
                <a:gd name="T6" fmla="*/ 26 w 26"/>
                <a:gd name="T7" fmla="*/ 0 h 60"/>
                <a:gd name="T8" fmla="*/ 26 w 26"/>
                <a:gd name="T9" fmla="*/ 2 h 60"/>
                <a:gd name="T10" fmla="*/ 24 w 26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60">
                  <a:moveTo>
                    <a:pt x="24" y="0"/>
                  </a:moveTo>
                  <a:lnTo>
                    <a:pt x="0" y="30"/>
                  </a:lnTo>
                  <a:lnTo>
                    <a:pt x="26" y="60"/>
                  </a:lnTo>
                  <a:lnTo>
                    <a:pt x="26" y="0"/>
                  </a:lnTo>
                  <a:lnTo>
                    <a:pt x="26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8" name="Freeform 77"/>
            <p:cNvSpPr/>
            <p:nvPr/>
          </p:nvSpPr>
          <p:spPr bwMode="auto">
            <a:xfrm>
              <a:off x="5077378" y="3349125"/>
              <a:ext cx="52680" cy="140063"/>
            </a:xfrm>
            <a:custGeom>
              <a:avLst/>
              <a:gdLst>
                <a:gd name="T0" fmla="*/ 26 w 26"/>
                <a:gd name="T1" fmla="*/ 62 h 62"/>
                <a:gd name="T2" fmla="*/ 26 w 26"/>
                <a:gd name="T3" fmla="*/ 0 h 62"/>
                <a:gd name="T4" fmla="*/ 0 w 26"/>
                <a:gd name="T5" fmla="*/ 32 h 62"/>
                <a:gd name="T6" fmla="*/ 26 w 26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62">
                  <a:moveTo>
                    <a:pt x="26" y="62"/>
                  </a:moveTo>
                  <a:lnTo>
                    <a:pt x="26" y="0"/>
                  </a:lnTo>
                  <a:lnTo>
                    <a:pt x="0" y="32"/>
                  </a:lnTo>
                  <a:lnTo>
                    <a:pt x="2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5002409" y="3968111"/>
              <a:ext cx="115491" cy="151359"/>
            </a:xfrm>
            <a:custGeom>
              <a:avLst/>
              <a:gdLst>
                <a:gd name="T0" fmla="*/ 29 w 57"/>
                <a:gd name="T1" fmla="*/ 67 h 67"/>
                <a:gd name="T2" fmla="*/ 57 w 57"/>
                <a:gd name="T3" fmla="*/ 30 h 67"/>
                <a:gd name="T4" fmla="*/ 29 w 57"/>
                <a:gd name="T5" fmla="*/ 0 h 67"/>
                <a:gd name="T6" fmla="*/ 0 w 57"/>
                <a:gd name="T7" fmla="*/ 34 h 67"/>
                <a:gd name="T8" fmla="*/ 29 w 57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7">
                  <a:moveTo>
                    <a:pt x="29" y="67"/>
                  </a:moveTo>
                  <a:lnTo>
                    <a:pt x="57" y="30"/>
                  </a:lnTo>
                  <a:lnTo>
                    <a:pt x="29" y="0"/>
                  </a:lnTo>
                  <a:lnTo>
                    <a:pt x="0" y="34"/>
                  </a:lnTo>
                  <a:lnTo>
                    <a:pt x="29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0" name="Freeform 79"/>
            <p:cNvSpPr/>
            <p:nvPr/>
          </p:nvSpPr>
          <p:spPr bwMode="auto">
            <a:xfrm>
              <a:off x="5077378" y="3873230"/>
              <a:ext cx="52680" cy="135544"/>
            </a:xfrm>
            <a:custGeom>
              <a:avLst/>
              <a:gdLst>
                <a:gd name="T0" fmla="*/ 26 w 26"/>
                <a:gd name="T1" fmla="*/ 60 h 60"/>
                <a:gd name="T2" fmla="*/ 26 w 26"/>
                <a:gd name="T3" fmla="*/ 0 h 60"/>
                <a:gd name="T4" fmla="*/ 0 w 26"/>
                <a:gd name="T5" fmla="*/ 32 h 60"/>
                <a:gd name="T6" fmla="*/ 26 w 26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60">
                  <a:moveTo>
                    <a:pt x="26" y="60"/>
                  </a:moveTo>
                  <a:lnTo>
                    <a:pt x="26" y="0"/>
                  </a:lnTo>
                  <a:lnTo>
                    <a:pt x="0" y="32"/>
                  </a:lnTo>
                  <a:lnTo>
                    <a:pt x="26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5010514" y="3617954"/>
              <a:ext cx="99282" cy="126508"/>
            </a:xfrm>
            <a:custGeom>
              <a:avLst/>
              <a:gdLst>
                <a:gd name="T0" fmla="*/ 25 w 49"/>
                <a:gd name="T1" fmla="*/ 56 h 56"/>
                <a:gd name="T2" fmla="*/ 49 w 49"/>
                <a:gd name="T3" fmla="*/ 26 h 56"/>
                <a:gd name="T4" fmla="*/ 25 w 49"/>
                <a:gd name="T5" fmla="*/ 0 h 56"/>
                <a:gd name="T6" fmla="*/ 0 w 49"/>
                <a:gd name="T7" fmla="*/ 30 h 56"/>
                <a:gd name="T8" fmla="*/ 25 w 49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6">
                  <a:moveTo>
                    <a:pt x="25" y="56"/>
                  </a:moveTo>
                  <a:lnTo>
                    <a:pt x="49" y="26"/>
                  </a:lnTo>
                  <a:lnTo>
                    <a:pt x="25" y="0"/>
                  </a:lnTo>
                  <a:lnTo>
                    <a:pt x="0" y="30"/>
                  </a:lnTo>
                  <a:lnTo>
                    <a:pt x="2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2" name="Freeform 81"/>
            <p:cNvSpPr/>
            <p:nvPr/>
          </p:nvSpPr>
          <p:spPr bwMode="auto">
            <a:xfrm>
              <a:off x="4986200" y="2791132"/>
              <a:ext cx="58759" cy="146841"/>
            </a:xfrm>
            <a:custGeom>
              <a:avLst/>
              <a:gdLst>
                <a:gd name="T0" fmla="*/ 0 w 29"/>
                <a:gd name="T1" fmla="*/ 0 h 65"/>
                <a:gd name="T2" fmla="*/ 0 w 29"/>
                <a:gd name="T3" fmla="*/ 65 h 65"/>
                <a:gd name="T4" fmla="*/ 29 w 29"/>
                <a:gd name="T5" fmla="*/ 31 h 65"/>
                <a:gd name="T6" fmla="*/ 0 w 29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5">
                  <a:moveTo>
                    <a:pt x="0" y="0"/>
                  </a:moveTo>
                  <a:lnTo>
                    <a:pt x="0" y="65"/>
                  </a:lnTo>
                  <a:lnTo>
                    <a:pt x="29" y="3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3" name="Freeform 82"/>
            <p:cNvSpPr/>
            <p:nvPr/>
          </p:nvSpPr>
          <p:spPr bwMode="auto">
            <a:xfrm>
              <a:off x="5006462" y="3785125"/>
              <a:ext cx="107387" cy="142322"/>
            </a:xfrm>
            <a:custGeom>
              <a:avLst/>
              <a:gdLst>
                <a:gd name="T0" fmla="*/ 27 w 53"/>
                <a:gd name="T1" fmla="*/ 63 h 63"/>
                <a:gd name="T2" fmla="*/ 53 w 53"/>
                <a:gd name="T3" fmla="*/ 29 h 63"/>
                <a:gd name="T4" fmla="*/ 27 w 53"/>
                <a:gd name="T5" fmla="*/ 0 h 63"/>
                <a:gd name="T6" fmla="*/ 0 w 53"/>
                <a:gd name="T7" fmla="*/ 33 h 63"/>
                <a:gd name="T8" fmla="*/ 27 w 53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3">
                  <a:moveTo>
                    <a:pt x="27" y="63"/>
                  </a:moveTo>
                  <a:lnTo>
                    <a:pt x="53" y="29"/>
                  </a:lnTo>
                  <a:lnTo>
                    <a:pt x="27" y="0"/>
                  </a:lnTo>
                  <a:lnTo>
                    <a:pt x="0" y="33"/>
                  </a:lnTo>
                  <a:lnTo>
                    <a:pt x="27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5006462" y="3444006"/>
              <a:ext cx="107387" cy="131026"/>
            </a:xfrm>
            <a:custGeom>
              <a:avLst/>
              <a:gdLst>
                <a:gd name="T0" fmla="*/ 27 w 53"/>
                <a:gd name="T1" fmla="*/ 0 h 58"/>
                <a:gd name="T2" fmla="*/ 0 w 53"/>
                <a:gd name="T3" fmla="*/ 30 h 58"/>
                <a:gd name="T4" fmla="*/ 27 w 53"/>
                <a:gd name="T5" fmla="*/ 58 h 58"/>
                <a:gd name="T6" fmla="*/ 53 w 53"/>
                <a:gd name="T7" fmla="*/ 26 h 58"/>
                <a:gd name="T8" fmla="*/ 27 w 53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8">
                  <a:moveTo>
                    <a:pt x="27" y="0"/>
                  </a:moveTo>
                  <a:lnTo>
                    <a:pt x="0" y="30"/>
                  </a:lnTo>
                  <a:lnTo>
                    <a:pt x="27" y="58"/>
                  </a:lnTo>
                  <a:lnTo>
                    <a:pt x="53" y="26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5010514" y="2714324"/>
              <a:ext cx="99282" cy="128768"/>
            </a:xfrm>
            <a:custGeom>
              <a:avLst/>
              <a:gdLst>
                <a:gd name="T0" fmla="*/ 25 w 49"/>
                <a:gd name="T1" fmla="*/ 57 h 57"/>
                <a:gd name="T2" fmla="*/ 49 w 49"/>
                <a:gd name="T3" fmla="*/ 26 h 57"/>
                <a:gd name="T4" fmla="*/ 25 w 49"/>
                <a:gd name="T5" fmla="*/ 0 h 57"/>
                <a:gd name="T6" fmla="*/ 0 w 49"/>
                <a:gd name="T7" fmla="*/ 30 h 57"/>
                <a:gd name="T8" fmla="*/ 25 w 49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25" y="57"/>
                  </a:moveTo>
                  <a:lnTo>
                    <a:pt x="49" y="26"/>
                  </a:lnTo>
                  <a:lnTo>
                    <a:pt x="25" y="0"/>
                  </a:lnTo>
                  <a:lnTo>
                    <a:pt x="0" y="30"/>
                  </a:lnTo>
                  <a:lnTo>
                    <a:pt x="2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5002409" y="3256502"/>
              <a:ext cx="115491" cy="146841"/>
            </a:xfrm>
            <a:custGeom>
              <a:avLst/>
              <a:gdLst>
                <a:gd name="T0" fmla="*/ 29 w 57"/>
                <a:gd name="T1" fmla="*/ 65 h 65"/>
                <a:gd name="T2" fmla="*/ 57 w 57"/>
                <a:gd name="T3" fmla="*/ 30 h 65"/>
                <a:gd name="T4" fmla="*/ 29 w 57"/>
                <a:gd name="T5" fmla="*/ 0 h 65"/>
                <a:gd name="T6" fmla="*/ 0 w 57"/>
                <a:gd name="T7" fmla="*/ 35 h 65"/>
                <a:gd name="T8" fmla="*/ 29 w 57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5">
                  <a:moveTo>
                    <a:pt x="29" y="65"/>
                  </a:moveTo>
                  <a:lnTo>
                    <a:pt x="57" y="30"/>
                  </a:lnTo>
                  <a:lnTo>
                    <a:pt x="29" y="0"/>
                  </a:lnTo>
                  <a:lnTo>
                    <a:pt x="0" y="35"/>
                  </a:lnTo>
                  <a:lnTo>
                    <a:pt x="29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7" name="Freeform 86"/>
            <p:cNvSpPr/>
            <p:nvPr/>
          </p:nvSpPr>
          <p:spPr bwMode="auto">
            <a:xfrm>
              <a:off x="4986200" y="3166139"/>
              <a:ext cx="58759" cy="144581"/>
            </a:xfrm>
            <a:custGeom>
              <a:avLst/>
              <a:gdLst>
                <a:gd name="T0" fmla="*/ 0 w 29"/>
                <a:gd name="T1" fmla="*/ 0 h 64"/>
                <a:gd name="T2" fmla="*/ 0 w 29"/>
                <a:gd name="T3" fmla="*/ 64 h 64"/>
                <a:gd name="T4" fmla="*/ 29 w 29"/>
                <a:gd name="T5" fmla="*/ 30 h 64"/>
                <a:gd name="T6" fmla="*/ 0 w 29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4">
                  <a:moveTo>
                    <a:pt x="0" y="0"/>
                  </a:moveTo>
                  <a:lnTo>
                    <a:pt x="0" y="64"/>
                  </a:lnTo>
                  <a:lnTo>
                    <a:pt x="29" y="3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8" name="Rectangle 87"/>
            <p:cNvSpPr>
              <a:spLocks noChangeArrowheads="1"/>
            </p:cNvSpPr>
            <p:nvPr/>
          </p:nvSpPr>
          <p:spPr bwMode="auto">
            <a:xfrm>
              <a:off x="4986200" y="3139030"/>
              <a:ext cx="2027" cy="22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9" name="Freeform 88"/>
            <p:cNvSpPr/>
            <p:nvPr/>
          </p:nvSpPr>
          <p:spPr bwMode="auto">
            <a:xfrm>
              <a:off x="4986200" y="2974118"/>
              <a:ext cx="58759" cy="146841"/>
            </a:xfrm>
            <a:custGeom>
              <a:avLst/>
              <a:gdLst>
                <a:gd name="T0" fmla="*/ 0 w 29"/>
                <a:gd name="T1" fmla="*/ 0 h 65"/>
                <a:gd name="T2" fmla="*/ 0 w 29"/>
                <a:gd name="T3" fmla="*/ 65 h 65"/>
                <a:gd name="T4" fmla="*/ 29 w 29"/>
                <a:gd name="T5" fmla="*/ 30 h 65"/>
                <a:gd name="T6" fmla="*/ 0 w 29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5">
                  <a:moveTo>
                    <a:pt x="0" y="0"/>
                  </a:moveTo>
                  <a:lnTo>
                    <a:pt x="0" y="65"/>
                  </a:lnTo>
                  <a:lnTo>
                    <a:pt x="29" y="3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0" name="Freeform 89"/>
            <p:cNvSpPr/>
            <p:nvPr/>
          </p:nvSpPr>
          <p:spPr bwMode="auto">
            <a:xfrm>
              <a:off x="4437114" y="2531339"/>
              <a:ext cx="97255" cy="47441"/>
            </a:xfrm>
            <a:custGeom>
              <a:avLst/>
              <a:gdLst>
                <a:gd name="T0" fmla="*/ 0 w 48"/>
                <a:gd name="T1" fmla="*/ 21 h 21"/>
                <a:gd name="T2" fmla="*/ 48 w 48"/>
                <a:gd name="T3" fmla="*/ 21 h 21"/>
                <a:gd name="T4" fmla="*/ 22 w 48"/>
                <a:gd name="T5" fmla="*/ 0 h 21"/>
                <a:gd name="T6" fmla="*/ 0 w 48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1">
                  <a:moveTo>
                    <a:pt x="0" y="21"/>
                  </a:moveTo>
                  <a:lnTo>
                    <a:pt x="48" y="21"/>
                  </a:lnTo>
                  <a:lnTo>
                    <a:pt x="22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1" name="Freeform 90"/>
            <p:cNvSpPr/>
            <p:nvPr/>
          </p:nvSpPr>
          <p:spPr bwMode="auto">
            <a:xfrm>
              <a:off x="4129139" y="2445495"/>
              <a:ext cx="93203" cy="49700"/>
            </a:xfrm>
            <a:custGeom>
              <a:avLst/>
              <a:gdLst>
                <a:gd name="T0" fmla="*/ 46 w 46"/>
                <a:gd name="T1" fmla="*/ 0 h 22"/>
                <a:gd name="T2" fmla="*/ 0 w 46"/>
                <a:gd name="T3" fmla="*/ 0 h 22"/>
                <a:gd name="T4" fmla="*/ 24 w 46"/>
                <a:gd name="T5" fmla="*/ 22 h 22"/>
                <a:gd name="T6" fmla="*/ 46 w 46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2">
                  <a:moveTo>
                    <a:pt x="46" y="0"/>
                  </a:moveTo>
                  <a:lnTo>
                    <a:pt x="0" y="0"/>
                  </a:lnTo>
                  <a:lnTo>
                    <a:pt x="24" y="22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2" name="Freeform 91"/>
            <p:cNvSpPr/>
            <p:nvPr/>
          </p:nvSpPr>
          <p:spPr bwMode="auto">
            <a:xfrm>
              <a:off x="4133192" y="2531339"/>
              <a:ext cx="97255" cy="47441"/>
            </a:xfrm>
            <a:custGeom>
              <a:avLst/>
              <a:gdLst>
                <a:gd name="T0" fmla="*/ 0 w 48"/>
                <a:gd name="T1" fmla="*/ 21 h 21"/>
                <a:gd name="T2" fmla="*/ 48 w 48"/>
                <a:gd name="T3" fmla="*/ 21 h 21"/>
                <a:gd name="T4" fmla="*/ 22 w 48"/>
                <a:gd name="T5" fmla="*/ 0 h 21"/>
                <a:gd name="T6" fmla="*/ 0 w 48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1">
                  <a:moveTo>
                    <a:pt x="0" y="21"/>
                  </a:moveTo>
                  <a:lnTo>
                    <a:pt x="48" y="21"/>
                  </a:lnTo>
                  <a:lnTo>
                    <a:pt x="22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3" name="Freeform 92"/>
            <p:cNvSpPr/>
            <p:nvPr/>
          </p:nvSpPr>
          <p:spPr bwMode="auto">
            <a:xfrm>
              <a:off x="4287179" y="2531339"/>
              <a:ext cx="97255" cy="47441"/>
            </a:xfrm>
            <a:custGeom>
              <a:avLst/>
              <a:gdLst>
                <a:gd name="T0" fmla="*/ 0 w 48"/>
                <a:gd name="T1" fmla="*/ 21 h 21"/>
                <a:gd name="T2" fmla="*/ 48 w 48"/>
                <a:gd name="T3" fmla="*/ 21 h 21"/>
                <a:gd name="T4" fmla="*/ 22 w 48"/>
                <a:gd name="T5" fmla="*/ 0 h 21"/>
                <a:gd name="T6" fmla="*/ 0 w 48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1">
                  <a:moveTo>
                    <a:pt x="0" y="21"/>
                  </a:moveTo>
                  <a:lnTo>
                    <a:pt x="48" y="21"/>
                  </a:lnTo>
                  <a:lnTo>
                    <a:pt x="22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4" name="Freeform 93"/>
            <p:cNvSpPr/>
            <p:nvPr/>
          </p:nvSpPr>
          <p:spPr bwMode="auto">
            <a:xfrm>
              <a:off x="4283127" y="2445495"/>
              <a:ext cx="93203" cy="49700"/>
            </a:xfrm>
            <a:custGeom>
              <a:avLst/>
              <a:gdLst>
                <a:gd name="T0" fmla="*/ 46 w 46"/>
                <a:gd name="T1" fmla="*/ 0 h 22"/>
                <a:gd name="T2" fmla="*/ 0 w 46"/>
                <a:gd name="T3" fmla="*/ 0 h 22"/>
                <a:gd name="T4" fmla="*/ 24 w 46"/>
                <a:gd name="T5" fmla="*/ 22 h 22"/>
                <a:gd name="T6" fmla="*/ 46 w 46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2">
                  <a:moveTo>
                    <a:pt x="46" y="0"/>
                  </a:moveTo>
                  <a:lnTo>
                    <a:pt x="0" y="0"/>
                  </a:lnTo>
                  <a:lnTo>
                    <a:pt x="24" y="22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5" name="Freeform 94"/>
            <p:cNvSpPr/>
            <p:nvPr/>
          </p:nvSpPr>
          <p:spPr bwMode="auto">
            <a:xfrm>
              <a:off x="4433062" y="2445495"/>
              <a:ext cx="93203" cy="49700"/>
            </a:xfrm>
            <a:custGeom>
              <a:avLst/>
              <a:gdLst>
                <a:gd name="T0" fmla="*/ 46 w 46"/>
                <a:gd name="T1" fmla="*/ 0 h 22"/>
                <a:gd name="T2" fmla="*/ 0 w 46"/>
                <a:gd name="T3" fmla="*/ 0 h 22"/>
                <a:gd name="T4" fmla="*/ 24 w 46"/>
                <a:gd name="T5" fmla="*/ 22 h 22"/>
                <a:gd name="T6" fmla="*/ 46 w 46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2">
                  <a:moveTo>
                    <a:pt x="46" y="0"/>
                  </a:moveTo>
                  <a:lnTo>
                    <a:pt x="0" y="0"/>
                  </a:lnTo>
                  <a:lnTo>
                    <a:pt x="24" y="22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6" name="Freeform 95"/>
            <p:cNvSpPr/>
            <p:nvPr/>
          </p:nvSpPr>
          <p:spPr bwMode="auto">
            <a:xfrm>
              <a:off x="4593127" y="2445495"/>
              <a:ext cx="97255" cy="49700"/>
            </a:xfrm>
            <a:custGeom>
              <a:avLst/>
              <a:gdLst>
                <a:gd name="T0" fmla="*/ 48 w 48"/>
                <a:gd name="T1" fmla="*/ 0 h 22"/>
                <a:gd name="T2" fmla="*/ 0 w 48"/>
                <a:gd name="T3" fmla="*/ 0 h 22"/>
                <a:gd name="T4" fmla="*/ 26 w 48"/>
                <a:gd name="T5" fmla="*/ 22 h 22"/>
                <a:gd name="T6" fmla="*/ 48 w 4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2">
                  <a:moveTo>
                    <a:pt x="48" y="0"/>
                  </a:moveTo>
                  <a:lnTo>
                    <a:pt x="0" y="0"/>
                  </a:lnTo>
                  <a:lnTo>
                    <a:pt x="26" y="22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7" name="Freeform 96"/>
            <p:cNvSpPr/>
            <p:nvPr/>
          </p:nvSpPr>
          <p:spPr bwMode="auto">
            <a:xfrm>
              <a:off x="4763324" y="2445495"/>
              <a:ext cx="97255" cy="49700"/>
            </a:xfrm>
            <a:custGeom>
              <a:avLst/>
              <a:gdLst>
                <a:gd name="T0" fmla="*/ 48 w 48"/>
                <a:gd name="T1" fmla="*/ 0 h 22"/>
                <a:gd name="T2" fmla="*/ 0 w 48"/>
                <a:gd name="T3" fmla="*/ 0 h 22"/>
                <a:gd name="T4" fmla="*/ 26 w 48"/>
                <a:gd name="T5" fmla="*/ 22 h 22"/>
                <a:gd name="T6" fmla="*/ 48 w 4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2">
                  <a:moveTo>
                    <a:pt x="48" y="0"/>
                  </a:moveTo>
                  <a:lnTo>
                    <a:pt x="0" y="0"/>
                  </a:lnTo>
                  <a:lnTo>
                    <a:pt x="26" y="22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8" name="Freeform 97"/>
            <p:cNvSpPr/>
            <p:nvPr/>
          </p:nvSpPr>
          <p:spPr bwMode="auto">
            <a:xfrm>
              <a:off x="3977178" y="2454531"/>
              <a:ext cx="184380" cy="124250"/>
            </a:xfrm>
            <a:custGeom>
              <a:avLst/>
              <a:gdLst>
                <a:gd name="T0" fmla="*/ 58 w 91"/>
                <a:gd name="T1" fmla="*/ 0 h 55"/>
                <a:gd name="T2" fmla="*/ 0 w 91"/>
                <a:gd name="T3" fmla="*/ 55 h 55"/>
                <a:gd name="T4" fmla="*/ 58 w 91"/>
                <a:gd name="T5" fmla="*/ 55 h 55"/>
                <a:gd name="T6" fmla="*/ 91 w 91"/>
                <a:gd name="T7" fmla="*/ 26 h 55"/>
                <a:gd name="T8" fmla="*/ 58 w 91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5">
                  <a:moveTo>
                    <a:pt x="58" y="0"/>
                  </a:moveTo>
                  <a:lnTo>
                    <a:pt x="0" y="55"/>
                  </a:lnTo>
                  <a:lnTo>
                    <a:pt x="58" y="55"/>
                  </a:lnTo>
                  <a:lnTo>
                    <a:pt x="91" y="26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9" name="Freeform 98"/>
            <p:cNvSpPr/>
            <p:nvPr/>
          </p:nvSpPr>
          <p:spPr bwMode="auto">
            <a:xfrm>
              <a:off x="4352016" y="2454531"/>
              <a:ext cx="113464" cy="115214"/>
            </a:xfrm>
            <a:custGeom>
              <a:avLst/>
              <a:gdLst>
                <a:gd name="T0" fmla="*/ 0 w 56"/>
                <a:gd name="T1" fmla="*/ 24 h 51"/>
                <a:gd name="T2" fmla="*/ 30 w 56"/>
                <a:gd name="T3" fmla="*/ 51 h 51"/>
                <a:gd name="T4" fmla="*/ 56 w 56"/>
                <a:gd name="T5" fmla="*/ 26 h 51"/>
                <a:gd name="T6" fmla="*/ 26 w 56"/>
                <a:gd name="T7" fmla="*/ 0 h 51"/>
                <a:gd name="T8" fmla="*/ 0 w 56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0" y="24"/>
                  </a:moveTo>
                  <a:lnTo>
                    <a:pt x="30" y="51"/>
                  </a:lnTo>
                  <a:lnTo>
                    <a:pt x="56" y="26"/>
                  </a:lnTo>
                  <a:lnTo>
                    <a:pt x="26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0" name="Freeform 99"/>
            <p:cNvSpPr/>
            <p:nvPr/>
          </p:nvSpPr>
          <p:spPr bwMode="auto">
            <a:xfrm>
              <a:off x="4501951" y="2450013"/>
              <a:ext cx="123596" cy="124250"/>
            </a:xfrm>
            <a:custGeom>
              <a:avLst/>
              <a:gdLst>
                <a:gd name="T0" fmla="*/ 0 w 61"/>
                <a:gd name="T1" fmla="*/ 26 h 55"/>
                <a:gd name="T2" fmla="*/ 32 w 61"/>
                <a:gd name="T3" fmla="*/ 55 h 55"/>
                <a:gd name="T4" fmla="*/ 61 w 61"/>
                <a:gd name="T5" fmla="*/ 28 h 55"/>
                <a:gd name="T6" fmla="*/ 28 w 61"/>
                <a:gd name="T7" fmla="*/ 0 h 55"/>
                <a:gd name="T8" fmla="*/ 0 w 61"/>
                <a:gd name="T9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5">
                  <a:moveTo>
                    <a:pt x="0" y="26"/>
                  </a:moveTo>
                  <a:lnTo>
                    <a:pt x="32" y="55"/>
                  </a:lnTo>
                  <a:lnTo>
                    <a:pt x="61" y="28"/>
                  </a:lnTo>
                  <a:lnTo>
                    <a:pt x="28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1" name="Freeform 100"/>
            <p:cNvSpPr/>
            <p:nvPr/>
          </p:nvSpPr>
          <p:spPr bwMode="auto">
            <a:xfrm>
              <a:off x="4198029" y="2454531"/>
              <a:ext cx="117517" cy="115214"/>
            </a:xfrm>
            <a:custGeom>
              <a:avLst/>
              <a:gdLst>
                <a:gd name="T0" fmla="*/ 0 w 58"/>
                <a:gd name="T1" fmla="*/ 24 h 51"/>
                <a:gd name="T2" fmla="*/ 30 w 58"/>
                <a:gd name="T3" fmla="*/ 51 h 51"/>
                <a:gd name="T4" fmla="*/ 58 w 58"/>
                <a:gd name="T5" fmla="*/ 26 h 51"/>
                <a:gd name="T6" fmla="*/ 26 w 58"/>
                <a:gd name="T7" fmla="*/ 0 h 51"/>
                <a:gd name="T8" fmla="*/ 0 w 58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1">
                  <a:moveTo>
                    <a:pt x="0" y="24"/>
                  </a:moveTo>
                  <a:lnTo>
                    <a:pt x="30" y="51"/>
                  </a:lnTo>
                  <a:lnTo>
                    <a:pt x="58" y="26"/>
                  </a:lnTo>
                  <a:lnTo>
                    <a:pt x="26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2" name="Freeform 101"/>
            <p:cNvSpPr/>
            <p:nvPr/>
          </p:nvSpPr>
          <p:spPr bwMode="auto">
            <a:xfrm>
              <a:off x="4662016" y="2445495"/>
              <a:ext cx="133726" cy="133286"/>
            </a:xfrm>
            <a:custGeom>
              <a:avLst/>
              <a:gdLst>
                <a:gd name="T0" fmla="*/ 30 w 66"/>
                <a:gd name="T1" fmla="*/ 0 h 59"/>
                <a:gd name="T2" fmla="*/ 0 w 66"/>
                <a:gd name="T3" fmla="*/ 28 h 59"/>
                <a:gd name="T4" fmla="*/ 36 w 66"/>
                <a:gd name="T5" fmla="*/ 59 h 59"/>
                <a:gd name="T6" fmla="*/ 36 w 66"/>
                <a:gd name="T7" fmla="*/ 59 h 59"/>
                <a:gd name="T8" fmla="*/ 66 w 66"/>
                <a:gd name="T9" fmla="*/ 30 h 59"/>
                <a:gd name="T10" fmla="*/ 32 w 66"/>
                <a:gd name="T11" fmla="*/ 0 h 59"/>
                <a:gd name="T12" fmla="*/ 30 w 66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9">
                  <a:moveTo>
                    <a:pt x="30" y="0"/>
                  </a:moveTo>
                  <a:lnTo>
                    <a:pt x="0" y="28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66" y="30"/>
                  </a:lnTo>
                  <a:lnTo>
                    <a:pt x="32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3" name="Freeform 102"/>
            <p:cNvSpPr/>
            <p:nvPr/>
          </p:nvSpPr>
          <p:spPr bwMode="auto">
            <a:xfrm>
              <a:off x="4601232" y="2531339"/>
              <a:ext cx="93203" cy="47441"/>
            </a:xfrm>
            <a:custGeom>
              <a:avLst/>
              <a:gdLst>
                <a:gd name="T0" fmla="*/ 0 w 46"/>
                <a:gd name="T1" fmla="*/ 21 h 21"/>
                <a:gd name="T2" fmla="*/ 46 w 46"/>
                <a:gd name="T3" fmla="*/ 21 h 21"/>
                <a:gd name="T4" fmla="*/ 22 w 46"/>
                <a:gd name="T5" fmla="*/ 0 h 21"/>
                <a:gd name="T6" fmla="*/ 0 w 4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1">
                  <a:moveTo>
                    <a:pt x="0" y="21"/>
                  </a:moveTo>
                  <a:lnTo>
                    <a:pt x="46" y="21"/>
                  </a:lnTo>
                  <a:lnTo>
                    <a:pt x="22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4" name="Freeform 103"/>
            <p:cNvSpPr/>
            <p:nvPr/>
          </p:nvSpPr>
          <p:spPr bwMode="auto">
            <a:xfrm>
              <a:off x="4832213" y="2445495"/>
              <a:ext cx="133726" cy="133286"/>
            </a:xfrm>
            <a:custGeom>
              <a:avLst/>
              <a:gdLst>
                <a:gd name="T0" fmla="*/ 66 w 66"/>
                <a:gd name="T1" fmla="*/ 30 h 59"/>
                <a:gd name="T2" fmla="*/ 30 w 66"/>
                <a:gd name="T3" fmla="*/ 0 h 59"/>
                <a:gd name="T4" fmla="*/ 30 w 66"/>
                <a:gd name="T5" fmla="*/ 0 h 59"/>
                <a:gd name="T6" fmla="*/ 0 w 66"/>
                <a:gd name="T7" fmla="*/ 28 h 59"/>
                <a:gd name="T8" fmla="*/ 36 w 66"/>
                <a:gd name="T9" fmla="*/ 59 h 59"/>
                <a:gd name="T10" fmla="*/ 66 w 66"/>
                <a:gd name="T1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9">
                  <a:moveTo>
                    <a:pt x="66" y="30"/>
                  </a:moveTo>
                  <a:lnTo>
                    <a:pt x="30" y="0"/>
                  </a:lnTo>
                  <a:lnTo>
                    <a:pt x="30" y="0"/>
                  </a:lnTo>
                  <a:lnTo>
                    <a:pt x="0" y="28"/>
                  </a:lnTo>
                  <a:lnTo>
                    <a:pt x="36" y="59"/>
                  </a:lnTo>
                  <a:lnTo>
                    <a:pt x="66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5" name="Freeform 104"/>
            <p:cNvSpPr/>
            <p:nvPr/>
          </p:nvSpPr>
          <p:spPr bwMode="auto">
            <a:xfrm>
              <a:off x="4949730" y="2131483"/>
              <a:ext cx="212746" cy="368230"/>
            </a:xfrm>
            <a:custGeom>
              <a:avLst/>
              <a:gdLst>
                <a:gd name="T0" fmla="*/ 55 w 105"/>
                <a:gd name="T1" fmla="*/ 163 h 163"/>
                <a:gd name="T2" fmla="*/ 81 w 105"/>
                <a:gd name="T3" fmla="*/ 131 h 163"/>
                <a:gd name="T4" fmla="*/ 81 w 105"/>
                <a:gd name="T5" fmla="*/ 127 h 163"/>
                <a:gd name="T6" fmla="*/ 85 w 105"/>
                <a:gd name="T7" fmla="*/ 127 h 163"/>
                <a:gd name="T8" fmla="*/ 87 w 105"/>
                <a:gd name="T9" fmla="*/ 127 h 163"/>
                <a:gd name="T10" fmla="*/ 105 w 105"/>
                <a:gd name="T11" fmla="*/ 127 h 163"/>
                <a:gd name="T12" fmla="*/ 105 w 105"/>
                <a:gd name="T13" fmla="*/ 77 h 163"/>
                <a:gd name="T14" fmla="*/ 81 w 105"/>
                <a:gd name="T15" fmla="*/ 77 h 163"/>
                <a:gd name="T16" fmla="*/ 81 w 105"/>
                <a:gd name="T17" fmla="*/ 30 h 163"/>
                <a:gd name="T18" fmla="*/ 69 w 105"/>
                <a:gd name="T19" fmla="*/ 30 h 163"/>
                <a:gd name="T20" fmla="*/ 69 w 105"/>
                <a:gd name="T21" fmla="*/ 0 h 163"/>
                <a:gd name="T22" fmla="*/ 43 w 105"/>
                <a:gd name="T23" fmla="*/ 0 h 163"/>
                <a:gd name="T24" fmla="*/ 43 w 105"/>
                <a:gd name="T25" fmla="*/ 30 h 163"/>
                <a:gd name="T26" fmla="*/ 32 w 105"/>
                <a:gd name="T27" fmla="*/ 30 h 163"/>
                <a:gd name="T28" fmla="*/ 32 w 105"/>
                <a:gd name="T29" fmla="*/ 77 h 163"/>
                <a:gd name="T30" fmla="*/ 0 w 105"/>
                <a:gd name="T31" fmla="*/ 77 h 163"/>
                <a:gd name="T32" fmla="*/ 0 w 105"/>
                <a:gd name="T33" fmla="*/ 127 h 163"/>
                <a:gd name="T34" fmla="*/ 32 w 105"/>
                <a:gd name="T35" fmla="*/ 127 h 163"/>
                <a:gd name="T36" fmla="*/ 32 w 105"/>
                <a:gd name="T37" fmla="*/ 139 h 163"/>
                <a:gd name="T38" fmla="*/ 55 w 105"/>
                <a:gd name="T3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63">
                  <a:moveTo>
                    <a:pt x="55" y="163"/>
                  </a:moveTo>
                  <a:lnTo>
                    <a:pt x="81" y="131"/>
                  </a:lnTo>
                  <a:lnTo>
                    <a:pt x="81" y="127"/>
                  </a:lnTo>
                  <a:lnTo>
                    <a:pt x="85" y="127"/>
                  </a:lnTo>
                  <a:lnTo>
                    <a:pt x="87" y="127"/>
                  </a:lnTo>
                  <a:lnTo>
                    <a:pt x="105" y="127"/>
                  </a:lnTo>
                  <a:lnTo>
                    <a:pt x="105" y="77"/>
                  </a:lnTo>
                  <a:lnTo>
                    <a:pt x="81" y="77"/>
                  </a:lnTo>
                  <a:lnTo>
                    <a:pt x="81" y="30"/>
                  </a:lnTo>
                  <a:lnTo>
                    <a:pt x="69" y="30"/>
                  </a:lnTo>
                  <a:lnTo>
                    <a:pt x="69" y="0"/>
                  </a:lnTo>
                  <a:lnTo>
                    <a:pt x="43" y="0"/>
                  </a:lnTo>
                  <a:lnTo>
                    <a:pt x="43" y="30"/>
                  </a:lnTo>
                  <a:lnTo>
                    <a:pt x="32" y="30"/>
                  </a:lnTo>
                  <a:lnTo>
                    <a:pt x="32" y="77"/>
                  </a:lnTo>
                  <a:lnTo>
                    <a:pt x="0" y="77"/>
                  </a:lnTo>
                  <a:lnTo>
                    <a:pt x="0" y="127"/>
                  </a:lnTo>
                  <a:lnTo>
                    <a:pt x="32" y="127"/>
                  </a:lnTo>
                  <a:lnTo>
                    <a:pt x="32" y="139"/>
                  </a:lnTo>
                  <a:lnTo>
                    <a:pt x="5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6" name="Freeform 105"/>
            <p:cNvSpPr>
              <a:spLocks noEditPoints="1"/>
            </p:cNvSpPr>
            <p:nvPr/>
          </p:nvSpPr>
          <p:spPr bwMode="auto">
            <a:xfrm>
              <a:off x="4755219" y="2445495"/>
              <a:ext cx="289740" cy="354675"/>
            </a:xfrm>
            <a:custGeom>
              <a:avLst/>
              <a:gdLst>
                <a:gd name="T0" fmla="*/ 114 w 143"/>
                <a:gd name="T1" fmla="*/ 147 h 157"/>
                <a:gd name="T2" fmla="*/ 114 w 143"/>
                <a:gd name="T3" fmla="*/ 147 h 157"/>
                <a:gd name="T4" fmla="*/ 114 w 143"/>
                <a:gd name="T5" fmla="*/ 143 h 157"/>
                <a:gd name="T6" fmla="*/ 116 w 143"/>
                <a:gd name="T7" fmla="*/ 139 h 157"/>
                <a:gd name="T8" fmla="*/ 118 w 143"/>
                <a:gd name="T9" fmla="*/ 139 h 157"/>
                <a:gd name="T10" fmla="*/ 143 w 143"/>
                <a:gd name="T11" fmla="*/ 109 h 157"/>
                <a:gd name="T12" fmla="*/ 114 w 143"/>
                <a:gd name="T13" fmla="*/ 79 h 157"/>
                <a:gd name="T14" fmla="*/ 114 w 143"/>
                <a:gd name="T15" fmla="*/ 67 h 157"/>
                <a:gd name="T16" fmla="*/ 143 w 143"/>
                <a:gd name="T17" fmla="*/ 32 h 157"/>
                <a:gd name="T18" fmla="*/ 112 w 143"/>
                <a:gd name="T19" fmla="*/ 0 h 157"/>
                <a:gd name="T20" fmla="*/ 88 w 143"/>
                <a:gd name="T21" fmla="*/ 0 h 157"/>
                <a:gd name="T22" fmla="*/ 112 w 143"/>
                <a:gd name="T23" fmla="*/ 22 h 157"/>
                <a:gd name="T24" fmla="*/ 112 w 143"/>
                <a:gd name="T25" fmla="*/ 22 h 157"/>
                <a:gd name="T26" fmla="*/ 112 w 143"/>
                <a:gd name="T27" fmla="*/ 22 h 157"/>
                <a:gd name="T28" fmla="*/ 112 w 143"/>
                <a:gd name="T29" fmla="*/ 36 h 157"/>
                <a:gd name="T30" fmla="*/ 112 w 143"/>
                <a:gd name="T31" fmla="*/ 38 h 157"/>
                <a:gd name="T32" fmla="*/ 90 w 143"/>
                <a:gd name="T33" fmla="*/ 59 h 157"/>
                <a:gd name="T34" fmla="*/ 54 w 143"/>
                <a:gd name="T35" fmla="*/ 59 h 157"/>
                <a:gd name="T36" fmla="*/ 30 w 143"/>
                <a:gd name="T37" fmla="*/ 38 h 157"/>
                <a:gd name="T38" fmla="*/ 8 w 143"/>
                <a:gd name="T39" fmla="*/ 59 h 157"/>
                <a:gd name="T40" fmla="*/ 20 w 143"/>
                <a:gd name="T41" fmla="*/ 59 h 157"/>
                <a:gd name="T42" fmla="*/ 20 w 143"/>
                <a:gd name="T43" fmla="*/ 145 h 157"/>
                <a:gd name="T44" fmla="*/ 0 w 143"/>
                <a:gd name="T45" fmla="*/ 145 h 157"/>
                <a:gd name="T46" fmla="*/ 0 w 143"/>
                <a:gd name="T47" fmla="*/ 157 h 157"/>
                <a:gd name="T48" fmla="*/ 114 w 143"/>
                <a:gd name="T49" fmla="*/ 157 h 157"/>
                <a:gd name="T50" fmla="*/ 114 w 143"/>
                <a:gd name="T51" fmla="*/ 153 h 157"/>
                <a:gd name="T52" fmla="*/ 114 w 143"/>
                <a:gd name="T53" fmla="*/ 147 h 157"/>
                <a:gd name="T54" fmla="*/ 102 w 143"/>
                <a:gd name="T55" fmla="*/ 71 h 157"/>
                <a:gd name="T56" fmla="*/ 102 w 143"/>
                <a:gd name="T57" fmla="*/ 137 h 157"/>
                <a:gd name="T58" fmla="*/ 34 w 143"/>
                <a:gd name="T59" fmla="*/ 137 h 157"/>
                <a:gd name="T60" fmla="*/ 34 w 143"/>
                <a:gd name="T61" fmla="*/ 71 h 157"/>
                <a:gd name="T62" fmla="*/ 102 w 143"/>
                <a:gd name="T63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3" h="157">
                  <a:moveTo>
                    <a:pt x="114" y="147"/>
                  </a:moveTo>
                  <a:lnTo>
                    <a:pt x="114" y="147"/>
                  </a:lnTo>
                  <a:lnTo>
                    <a:pt x="114" y="143"/>
                  </a:lnTo>
                  <a:lnTo>
                    <a:pt x="116" y="139"/>
                  </a:lnTo>
                  <a:lnTo>
                    <a:pt x="118" y="139"/>
                  </a:lnTo>
                  <a:lnTo>
                    <a:pt x="143" y="109"/>
                  </a:lnTo>
                  <a:lnTo>
                    <a:pt x="114" y="79"/>
                  </a:lnTo>
                  <a:lnTo>
                    <a:pt x="114" y="67"/>
                  </a:lnTo>
                  <a:lnTo>
                    <a:pt x="143" y="32"/>
                  </a:lnTo>
                  <a:lnTo>
                    <a:pt x="112" y="0"/>
                  </a:lnTo>
                  <a:lnTo>
                    <a:pt x="88" y="0"/>
                  </a:lnTo>
                  <a:lnTo>
                    <a:pt x="112" y="22"/>
                  </a:lnTo>
                  <a:lnTo>
                    <a:pt x="112" y="22"/>
                  </a:lnTo>
                  <a:lnTo>
                    <a:pt x="112" y="22"/>
                  </a:lnTo>
                  <a:lnTo>
                    <a:pt x="112" y="36"/>
                  </a:lnTo>
                  <a:lnTo>
                    <a:pt x="112" y="38"/>
                  </a:lnTo>
                  <a:lnTo>
                    <a:pt x="90" y="59"/>
                  </a:lnTo>
                  <a:lnTo>
                    <a:pt x="54" y="59"/>
                  </a:lnTo>
                  <a:lnTo>
                    <a:pt x="30" y="38"/>
                  </a:lnTo>
                  <a:lnTo>
                    <a:pt x="8" y="59"/>
                  </a:lnTo>
                  <a:lnTo>
                    <a:pt x="20" y="59"/>
                  </a:lnTo>
                  <a:lnTo>
                    <a:pt x="20" y="145"/>
                  </a:lnTo>
                  <a:lnTo>
                    <a:pt x="0" y="145"/>
                  </a:lnTo>
                  <a:lnTo>
                    <a:pt x="0" y="157"/>
                  </a:lnTo>
                  <a:lnTo>
                    <a:pt x="114" y="157"/>
                  </a:lnTo>
                  <a:lnTo>
                    <a:pt x="114" y="153"/>
                  </a:lnTo>
                  <a:lnTo>
                    <a:pt x="114" y="147"/>
                  </a:lnTo>
                  <a:close/>
                  <a:moveTo>
                    <a:pt x="102" y="71"/>
                  </a:moveTo>
                  <a:lnTo>
                    <a:pt x="102" y="137"/>
                  </a:lnTo>
                  <a:lnTo>
                    <a:pt x="34" y="137"/>
                  </a:lnTo>
                  <a:lnTo>
                    <a:pt x="34" y="71"/>
                  </a:lnTo>
                  <a:lnTo>
                    <a:pt x="102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7" name="Freeform 106"/>
            <p:cNvSpPr/>
            <p:nvPr/>
          </p:nvSpPr>
          <p:spPr bwMode="auto">
            <a:xfrm>
              <a:off x="5492738" y="2445495"/>
              <a:ext cx="214772" cy="411152"/>
            </a:xfrm>
            <a:custGeom>
              <a:avLst/>
              <a:gdLst>
                <a:gd name="T0" fmla="*/ 106 w 106"/>
                <a:gd name="T1" fmla="*/ 0 h 182"/>
                <a:gd name="T2" fmla="*/ 106 w 106"/>
                <a:gd name="T3" fmla="*/ 0 h 182"/>
                <a:gd name="T4" fmla="*/ 40 w 106"/>
                <a:gd name="T5" fmla="*/ 0 h 182"/>
                <a:gd name="T6" fmla="*/ 36 w 106"/>
                <a:gd name="T7" fmla="*/ 0 h 182"/>
                <a:gd name="T8" fmla="*/ 0 w 106"/>
                <a:gd name="T9" fmla="*/ 30 h 182"/>
                <a:gd name="T10" fmla="*/ 32 w 106"/>
                <a:gd name="T11" fmla="*/ 59 h 182"/>
                <a:gd name="T12" fmla="*/ 40 w 106"/>
                <a:gd name="T13" fmla="*/ 59 h 182"/>
                <a:gd name="T14" fmla="*/ 40 w 106"/>
                <a:gd name="T15" fmla="*/ 95 h 182"/>
                <a:gd name="T16" fmla="*/ 40 w 106"/>
                <a:gd name="T17" fmla="*/ 117 h 182"/>
                <a:gd name="T18" fmla="*/ 40 w 106"/>
                <a:gd name="T19" fmla="*/ 182 h 182"/>
                <a:gd name="T20" fmla="*/ 52 w 106"/>
                <a:gd name="T21" fmla="*/ 182 h 182"/>
                <a:gd name="T22" fmla="*/ 52 w 106"/>
                <a:gd name="T23" fmla="*/ 117 h 182"/>
                <a:gd name="T24" fmla="*/ 58 w 106"/>
                <a:gd name="T25" fmla="*/ 117 h 182"/>
                <a:gd name="T26" fmla="*/ 58 w 106"/>
                <a:gd name="T27" fmla="*/ 182 h 182"/>
                <a:gd name="T28" fmla="*/ 70 w 106"/>
                <a:gd name="T29" fmla="*/ 182 h 182"/>
                <a:gd name="T30" fmla="*/ 70 w 106"/>
                <a:gd name="T31" fmla="*/ 117 h 182"/>
                <a:gd name="T32" fmla="*/ 76 w 106"/>
                <a:gd name="T33" fmla="*/ 117 h 182"/>
                <a:gd name="T34" fmla="*/ 76 w 106"/>
                <a:gd name="T35" fmla="*/ 182 h 182"/>
                <a:gd name="T36" fmla="*/ 88 w 106"/>
                <a:gd name="T37" fmla="*/ 182 h 182"/>
                <a:gd name="T38" fmla="*/ 88 w 106"/>
                <a:gd name="T39" fmla="*/ 117 h 182"/>
                <a:gd name="T40" fmla="*/ 96 w 106"/>
                <a:gd name="T41" fmla="*/ 117 h 182"/>
                <a:gd name="T42" fmla="*/ 96 w 106"/>
                <a:gd name="T43" fmla="*/ 182 h 182"/>
                <a:gd name="T44" fmla="*/ 106 w 106"/>
                <a:gd name="T45" fmla="*/ 182 h 182"/>
                <a:gd name="T46" fmla="*/ 106 w 106"/>
                <a:gd name="T47" fmla="*/ 117 h 182"/>
                <a:gd name="T48" fmla="*/ 106 w 106"/>
                <a:gd name="T49" fmla="*/ 117 h 182"/>
                <a:gd name="T50" fmla="*/ 106 w 106"/>
                <a:gd name="T5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6" h="182">
                  <a:moveTo>
                    <a:pt x="106" y="0"/>
                  </a:moveTo>
                  <a:lnTo>
                    <a:pt x="106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0" y="30"/>
                  </a:lnTo>
                  <a:lnTo>
                    <a:pt x="32" y="59"/>
                  </a:lnTo>
                  <a:lnTo>
                    <a:pt x="40" y="59"/>
                  </a:lnTo>
                  <a:lnTo>
                    <a:pt x="40" y="95"/>
                  </a:lnTo>
                  <a:lnTo>
                    <a:pt x="40" y="117"/>
                  </a:lnTo>
                  <a:lnTo>
                    <a:pt x="40" y="182"/>
                  </a:lnTo>
                  <a:lnTo>
                    <a:pt x="52" y="182"/>
                  </a:lnTo>
                  <a:lnTo>
                    <a:pt x="52" y="117"/>
                  </a:lnTo>
                  <a:lnTo>
                    <a:pt x="58" y="117"/>
                  </a:lnTo>
                  <a:lnTo>
                    <a:pt x="58" y="182"/>
                  </a:lnTo>
                  <a:lnTo>
                    <a:pt x="70" y="182"/>
                  </a:lnTo>
                  <a:lnTo>
                    <a:pt x="70" y="117"/>
                  </a:lnTo>
                  <a:lnTo>
                    <a:pt x="76" y="117"/>
                  </a:lnTo>
                  <a:lnTo>
                    <a:pt x="76" y="182"/>
                  </a:lnTo>
                  <a:lnTo>
                    <a:pt x="88" y="182"/>
                  </a:lnTo>
                  <a:lnTo>
                    <a:pt x="88" y="117"/>
                  </a:lnTo>
                  <a:lnTo>
                    <a:pt x="96" y="117"/>
                  </a:lnTo>
                  <a:lnTo>
                    <a:pt x="96" y="182"/>
                  </a:lnTo>
                  <a:lnTo>
                    <a:pt x="106" y="182"/>
                  </a:lnTo>
                  <a:lnTo>
                    <a:pt x="106" y="117"/>
                  </a:lnTo>
                  <a:lnTo>
                    <a:pt x="106" y="117"/>
                  </a:lnTo>
                  <a:lnTo>
                    <a:pt x="1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8" name="Rectangle 107"/>
            <p:cNvSpPr>
              <a:spLocks noChangeArrowheads="1"/>
            </p:cNvSpPr>
            <p:nvPr/>
          </p:nvSpPr>
          <p:spPr bwMode="auto">
            <a:xfrm>
              <a:off x="8797389" y="4259531"/>
              <a:ext cx="44575" cy="90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9" name="Freeform 108"/>
            <p:cNvSpPr/>
            <p:nvPr/>
          </p:nvSpPr>
          <p:spPr bwMode="auto">
            <a:xfrm>
              <a:off x="8621113" y="3864194"/>
              <a:ext cx="399152" cy="395339"/>
            </a:xfrm>
            <a:custGeom>
              <a:avLst/>
              <a:gdLst>
                <a:gd name="T0" fmla="*/ 197 w 197"/>
                <a:gd name="T1" fmla="*/ 175 h 175"/>
                <a:gd name="T2" fmla="*/ 145 w 197"/>
                <a:gd name="T3" fmla="*/ 123 h 175"/>
                <a:gd name="T4" fmla="*/ 183 w 197"/>
                <a:gd name="T5" fmla="*/ 123 h 175"/>
                <a:gd name="T6" fmla="*/ 129 w 197"/>
                <a:gd name="T7" fmla="*/ 68 h 175"/>
                <a:gd name="T8" fmla="*/ 167 w 197"/>
                <a:gd name="T9" fmla="*/ 68 h 175"/>
                <a:gd name="T10" fmla="*/ 99 w 197"/>
                <a:gd name="T11" fmla="*/ 0 h 175"/>
                <a:gd name="T12" fmla="*/ 30 w 197"/>
                <a:gd name="T13" fmla="*/ 68 h 175"/>
                <a:gd name="T14" fmla="*/ 69 w 197"/>
                <a:gd name="T15" fmla="*/ 68 h 175"/>
                <a:gd name="T16" fmla="*/ 16 w 197"/>
                <a:gd name="T17" fmla="*/ 123 h 175"/>
                <a:gd name="T18" fmla="*/ 55 w 197"/>
                <a:gd name="T19" fmla="*/ 123 h 175"/>
                <a:gd name="T20" fmla="*/ 0 w 197"/>
                <a:gd name="T21" fmla="*/ 175 h 175"/>
                <a:gd name="T22" fmla="*/ 87 w 197"/>
                <a:gd name="T23" fmla="*/ 175 h 175"/>
                <a:gd name="T24" fmla="*/ 109 w 197"/>
                <a:gd name="T25" fmla="*/ 175 h 175"/>
                <a:gd name="T26" fmla="*/ 197 w 197"/>
                <a:gd name="T2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7" h="175">
                  <a:moveTo>
                    <a:pt x="197" y="175"/>
                  </a:moveTo>
                  <a:lnTo>
                    <a:pt x="145" y="123"/>
                  </a:lnTo>
                  <a:lnTo>
                    <a:pt x="183" y="123"/>
                  </a:lnTo>
                  <a:lnTo>
                    <a:pt x="129" y="68"/>
                  </a:lnTo>
                  <a:lnTo>
                    <a:pt x="167" y="68"/>
                  </a:lnTo>
                  <a:lnTo>
                    <a:pt x="99" y="0"/>
                  </a:lnTo>
                  <a:lnTo>
                    <a:pt x="30" y="68"/>
                  </a:lnTo>
                  <a:lnTo>
                    <a:pt x="69" y="68"/>
                  </a:lnTo>
                  <a:lnTo>
                    <a:pt x="16" y="123"/>
                  </a:lnTo>
                  <a:lnTo>
                    <a:pt x="55" y="123"/>
                  </a:lnTo>
                  <a:lnTo>
                    <a:pt x="0" y="175"/>
                  </a:lnTo>
                  <a:lnTo>
                    <a:pt x="87" y="175"/>
                  </a:lnTo>
                  <a:lnTo>
                    <a:pt x="109" y="175"/>
                  </a:lnTo>
                  <a:lnTo>
                    <a:pt x="197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0" name="Rectangle 109"/>
            <p:cNvSpPr>
              <a:spLocks noChangeArrowheads="1"/>
            </p:cNvSpPr>
            <p:nvPr/>
          </p:nvSpPr>
          <p:spPr bwMode="auto">
            <a:xfrm>
              <a:off x="9200592" y="4259531"/>
              <a:ext cx="44575" cy="90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1" name="Freeform 110"/>
            <p:cNvSpPr/>
            <p:nvPr/>
          </p:nvSpPr>
          <p:spPr bwMode="auto">
            <a:xfrm>
              <a:off x="9024318" y="3864194"/>
              <a:ext cx="399152" cy="395339"/>
            </a:xfrm>
            <a:custGeom>
              <a:avLst/>
              <a:gdLst>
                <a:gd name="T0" fmla="*/ 197 w 197"/>
                <a:gd name="T1" fmla="*/ 175 h 175"/>
                <a:gd name="T2" fmla="*/ 145 w 197"/>
                <a:gd name="T3" fmla="*/ 123 h 175"/>
                <a:gd name="T4" fmla="*/ 183 w 197"/>
                <a:gd name="T5" fmla="*/ 123 h 175"/>
                <a:gd name="T6" fmla="*/ 129 w 197"/>
                <a:gd name="T7" fmla="*/ 68 h 175"/>
                <a:gd name="T8" fmla="*/ 167 w 197"/>
                <a:gd name="T9" fmla="*/ 68 h 175"/>
                <a:gd name="T10" fmla="*/ 99 w 197"/>
                <a:gd name="T11" fmla="*/ 0 h 175"/>
                <a:gd name="T12" fmla="*/ 30 w 197"/>
                <a:gd name="T13" fmla="*/ 68 h 175"/>
                <a:gd name="T14" fmla="*/ 69 w 197"/>
                <a:gd name="T15" fmla="*/ 68 h 175"/>
                <a:gd name="T16" fmla="*/ 16 w 197"/>
                <a:gd name="T17" fmla="*/ 123 h 175"/>
                <a:gd name="T18" fmla="*/ 54 w 197"/>
                <a:gd name="T19" fmla="*/ 123 h 175"/>
                <a:gd name="T20" fmla="*/ 0 w 197"/>
                <a:gd name="T21" fmla="*/ 175 h 175"/>
                <a:gd name="T22" fmla="*/ 87 w 197"/>
                <a:gd name="T23" fmla="*/ 175 h 175"/>
                <a:gd name="T24" fmla="*/ 109 w 197"/>
                <a:gd name="T25" fmla="*/ 175 h 175"/>
                <a:gd name="T26" fmla="*/ 197 w 197"/>
                <a:gd name="T2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7" h="175">
                  <a:moveTo>
                    <a:pt x="197" y="175"/>
                  </a:moveTo>
                  <a:lnTo>
                    <a:pt x="145" y="123"/>
                  </a:lnTo>
                  <a:lnTo>
                    <a:pt x="183" y="123"/>
                  </a:lnTo>
                  <a:lnTo>
                    <a:pt x="129" y="68"/>
                  </a:lnTo>
                  <a:lnTo>
                    <a:pt x="167" y="68"/>
                  </a:lnTo>
                  <a:lnTo>
                    <a:pt x="99" y="0"/>
                  </a:lnTo>
                  <a:lnTo>
                    <a:pt x="30" y="68"/>
                  </a:lnTo>
                  <a:lnTo>
                    <a:pt x="69" y="68"/>
                  </a:lnTo>
                  <a:lnTo>
                    <a:pt x="16" y="123"/>
                  </a:lnTo>
                  <a:lnTo>
                    <a:pt x="54" y="123"/>
                  </a:lnTo>
                  <a:lnTo>
                    <a:pt x="0" y="175"/>
                  </a:lnTo>
                  <a:lnTo>
                    <a:pt x="87" y="175"/>
                  </a:lnTo>
                  <a:lnTo>
                    <a:pt x="109" y="175"/>
                  </a:lnTo>
                  <a:lnTo>
                    <a:pt x="197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2" name="Rectangle 111"/>
            <p:cNvSpPr>
              <a:spLocks noChangeArrowheads="1"/>
            </p:cNvSpPr>
            <p:nvPr/>
          </p:nvSpPr>
          <p:spPr bwMode="auto">
            <a:xfrm>
              <a:off x="9601770" y="4259531"/>
              <a:ext cx="46602" cy="90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3" name="Freeform 112"/>
            <p:cNvSpPr/>
            <p:nvPr/>
          </p:nvSpPr>
          <p:spPr bwMode="auto">
            <a:xfrm>
              <a:off x="9427521" y="3864194"/>
              <a:ext cx="399152" cy="395339"/>
            </a:xfrm>
            <a:custGeom>
              <a:avLst/>
              <a:gdLst>
                <a:gd name="T0" fmla="*/ 197 w 197"/>
                <a:gd name="T1" fmla="*/ 175 h 175"/>
                <a:gd name="T2" fmla="*/ 145 w 197"/>
                <a:gd name="T3" fmla="*/ 123 h 175"/>
                <a:gd name="T4" fmla="*/ 183 w 197"/>
                <a:gd name="T5" fmla="*/ 123 h 175"/>
                <a:gd name="T6" fmla="*/ 129 w 197"/>
                <a:gd name="T7" fmla="*/ 68 h 175"/>
                <a:gd name="T8" fmla="*/ 167 w 197"/>
                <a:gd name="T9" fmla="*/ 68 h 175"/>
                <a:gd name="T10" fmla="*/ 99 w 197"/>
                <a:gd name="T11" fmla="*/ 0 h 175"/>
                <a:gd name="T12" fmla="*/ 30 w 197"/>
                <a:gd name="T13" fmla="*/ 68 h 175"/>
                <a:gd name="T14" fmla="*/ 68 w 197"/>
                <a:gd name="T15" fmla="*/ 68 h 175"/>
                <a:gd name="T16" fmla="*/ 16 w 197"/>
                <a:gd name="T17" fmla="*/ 123 h 175"/>
                <a:gd name="T18" fmla="*/ 54 w 197"/>
                <a:gd name="T19" fmla="*/ 123 h 175"/>
                <a:gd name="T20" fmla="*/ 0 w 197"/>
                <a:gd name="T21" fmla="*/ 175 h 175"/>
                <a:gd name="T22" fmla="*/ 86 w 197"/>
                <a:gd name="T23" fmla="*/ 175 h 175"/>
                <a:gd name="T24" fmla="*/ 109 w 197"/>
                <a:gd name="T25" fmla="*/ 175 h 175"/>
                <a:gd name="T26" fmla="*/ 197 w 197"/>
                <a:gd name="T2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7" h="175">
                  <a:moveTo>
                    <a:pt x="197" y="175"/>
                  </a:moveTo>
                  <a:lnTo>
                    <a:pt x="145" y="123"/>
                  </a:lnTo>
                  <a:lnTo>
                    <a:pt x="183" y="123"/>
                  </a:lnTo>
                  <a:lnTo>
                    <a:pt x="129" y="68"/>
                  </a:lnTo>
                  <a:lnTo>
                    <a:pt x="167" y="68"/>
                  </a:lnTo>
                  <a:lnTo>
                    <a:pt x="99" y="0"/>
                  </a:lnTo>
                  <a:lnTo>
                    <a:pt x="30" y="68"/>
                  </a:lnTo>
                  <a:lnTo>
                    <a:pt x="68" y="68"/>
                  </a:lnTo>
                  <a:lnTo>
                    <a:pt x="16" y="123"/>
                  </a:lnTo>
                  <a:lnTo>
                    <a:pt x="54" y="123"/>
                  </a:lnTo>
                  <a:lnTo>
                    <a:pt x="0" y="175"/>
                  </a:lnTo>
                  <a:lnTo>
                    <a:pt x="86" y="175"/>
                  </a:lnTo>
                  <a:lnTo>
                    <a:pt x="109" y="175"/>
                  </a:lnTo>
                  <a:lnTo>
                    <a:pt x="197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4" name="Rectangle 113"/>
            <p:cNvSpPr>
              <a:spLocks noChangeArrowheads="1"/>
            </p:cNvSpPr>
            <p:nvPr/>
          </p:nvSpPr>
          <p:spPr bwMode="auto">
            <a:xfrm>
              <a:off x="10004975" y="4259531"/>
              <a:ext cx="44575" cy="90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5" name="Freeform 114"/>
            <p:cNvSpPr/>
            <p:nvPr/>
          </p:nvSpPr>
          <p:spPr bwMode="auto">
            <a:xfrm>
              <a:off x="9830726" y="3864194"/>
              <a:ext cx="399152" cy="395339"/>
            </a:xfrm>
            <a:custGeom>
              <a:avLst/>
              <a:gdLst>
                <a:gd name="T0" fmla="*/ 197 w 197"/>
                <a:gd name="T1" fmla="*/ 175 h 175"/>
                <a:gd name="T2" fmla="*/ 145 w 197"/>
                <a:gd name="T3" fmla="*/ 123 h 175"/>
                <a:gd name="T4" fmla="*/ 183 w 197"/>
                <a:gd name="T5" fmla="*/ 123 h 175"/>
                <a:gd name="T6" fmla="*/ 129 w 197"/>
                <a:gd name="T7" fmla="*/ 68 h 175"/>
                <a:gd name="T8" fmla="*/ 167 w 197"/>
                <a:gd name="T9" fmla="*/ 68 h 175"/>
                <a:gd name="T10" fmla="*/ 98 w 197"/>
                <a:gd name="T11" fmla="*/ 0 h 175"/>
                <a:gd name="T12" fmla="*/ 30 w 197"/>
                <a:gd name="T13" fmla="*/ 68 h 175"/>
                <a:gd name="T14" fmla="*/ 68 w 197"/>
                <a:gd name="T15" fmla="*/ 68 h 175"/>
                <a:gd name="T16" fmla="*/ 16 w 197"/>
                <a:gd name="T17" fmla="*/ 123 h 175"/>
                <a:gd name="T18" fmla="*/ 54 w 197"/>
                <a:gd name="T19" fmla="*/ 123 h 175"/>
                <a:gd name="T20" fmla="*/ 0 w 197"/>
                <a:gd name="T21" fmla="*/ 175 h 175"/>
                <a:gd name="T22" fmla="*/ 86 w 197"/>
                <a:gd name="T23" fmla="*/ 175 h 175"/>
                <a:gd name="T24" fmla="*/ 108 w 197"/>
                <a:gd name="T25" fmla="*/ 175 h 175"/>
                <a:gd name="T26" fmla="*/ 197 w 197"/>
                <a:gd name="T2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7" h="175">
                  <a:moveTo>
                    <a:pt x="197" y="175"/>
                  </a:moveTo>
                  <a:lnTo>
                    <a:pt x="145" y="123"/>
                  </a:lnTo>
                  <a:lnTo>
                    <a:pt x="183" y="123"/>
                  </a:lnTo>
                  <a:lnTo>
                    <a:pt x="129" y="68"/>
                  </a:lnTo>
                  <a:lnTo>
                    <a:pt x="167" y="68"/>
                  </a:lnTo>
                  <a:lnTo>
                    <a:pt x="98" y="0"/>
                  </a:lnTo>
                  <a:lnTo>
                    <a:pt x="30" y="68"/>
                  </a:lnTo>
                  <a:lnTo>
                    <a:pt x="68" y="68"/>
                  </a:lnTo>
                  <a:lnTo>
                    <a:pt x="16" y="123"/>
                  </a:lnTo>
                  <a:lnTo>
                    <a:pt x="54" y="123"/>
                  </a:lnTo>
                  <a:lnTo>
                    <a:pt x="0" y="175"/>
                  </a:lnTo>
                  <a:lnTo>
                    <a:pt x="86" y="175"/>
                  </a:lnTo>
                  <a:lnTo>
                    <a:pt x="108" y="175"/>
                  </a:lnTo>
                  <a:lnTo>
                    <a:pt x="197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6" name="Rectangle 115"/>
            <p:cNvSpPr>
              <a:spLocks noChangeArrowheads="1"/>
            </p:cNvSpPr>
            <p:nvPr/>
          </p:nvSpPr>
          <p:spPr bwMode="auto">
            <a:xfrm>
              <a:off x="10408178" y="4259531"/>
              <a:ext cx="44575" cy="90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7" name="Freeform 116"/>
            <p:cNvSpPr/>
            <p:nvPr/>
          </p:nvSpPr>
          <p:spPr bwMode="auto">
            <a:xfrm>
              <a:off x="10233929" y="3864194"/>
              <a:ext cx="399152" cy="395339"/>
            </a:xfrm>
            <a:custGeom>
              <a:avLst/>
              <a:gdLst>
                <a:gd name="T0" fmla="*/ 197 w 197"/>
                <a:gd name="T1" fmla="*/ 175 h 175"/>
                <a:gd name="T2" fmla="*/ 145 w 197"/>
                <a:gd name="T3" fmla="*/ 123 h 175"/>
                <a:gd name="T4" fmla="*/ 183 w 197"/>
                <a:gd name="T5" fmla="*/ 123 h 175"/>
                <a:gd name="T6" fmla="*/ 128 w 197"/>
                <a:gd name="T7" fmla="*/ 68 h 175"/>
                <a:gd name="T8" fmla="*/ 167 w 197"/>
                <a:gd name="T9" fmla="*/ 68 h 175"/>
                <a:gd name="T10" fmla="*/ 98 w 197"/>
                <a:gd name="T11" fmla="*/ 0 h 175"/>
                <a:gd name="T12" fmla="*/ 30 w 197"/>
                <a:gd name="T13" fmla="*/ 68 h 175"/>
                <a:gd name="T14" fmla="*/ 68 w 197"/>
                <a:gd name="T15" fmla="*/ 68 h 175"/>
                <a:gd name="T16" fmla="*/ 16 w 197"/>
                <a:gd name="T17" fmla="*/ 123 h 175"/>
                <a:gd name="T18" fmla="*/ 54 w 197"/>
                <a:gd name="T19" fmla="*/ 123 h 175"/>
                <a:gd name="T20" fmla="*/ 0 w 197"/>
                <a:gd name="T21" fmla="*/ 175 h 175"/>
                <a:gd name="T22" fmla="*/ 86 w 197"/>
                <a:gd name="T23" fmla="*/ 175 h 175"/>
                <a:gd name="T24" fmla="*/ 108 w 197"/>
                <a:gd name="T25" fmla="*/ 175 h 175"/>
                <a:gd name="T26" fmla="*/ 197 w 197"/>
                <a:gd name="T2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7" h="175">
                  <a:moveTo>
                    <a:pt x="197" y="175"/>
                  </a:moveTo>
                  <a:lnTo>
                    <a:pt x="145" y="123"/>
                  </a:lnTo>
                  <a:lnTo>
                    <a:pt x="183" y="123"/>
                  </a:lnTo>
                  <a:lnTo>
                    <a:pt x="128" y="68"/>
                  </a:lnTo>
                  <a:lnTo>
                    <a:pt x="167" y="68"/>
                  </a:lnTo>
                  <a:lnTo>
                    <a:pt x="98" y="0"/>
                  </a:lnTo>
                  <a:lnTo>
                    <a:pt x="30" y="68"/>
                  </a:lnTo>
                  <a:lnTo>
                    <a:pt x="68" y="68"/>
                  </a:lnTo>
                  <a:lnTo>
                    <a:pt x="16" y="123"/>
                  </a:lnTo>
                  <a:lnTo>
                    <a:pt x="54" y="123"/>
                  </a:lnTo>
                  <a:lnTo>
                    <a:pt x="0" y="175"/>
                  </a:lnTo>
                  <a:lnTo>
                    <a:pt x="86" y="175"/>
                  </a:lnTo>
                  <a:lnTo>
                    <a:pt x="108" y="175"/>
                  </a:lnTo>
                  <a:lnTo>
                    <a:pt x="197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8" name="Rectangle 117"/>
            <p:cNvSpPr>
              <a:spLocks noChangeArrowheads="1"/>
            </p:cNvSpPr>
            <p:nvPr/>
          </p:nvSpPr>
          <p:spPr bwMode="auto">
            <a:xfrm>
              <a:off x="10811382" y="4259531"/>
              <a:ext cx="44575" cy="90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9" name="Freeform 118"/>
            <p:cNvSpPr/>
            <p:nvPr/>
          </p:nvSpPr>
          <p:spPr bwMode="auto">
            <a:xfrm>
              <a:off x="10637133" y="3864194"/>
              <a:ext cx="399152" cy="395339"/>
            </a:xfrm>
            <a:custGeom>
              <a:avLst/>
              <a:gdLst>
                <a:gd name="T0" fmla="*/ 197 w 197"/>
                <a:gd name="T1" fmla="*/ 175 h 175"/>
                <a:gd name="T2" fmla="*/ 144 w 197"/>
                <a:gd name="T3" fmla="*/ 123 h 175"/>
                <a:gd name="T4" fmla="*/ 183 w 197"/>
                <a:gd name="T5" fmla="*/ 123 h 175"/>
                <a:gd name="T6" fmla="*/ 128 w 197"/>
                <a:gd name="T7" fmla="*/ 68 h 175"/>
                <a:gd name="T8" fmla="*/ 166 w 197"/>
                <a:gd name="T9" fmla="*/ 68 h 175"/>
                <a:gd name="T10" fmla="*/ 98 w 197"/>
                <a:gd name="T11" fmla="*/ 0 h 175"/>
                <a:gd name="T12" fmla="*/ 30 w 197"/>
                <a:gd name="T13" fmla="*/ 68 h 175"/>
                <a:gd name="T14" fmla="*/ 68 w 197"/>
                <a:gd name="T15" fmla="*/ 68 h 175"/>
                <a:gd name="T16" fmla="*/ 16 w 197"/>
                <a:gd name="T17" fmla="*/ 123 h 175"/>
                <a:gd name="T18" fmla="*/ 54 w 197"/>
                <a:gd name="T19" fmla="*/ 123 h 175"/>
                <a:gd name="T20" fmla="*/ 0 w 197"/>
                <a:gd name="T21" fmla="*/ 175 h 175"/>
                <a:gd name="T22" fmla="*/ 86 w 197"/>
                <a:gd name="T23" fmla="*/ 175 h 175"/>
                <a:gd name="T24" fmla="*/ 108 w 197"/>
                <a:gd name="T25" fmla="*/ 175 h 175"/>
                <a:gd name="T26" fmla="*/ 197 w 197"/>
                <a:gd name="T2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7" h="175">
                  <a:moveTo>
                    <a:pt x="197" y="175"/>
                  </a:moveTo>
                  <a:lnTo>
                    <a:pt x="144" y="123"/>
                  </a:lnTo>
                  <a:lnTo>
                    <a:pt x="183" y="123"/>
                  </a:lnTo>
                  <a:lnTo>
                    <a:pt x="128" y="68"/>
                  </a:lnTo>
                  <a:lnTo>
                    <a:pt x="166" y="68"/>
                  </a:lnTo>
                  <a:lnTo>
                    <a:pt x="98" y="0"/>
                  </a:lnTo>
                  <a:lnTo>
                    <a:pt x="30" y="68"/>
                  </a:lnTo>
                  <a:lnTo>
                    <a:pt x="68" y="68"/>
                  </a:lnTo>
                  <a:lnTo>
                    <a:pt x="16" y="123"/>
                  </a:lnTo>
                  <a:lnTo>
                    <a:pt x="54" y="123"/>
                  </a:lnTo>
                  <a:lnTo>
                    <a:pt x="0" y="175"/>
                  </a:lnTo>
                  <a:lnTo>
                    <a:pt x="86" y="175"/>
                  </a:lnTo>
                  <a:lnTo>
                    <a:pt x="108" y="175"/>
                  </a:lnTo>
                  <a:lnTo>
                    <a:pt x="197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63" name="Oval 130"/>
            <p:cNvSpPr>
              <a:spLocks noChangeArrowheads="1"/>
            </p:cNvSpPr>
            <p:nvPr/>
          </p:nvSpPr>
          <p:spPr bwMode="auto">
            <a:xfrm>
              <a:off x="10580150" y="2543840"/>
              <a:ext cx="270933" cy="27305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4" name="Freeform 131"/>
            <p:cNvSpPr/>
            <p:nvPr/>
          </p:nvSpPr>
          <p:spPr bwMode="auto">
            <a:xfrm>
              <a:off x="10656350" y="2380856"/>
              <a:ext cx="95251" cy="224367"/>
            </a:xfrm>
            <a:custGeom>
              <a:avLst/>
              <a:gdLst>
                <a:gd name="T0" fmla="*/ 24 w 45"/>
                <a:gd name="T1" fmla="*/ 106 h 106"/>
                <a:gd name="T2" fmla="*/ 24 w 45"/>
                <a:gd name="T3" fmla="*/ 106 h 106"/>
                <a:gd name="T4" fmla="*/ 0 w 45"/>
                <a:gd name="T5" fmla="*/ 0 h 106"/>
                <a:gd name="T6" fmla="*/ 45 w 45"/>
                <a:gd name="T7" fmla="*/ 0 h 106"/>
                <a:gd name="T8" fmla="*/ 24 w 45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06">
                  <a:moveTo>
                    <a:pt x="24" y="106"/>
                  </a:moveTo>
                  <a:lnTo>
                    <a:pt x="24" y="106"/>
                  </a:lnTo>
                  <a:lnTo>
                    <a:pt x="0" y="0"/>
                  </a:lnTo>
                  <a:lnTo>
                    <a:pt x="45" y="0"/>
                  </a:lnTo>
                  <a:lnTo>
                    <a:pt x="24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5" name="Freeform 132"/>
            <p:cNvSpPr/>
            <p:nvPr/>
          </p:nvSpPr>
          <p:spPr bwMode="auto">
            <a:xfrm>
              <a:off x="10465850" y="2427423"/>
              <a:ext cx="179917" cy="207433"/>
            </a:xfrm>
            <a:custGeom>
              <a:avLst/>
              <a:gdLst>
                <a:gd name="T0" fmla="*/ 85 w 85"/>
                <a:gd name="T1" fmla="*/ 98 h 98"/>
                <a:gd name="T2" fmla="*/ 85 w 85"/>
                <a:gd name="T3" fmla="*/ 98 h 98"/>
                <a:gd name="T4" fmla="*/ 0 w 85"/>
                <a:gd name="T5" fmla="*/ 29 h 98"/>
                <a:gd name="T6" fmla="*/ 35 w 85"/>
                <a:gd name="T7" fmla="*/ 0 h 98"/>
                <a:gd name="T8" fmla="*/ 85 w 85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98">
                  <a:moveTo>
                    <a:pt x="85" y="98"/>
                  </a:moveTo>
                  <a:lnTo>
                    <a:pt x="85" y="98"/>
                  </a:lnTo>
                  <a:lnTo>
                    <a:pt x="0" y="29"/>
                  </a:lnTo>
                  <a:lnTo>
                    <a:pt x="35" y="0"/>
                  </a:lnTo>
                  <a:lnTo>
                    <a:pt x="85" y="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6" name="Freeform 133"/>
            <p:cNvSpPr/>
            <p:nvPr/>
          </p:nvSpPr>
          <p:spPr bwMode="auto">
            <a:xfrm>
              <a:off x="10404466" y="2598873"/>
              <a:ext cx="226484" cy="91017"/>
            </a:xfrm>
            <a:custGeom>
              <a:avLst/>
              <a:gdLst>
                <a:gd name="T0" fmla="*/ 107 w 107"/>
                <a:gd name="T1" fmla="*/ 41 h 43"/>
                <a:gd name="T2" fmla="*/ 107 w 107"/>
                <a:gd name="T3" fmla="*/ 41 h 43"/>
                <a:gd name="T4" fmla="*/ 0 w 107"/>
                <a:gd name="T5" fmla="*/ 43 h 43"/>
                <a:gd name="T6" fmla="*/ 7 w 107"/>
                <a:gd name="T7" fmla="*/ 0 h 43"/>
                <a:gd name="T8" fmla="*/ 107 w 107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43">
                  <a:moveTo>
                    <a:pt x="107" y="41"/>
                  </a:moveTo>
                  <a:lnTo>
                    <a:pt x="107" y="41"/>
                  </a:lnTo>
                  <a:lnTo>
                    <a:pt x="0" y="43"/>
                  </a:lnTo>
                  <a:lnTo>
                    <a:pt x="7" y="0"/>
                  </a:lnTo>
                  <a:lnTo>
                    <a:pt x="107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7" name="Freeform 134"/>
            <p:cNvSpPr/>
            <p:nvPr/>
          </p:nvSpPr>
          <p:spPr bwMode="auto">
            <a:xfrm>
              <a:off x="10436217" y="2736456"/>
              <a:ext cx="213784" cy="156633"/>
            </a:xfrm>
            <a:custGeom>
              <a:avLst/>
              <a:gdLst>
                <a:gd name="T0" fmla="*/ 101 w 101"/>
                <a:gd name="T1" fmla="*/ 0 h 74"/>
                <a:gd name="T2" fmla="*/ 101 w 101"/>
                <a:gd name="T3" fmla="*/ 0 h 74"/>
                <a:gd name="T4" fmla="*/ 21 w 101"/>
                <a:gd name="T5" fmla="*/ 74 h 74"/>
                <a:gd name="T6" fmla="*/ 0 w 101"/>
                <a:gd name="T7" fmla="*/ 36 h 74"/>
                <a:gd name="T8" fmla="*/ 101 w 101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74">
                  <a:moveTo>
                    <a:pt x="101" y="0"/>
                  </a:moveTo>
                  <a:lnTo>
                    <a:pt x="101" y="0"/>
                  </a:lnTo>
                  <a:lnTo>
                    <a:pt x="21" y="74"/>
                  </a:lnTo>
                  <a:lnTo>
                    <a:pt x="0" y="36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8" name="Freeform 135"/>
            <p:cNvSpPr/>
            <p:nvPr/>
          </p:nvSpPr>
          <p:spPr bwMode="auto">
            <a:xfrm>
              <a:off x="10575917" y="2766089"/>
              <a:ext cx="120651" cy="232833"/>
            </a:xfrm>
            <a:custGeom>
              <a:avLst/>
              <a:gdLst>
                <a:gd name="T0" fmla="*/ 57 w 57"/>
                <a:gd name="T1" fmla="*/ 0 h 110"/>
                <a:gd name="T2" fmla="*/ 57 w 57"/>
                <a:gd name="T3" fmla="*/ 0 h 110"/>
                <a:gd name="T4" fmla="*/ 43 w 57"/>
                <a:gd name="T5" fmla="*/ 110 h 110"/>
                <a:gd name="T6" fmla="*/ 0 w 57"/>
                <a:gd name="T7" fmla="*/ 94 h 110"/>
                <a:gd name="T8" fmla="*/ 57 w 57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0">
                  <a:moveTo>
                    <a:pt x="57" y="0"/>
                  </a:moveTo>
                  <a:lnTo>
                    <a:pt x="57" y="0"/>
                  </a:lnTo>
                  <a:lnTo>
                    <a:pt x="43" y="110"/>
                  </a:lnTo>
                  <a:lnTo>
                    <a:pt x="0" y="94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9" name="Freeform 136"/>
            <p:cNvSpPr/>
            <p:nvPr/>
          </p:nvSpPr>
          <p:spPr bwMode="auto">
            <a:xfrm>
              <a:off x="10770650" y="2761856"/>
              <a:ext cx="120651" cy="228600"/>
            </a:xfrm>
            <a:custGeom>
              <a:avLst/>
              <a:gdLst>
                <a:gd name="T0" fmla="*/ 0 w 57"/>
                <a:gd name="T1" fmla="*/ 0 h 108"/>
                <a:gd name="T2" fmla="*/ 0 w 57"/>
                <a:gd name="T3" fmla="*/ 0 h 108"/>
                <a:gd name="T4" fmla="*/ 57 w 57"/>
                <a:gd name="T5" fmla="*/ 91 h 108"/>
                <a:gd name="T6" fmla="*/ 15 w 57"/>
                <a:gd name="T7" fmla="*/ 108 h 108"/>
                <a:gd name="T8" fmla="*/ 0 w 57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8">
                  <a:moveTo>
                    <a:pt x="0" y="0"/>
                  </a:moveTo>
                  <a:lnTo>
                    <a:pt x="0" y="0"/>
                  </a:lnTo>
                  <a:lnTo>
                    <a:pt x="57" y="91"/>
                  </a:lnTo>
                  <a:lnTo>
                    <a:pt x="15" y="10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0" name="Freeform 137"/>
            <p:cNvSpPr/>
            <p:nvPr/>
          </p:nvSpPr>
          <p:spPr bwMode="auto">
            <a:xfrm>
              <a:off x="10802400" y="2721640"/>
              <a:ext cx="224367" cy="135467"/>
            </a:xfrm>
            <a:custGeom>
              <a:avLst/>
              <a:gdLst>
                <a:gd name="T0" fmla="*/ 0 w 106"/>
                <a:gd name="T1" fmla="*/ 0 h 64"/>
                <a:gd name="T2" fmla="*/ 0 w 106"/>
                <a:gd name="T3" fmla="*/ 0 h 64"/>
                <a:gd name="T4" fmla="*/ 106 w 106"/>
                <a:gd name="T5" fmla="*/ 26 h 64"/>
                <a:gd name="T6" fmla="*/ 87 w 106"/>
                <a:gd name="T7" fmla="*/ 64 h 64"/>
                <a:gd name="T8" fmla="*/ 0 w 106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64">
                  <a:moveTo>
                    <a:pt x="0" y="0"/>
                  </a:moveTo>
                  <a:lnTo>
                    <a:pt x="0" y="0"/>
                  </a:lnTo>
                  <a:lnTo>
                    <a:pt x="106" y="26"/>
                  </a:lnTo>
                  <a:lnTo>
                    <a:pt x="87" y="6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1" name="Freeform 138"/>
            <p:cNvSpPr/>
            <p:nvPr/>
          </p:nvSpPr>
          <p:spPr bwMode="auto">
            <a:xfrm>
              <a:off x="10806633" y="2569240"/>
              <a:ext cx="226484" cy="91017"/>
            </a:xfrm>
            <a:custGeom>
              <a:avLst/>
              <a:gdLst>
                <a:gd name="T0" fmla="*/ 0 w 107"/>
                <a:gd name="T1" fmla="*/ 38 h 43"/>
                <a:gd name="T2" fmla="*/ 0 w 107"/>
                <a:gd name="T3" fmla="*/ 38 h 43"/>
                <a:gd name="T4" fmla="*/ 100 w 107"/>
                <a:gd name="T5" fmla="*/ 0 h 43"/>
                <a:gd name="T6" fmla="*/ 107 w 107"/>
                <a:gd name="T7" fmla="*/ 43 h 43"/>
                <a:gd name="T8" fmla="*/ 0 w 107"/>
                <a:gd name="T9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43">
                  <a:moveTo>
                    <a:pt x="0" y="38"/>
                  </a:moveTo>
                  <a:lnTo>
                    <a:pt x="0" y="38"/>
                  </a:lnTo>
                  <a:lnTo>
                    <a:pt x="100" y="0"/>
                  </a:lnTo>
                  <a:lnTo>
                    <a:pt x="107" y="43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2" name="Freeform 139"/>
            <p:cNvSpPr/>
            <p:nvPr/>
          </p:nvSpPr>
          <p:spPr bwMode="auto">
            <a:xfrm>
              <a:off x="10766417" y="2406256"/>
              <a:ext cx="179917" cy="203200"/>
            </a:xfrm>
            <a:custGeom>
              <a:avLst/>
              <a:gdLst>
                <a:gd name="T0" fmla="*/ 0 w 85"/>
                <a:gd name="T1" fmla="*/ 96 h 96"/>
                <a:gd name="T2" fmla="*/ 0 w 85"/>
                <a:gd name="T3" fmla="*/ 96 h 96"/>
                <a:gd name="T4" fmla="*/ 52 w 85"/>
                <a:gd name="T5" fmla="*/ 0 h 96"/>
                <a:gd name="T6" fmla="*/ 85 w 85"/>
                <a:gd name="T7" fmla="*/ 29 h 96"/>
                <a:gd name="T8" fmla="*/ 0 w 85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96">
                  <a:moveTo>
                    <a:pt x="0" y="96"/>
                  </a:moveTo>
                  <a:lnTo>
                    <a:pt x="0" y="96"/>
                  </a:lnTo>
                  <a:lnTo>
                    <a:pt x="52" y="0"/>
                  </a:lnTo>
                  <a:lnTo>
                    <a:pt x="85" y="29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3" name="Freeform 140"/>
            <p:cNvSpPr/>
            <p:nvPr/>
          </p:nvSpPr>
          <p:spPr bwMode="auto">
            <a:xfrm>
              <a:off x="9928217" y="2598873"/>
              <a:ext cx="973667" cy="558801"/>
            </a:xfrm>
            <a:custGeom>
              <a:avLst/>
              <a:gdLst>
                <a:gd name="T0" fmla="*/ 180 w 194"/>
                <a:gd name="T1" fmla="*/ 110 h 110"/>
                <a:gd name="T2" fmla="*/ 194 w 194"/>
                <a:gd name="T3" fmla="*/ 84 h 110"/>
                <a:gd name="T4" fmla="*/ 142 w 194"/>
                <a:gd name="T5" fmla="*/ 44 h 110"/>
                <a:gd name="T6" fmla="*/ 108 w 194"/>
                <a:gd name="T7" fmla="*/ 9 h 110"/>
                <a:gd name="T8" fmla="*/ 54 w 194"/>
                <a:gd name="T9" fmla="*/ 37 h 110"/>
                <a:gd name="T10" fmla="*/ 23 w 194"/>
                <a:gd name="T11" fmla="*/ 110 h 110"/>
                <a:gd name="T12" fmla="*/ 180 w 194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10">
                  <a:moveTo>
                    <a:pt x="180" y="110"/>
                  </a:moveTo>
                  <a:cubicBezTo>
                    <a:pt x="193" y="100"/>
                    <a:pt x="194" y="84"/>
                    <a:pt x="194" y="84"/>
                  </a:cubicBezTo>
                  <a:cubicBezTo>
                    <a:pt x="187" y="41"/>
                    <a:pt x="142" y="44"/>
                    <a:pt x="142" y="44"/>
                  </a:cubicBezTo>
                  <a:cubicBezTo>
                    <a:pt x="142" y="44"/>
                    <a:pt x="141" y="17"/>
                    <a:pt x="108" y="9"/>
                  </a:cubicBezTo>
                  <a:cubicBezTo>
                    <a:pt x="71" y="0"/>
                    <a:pt x="54" y="37"/>
                    <a:pt x="54" y="37"/>
                  </a:cubicBezTo>
                  <a:cubicBezTo>
                    <a:pt x="0" y="45"/>
                    <a:pt x="14" y="94"/>
                    <a:pt x="23" y="110"/>
                  </a:cubicBezTo>
                  <a:lnTo>
                    <a:pt x="180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4" name="Oval 141"/>
            <p:cNvSpPr>
              <a:spLocks noChangeArrowheads="1"/>
            </p:cNvSpPr>
            <p:nvPr/>
          </p:nvSpPr>
          <p:spPr bwMode="auto">
            <a:xfrm>
              <a:off x="6888684" y="2780907"/>
              <a:ext cx="275167" cy="27516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5" name="Freeform 142"/>
            <p:cNvSpPr/>
            <p:nvPr/>
          </p:nvSpPr>
          <p:spPr bwMode="auto">
            <a:xfrm>
              <a:off x="6969117" y="2620040"/>
              <a:ext cx="88900" cy="222251"/>
            </a:xfrm>
            <a:custGeom>
              <a:avLst/>
              <a:gdLst>
                <a:gd name="T0" fmla="*/ 21 w 42"/>
                <a:gd name="T1" fmla="*/ 105 h 105"/>
                <a:gd name="T2" fmla="*/ 21 w 42"/>
                <a:gd name="T3" fmla="*/ 105 h 105"/>
                <a:gd name="T4" fmla="*/ 0 w 42"/>
                <a:gd name="T5" fmla="*/ 0 h 105"/>
                <a:gd name="T6" fmla="*/ 42 w 42"/>
                <a:gd name="T7" fmla="*/ 0 h 105"/>
                <a:gd name="T8" fmla="*/ 21 w 42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05">
                  <a:moveTo>
                    <a:pt x="21" y="105"/>
                  </a:moveTo>
                  <a:lnTo>
                    <a:pt x="21" y="10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21" y="1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6" name="Freeform 143"/>
            <p:cNvSpPr/>
            <p:nvPr/>
          </p:nvSpPr>
          <p:spPr bwMode="auto">
            <a:xfrm>
              <a:off x="6778617" y="2664489"/>
              <a:ext cx="179917" cy="209551"/>
            </a:xfrm>
            <a:custGeom>
              <a:avLst/>
              <a:gdLst>
                <a:gd name="T0" fmla="*/ 85 w 85"/>
                <a:gd name="T1" fmla="*/ 99 h 99"/>
                <a:gd name="T2" fmla="*/ 85 w 85"/>
                <a:gd name="T3" fmla="*/ 99 h 99"/>
                <a:gd name="T4" fmla="*/ 0 w 85"/>
                <a:gd name="T5" fmla="*/ 29 h 99"/>
                <a:gd name="T6" fmla="*/ 33 w 85"/>
                <a:gd name="T7" fmla="*/ 0 h 99"/>
                <a:gd name="T8" fmla="*/ 85 w 85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99">
                  <a:moveTo>
                    <a:pt x="85" y="99"/>
                  </a:moveTo>
                  <a:lnTo>
                    <a:pt x="85" y="99"/>
                  </a:lnTo>
                  <a:lnTo>
                    <a:pt x="0" y="29"/>
                  </a:lnTo>
                  <a:lnTo>
                    <a:pt x="33" y="0"/>
                  </a:lnTo>
                  <a:lnTo>
                    <a:pt x="85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7" name="Freeform 144"/>
            <p:cNvSpPr/>
            <p:nvPr/>
          </p:nvSpPr>
          <p:spPr bwMode="auto">
            <a:xfrm>
              <a:off x="6713000" y="2838056"/>
              <a:ext cx="230717" cy="91017"/>
            </a:xfrm>
            <a:custGeom>
              <a:avLst/>
              <a:gdLst>
                <a:gd name="T0" fmla="*/ 109 w 109"/>
                <a:gd name="T1" fmla="*/ 40 h 43"/>
                <a:gd name="T2" fmla="*/ 109 w 109"/>
                <a:gd name="T3" fmla="*/ 40 h 43"/>
                <a:gd name="T4" fmla="*/ 0 w 109"/>
                <a:gd name="T5" fmla="*/ 43 h 43"/>
                <a:gd name="T6" fmla="*/ 7 w 109"/>
                <a:gd name="T7" fmla="*/ 0 h 43"/>
                <a:gd name="T8" fmla="*/ 109 w 109"/>
                <a:gd name="T9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43">
                  <a:moveTo>
                    <a:pt x="109" y="40"/>
                  </a:moveTo>
                  <a:lnTo>
                    <a:pt x="109" y="40"/>
                  </a:lnTo>
                  <a:lnTo>
                    <a:pt x="0" y="43"/>
                  </a:lnTo>
                  <a:lnTo>
                    <a:pt x="7" y="0"/>
                  </a:lnTo>
                  <a:lnTo>
                    <a:pt x="109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8" name="Freeform 145"/>
            <p:cNvSpPr/>
            <p:nvPr/>
          </p:nvSpPr>
          <p:spPr bwMode="auto">
            <a:xfrm>
              <a:off x="6742633" y="2973524"/>
              <a:ext cx="220133" cy="158751"/>
            </a:xfrm>
            <a:custGeom>
              <a:avLst/>
              <a:gdLst>
                <a:gd name="T0" fmla="*/ 104 w 104"/>
                <a:gd name="T1" fmla="*/ 0 h 75"/>
                <a:gd name="T2" fmla="*/ 104 w 104"/>
                <a:gd name="T3" fmla="*/ 0 h 75"/>
                <a:gd name="T4" fmla="*/ 24 w 104"/>
                <a:gd name="T5" fmla="*/ 75 h 75"/>
                <a:gd name="T6" fmla="*/ 0 w 104"/>
                <a:gd name="T7" fmla="*/ 36 h 75"/>
                <a:gd name="T8" fmla="*/ 104 w 104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5">
                  <a:moveTo>
                    <a:pt x="104" y="0"/>
                  </a:moveTo>
                  <a:lnTo>
                    <a:pt x="104" y="0"/>
                  </a:lnTo>
                  <a:lnTo>
                    <a:pt x="24" y="75"/>
                  </a:lnTo>
                  <a:lnTo>
                    <a:pt x="0" y="36"/>
                  </a:ln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9" name="Freeform 146"/>
            <p:cNvSpPr/>
            <p:nvPr/>
          </p:nvSpPr>
          <p:spPr bwMode="auto">
            <a:xfrm>
              <a:off x="6888684" y="3005273"/>
              <a:ext cx="120651" cy="226484"/>
            </a:xfrm>
            <a:custGeom>
              <a:avLst/>
              <a:gdLst>
                <a:gd name="T0" fmla="*/ 57 w 57"/>
                <a:gd name="T1" fmla="*/ 0 h 107"/>
                <a:gd name="T2" fmla="*/ 57 w 57"/>
                <a:gd name="T3" fmla="*/ 0 h 107"/>
                <a:gd name="T4" fmla="*/ 40 w 57"/>
                <a:gd name="T5" fmla="*/ 107 h 107"/>
                <a:gd name="T6" fmla="*/ 0 w 57"/>
                <a:gd name="T7" fmla="*/ 93 h 107"/>
                <a:gd name="T8" fmla="*/ 57 w 57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7">
                  <a:moveTo>
                    <a:pt x="57" y="0"/>
                  </a:moveTo>
                  <a:lnTo>
                    <a:pt x="57" y="0"/>
                  </a:lnTo>
                  <a:lnTo>
                    <a:pt x="40" y="107"/>
                  </a:lnTo>
                  <a:lnTo>
                    <a:pt x="0" y="93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0" name="Freeform 147"/>
            <p:cNvSpPr/>
            <p:nvPr/>
          </p:nvSpPr>
          <p:spPr bwMode="auto">
            <a:xfrm>
              <a:off x="7079184" y="2998924"/>
              <a:ext cx="120651" cy="228600"/>
            </a:xfrm>
            <a:custGeom>
              <a:avLst/>
              <a:gdLst>
                <a:gd name="T0" fmla="*/ 0 w 57"/>
                <a:gd name="T1" fmla="*/ 0 h 108"/>
                <a:gd name="T2" fmla="*/ 0 w 57"/>
                <a:gd name="T3" fmla="*/ 0 h 108"/>
                <a:gd name="T4" fmla="*/ 57 w 57"/>
                <a:gd name="T5" fmla="*/ 91 h 108"/>
                <a:gd name="T6" fmla="*/ 16 w 57"/>
                <a:gd name="T7" fmla="*/ 108 h 108"/>
                <a:gd name="T8" fmla="*/ 0 w 57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8">
                  <a:moveTo>
                    <a:pt x="0" y="0"/>
                  </a:moveTo>
                  <a:lnTo>
                    <a:pt x="0" y="0"/>
                  </a:lnTo>
                  <a:lnTo>
                    <a:pt x="57" y="91"/>
                  </a:lnTo>
                  <a:lnTo>
                    <a:pt x="16" y="10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1" name="Freeform 148"/>
            <p:cNvSpPr/>
            <p:nvPr/>
          </p:nvSpPr>
          <p:spPr bwMode="auto">
            <a:xfrm>
              <a:off x="7113051" y="2958706"/>
              <a:ext cx="222251" cy="137584"/>
            </a:xfrm>
            <a:custGeom>
              <a:avLst/>
              <a:gdLst>
                <a:gd name="T0" fmla="*/ 0 w 105"/>
                <a:gd name="T1" fmla="*/ 0 h 65"/>
                <a:gd name="T2" fmla="*/ 0 w 105"/>
                <a:gd name="T3" fmla="*/ 0 h 65"/>
                <a:gd name="T4" fmla="*/ 105 w 105"/>
                <a:gd name="T5" fmla="*/ 27 h 65"/>
                <a:gd name="T6" fmla="*/ 86 w 105"/>
                <a:gd name="T7" fmla="*/ 65 h 65"/>
                <a:gd name="T8" fmla="*/ 0 w 10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65">
                  <a:moveTo>
                    <a:pt x="0" y="0"/>
                  </a:moveTo>
                  <a:lnTo>
                    <a:pt x="0" y="0"/>
                  </a:lnTo>
                  <a:lnTo>
                    <a:pt x="105" y="27"/>
                  </a:lnTo>
                  <a:lnTo>
                    <a:pt x="86" y="6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2" name="Freeform 149"/>
            <p:cNvSpPr/>
            <p:nvPr/>
          </p:nvSpPr>
          <p:spPr bwMode="auto">
            <a:xfrm>
              <a:off x="7113051" y="2802073"/>
              <a:ext cx="230717" cy="97367"/>
            </a:xfrm>
            <a:custGeom>
              <a:avLst/>
              <a:gdLst>
                <a:gd name="T0" fmla="*/ 0 w 109"/>
                <a:gd name="T1" fmla="*/ 41 h 46"/>
                <a:gd name="T2" fmla="*/ 0 w 109"/>
                <a:gd name="T3" fmla="*/ 41 h 46"/>
                <a:gd name="T4" fmla="*/ 102 w 109"/>
                <a:gd name="T5" fmla="*/ 0 h 46"/>
                <a:gd name="T6" fmla="*/ 109 w 109"/>
                <a:gd name="T7" fmla="*/ 46 h 46"/>
                <a:gd name="T8" fmla="*/ 0 w 109"/>
                <a:gd name="T9" fmla="*/ 4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46">
                  <a:moveTo>
                    <a:pt x="0" y="41"/>
                  </a:moveTo>
                  <a:lnTo>
                    <a:pt x="0" y="41"/>
                  </a:lnTo>
                  <a:lnTo>
                    <a:pt x="102" y="0"/>
                  </a:lnTo>
                  <a:lnTo>
                    <a:pt x="109" y="46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3" name="Freeform 150"/>
            <p:cNvSpPr/>
            <p:nvPr/>
          </p:nvSpPr>
          <p:spPr bwMode="auto">
            <a:xfrm>
              <a:off x="7079184" y="2645440"/>
              <a:ext cx="175684" cy="203200"/>
            </a:xfrm>
            <a:custGeom>
              <a:avLst/>
              <a:gdLst>
                <a:gd name="T0" fmla="*/ 0 w 83"/>
                <a:gd name="T1" fmla="*/ 96 h 96"/>
                <a:gd name="T2" fmla="*/ 0 w 83"/>
                <a:gd name="T3" fmla="*/ 96 h 96"/>
                <a:gd name="T4" fmla="*/ 50 w 83"/>
                <a:gd name="T5" fmla="*/ 0 h 96"/>
                <a:gd name="T6" fmla="*/ 83 w 83"/>
                <a:gd name="T7" fmla="*/ 29 h 96"/>
                <a:gd name="T8" fmla="*/ 0 w 83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96">
                  <a:moveTo>
                    <a:pt x="0" y="96"/>
                  </a:moveTo>
                  <a:lnTo>
                    <a:pt x="0" y="96"/>
                  </a:lnTo>
                  <a:lnTo>
                    <a:pt x="50" y="0"/>
                  </a:lnTo>
                  <a:lnTo>
                    <a:pt x="83" y="29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4" name="Freeform 151"/>
            <p:cNvSpPr/>
            <p:nvPr/>
          </p:nvSpPr>
          <p:spPr bwMode="auto">
            <a:xfrm>
              <a:off x="7690900" y="2569240"/>
              <a:ext cx="973667" cy="556684"/>
            </a:xfrm>
            <a:custGeom>
              <a:avLst/>
              <a:gdLst>
                <a:gd name="T0" fmla="*/ 180 w 194"/>
                <a:gd name="T1" fmla="*/ 110 h 110"/>
                <a:gd name="T2" fmla="*/ 194 w 194"/>
                <a:gd name="T3" fmla="*/ 84 h 110"/>
                <a:gd name="T4" fmla="*/ 142 w 194"/>
                <a:gd name="T5" fmla="*/ 44 h 110"/>
                <a:gd name="T6" fmla="*/ 108 w 194"/>
                <a:gd name="T7" fmla="*/ 9 h 110"/>
                <a:gd name="T8" fmla="*/ 54 w 194"/>
                <a:gd name="T9" fmla="*/ 37 h 110"/>
                <a:gd name="T10" fmla="*/ 23 w 194"/>
                <a:gd name="T11" fmla="*/ 110 h 110"/>
                <a:gd name="T12" fmla="*/ 180 w 194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10">
                  <a:moveTo>
                    <a:pt x="180" y="110"/>
                  </a:moveTo>
                  <a:cubicBezTo>
                    <a:pt x="193" y="100"/>
                    <a:pt x="194" y="84"/>
                    <a:pt x="194" y="84"/>
                  </a:cubicBezTo>
                  <a:cubicBezTo>
                    <a:pt x="187" y="41"/>
                    <a:pt x="142" y="44"/>
                    <a:pt x="142" y="44"/>
                  </a:cubicBezTo>
                  <a:cubicBezTo>
                    <a:pt x="142" y="44"/>
                    <a:pt x="141" y="17"/>
                    <a:pt x="108" y="9"/>
                  </a:cubicBezTo>
                  <a:cubicBezTo>
                    <a:pt x="71" y="0"/>
                    <a:pt x="54" y="37"/>
                    <a:pt x="54" y="37"/>
                  </a:cubicBezTo>
                  <a:cubicBezTo>
                    <a:pt x="0" y="45"/>
                    <a:pt x="14" y="94"/>
                    <a:pt x="23" y="110"/>
                  </a:cubicBezTo>
                  <a:lnTo>
                    <a:pt x="180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5" name="Freeform 152"/>
            <p:cNvSpPr/>
            <p:nvPr/>
          </p:nvSpPr>
          <p:spPr bwMode="auto">
            <a:xfrm>
              <a:off x="7870817" y="3212706"/>
              <a:ext cx="105833" cy="171451"/>
            </a:xfrm>
            <a:custGeom>
              <a:avLst/>
              <a:gdLst>
                <a:gd name="T0" fmla="*/ 1 w 21"/>
                <a:gd name="T1" fmla="*/ 1 h 34"/>
                <a:gd name="T2" fmla="*/ 19 w 21"/>
                <a:gd name="T3" fmla="*/ 18 h 34"/>
                <a:gd name="T4" fmla="*/ 9 w 21"/>
                <a:gd name="T5" fmla="*/ 29 h 34"/>
                <a:gd name="T6" fmla="*/ 0 w 21"/>
                <a:gd name="T7" fmla="*/ 0 h 34"/>
                <a:gd name="T8" fmla="*/ 1 w 21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4">
                  <a:moveTo>
                    <a:pt x="1" y="1"/>
                  </a:moveTo>
                  <a:cubicBezTo>
                    <a:pt x="7" y="6"/>
                    <a:pt x="15" y="11"/>
                    <a:pt x="19" y="18"/>
                  </a:cubicBezTo>
                  <a:cubicBezTo>
                    <a:pt x="21" y="25"/>
                    <a:pt x="16" y="34"/>
                    <a:pt x="9" y="29"/>
                  </a:cubicBezTo>
                  <a:cubicBezTo>
                    <a:pt x="0" y="25"/>
                    <a:pt x="0" y="8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6" name="Freeform 153"/>
            <p:cNvSpPr/>
            <p:nvPr/>
          </p:nvSpPr>
          <p:spPr bwMode="auto">
            <a:xfrm>
              <a:off x="8141751" y="3314306"/>
              <a:ext cx="105833" cy="171451"/>
            </a:xfrm>
            <a:custGeom>
              <a:avLst/>
              <a:gdLst>
                <a:gd name="T0" fmla="*/ 1 w 21"/>
                <a:gd name="T1" fmla="*/ 1 h 34"/>
                <a:gd name="T2" fmla="*/ 19 w 21"/>
                <a:gd name="T3" fmla="*/ 18 h 34"/>
                <a:gd name="T4" fmla="*/ 9 w 21"/>
                <a:gd name="T5" fmla="*/ 29 h 34"/>
                <a:gd name="T6" fmla="*/ 0 w 21"/>
                <a:gd name="T7" fmla="*/ 0 h 34"/>
                <a:gd name="T8" fmla="*/ 1 w 21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4">
                  <a:moveTo>
                    <a:pt x="1" y="1"/>
                  </a:moveTo>
                  <a:cubicBezTo>
                    <a:pt x="7" y="6"/>
                    <a:pt x="15" y="11"/>
                    <a:pt x="19" y="18"/>
                  </a:cubicBezTo>
                  <a:cubicBezTo>
                    <a:pt x="21" y="25"/>
                    <a:pt x="16" y="34"/>
                    <a:pt x="9" y="29"/>
                  </a:cubicBezTo>
                  <a:cubicBezTo>
                    <a:pt x="0" y="25"/>
                    <a:pt x="0" y="8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7" name="Freeform 154"/>
            <p:cNvSpPr/>
            <p:nvPr/>
          </p:nvSpPr>
          <p:spPr bwMode="auto">
            <a:xfrm>
              <a:off x="8247584" y="3161906"/>
              <a:ext cx="110067" cy="171451"/>
            </a:xfrm>
            <a:custGeom>
              <a:avLst/>
              <a:gdLst>
                <a:gd name="T0" fmla="*/ 2 w 22"/>
                <a:gd name="T1" fmla="*/ 1 h 34"/>
                <a:gd name="T2" fmla="*/ 19 w 22"/>
                <a:gd name="T3" fmla="*/ 18 h 34"/>
                <a:gd name="T4" fmla="*/ 9 w 22"/>
                <a:gd name="T5" fmla="*/ 29 h 34"/>
                <a:gd name="T6" fmla="*/ 0 w 22"/>
                <a:gd name="T7" fmla="*/ 0 h 34"/>
                <a:gd name="T8" fmla="*/ 2 w 22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4">
                  <a:moveTo>
                    <a:pt x="2" y="1"/>
                  </a:moveTo>
                  <a:cubicBezTo>
                    <a:pt x="8" y="6"/>
                    <a:pt x="16" y="11"/>
                    <a:pt x="19" y="18"/>
                  </a:cubicBezTo>
                  <a:cubicBezTo>
                    <a:pt x="22" y="25"/>
                    <a:pt x="17" y="34"/>
                    <a:pt x="9" y="29"/>
                  </a:cubicBezTo>
                  <a:cubicBezTo>
                    <a:pt x="1" y="25"/>
                    <a:pt x="0" y="8"/>
                    <a:pt x="0" y="0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8" name="Freeform 155"/>
            <p:cNvSpPr/>
            <p:nvPr/>
          </p:nvSpPr>
          <p:spPr bwMode="auto">
            <a:xfrm>
              <a:off x="8533333" y="3299490"/>
              <a:ext cx="105833" cy="171451"/>
            </a:xfrm>
            <a:custGeom>
              <a:avLst/>
              <a:gdLst>
                <a:gd name="T0" fmla="*/ 1 w 21"/>
                <a:gd name="T1" fmla="*/ 1 h 34"/>
                <a:gd name="T2" fmla="*/ 19 w 21"/>
                <a:gd name="T3" fmla="*/ 18 h 34"/>
                <a:gd name="T4" fmla="*/ 9 w 21"/>
                <a:gd name="T5" fmla="*/ 29 h 34"/>
                <a:gd name="T6" fmla="*/ 0 w 21"/>
                <a:gd name="T7" fmla="*/ 0 h 34"/>
                <a:gd name="T8" fmla="*/ 1 w 21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4">
                  <a:moveTo>
                    <a:pt x="1" y="1"/>
                  </a:moveTo>
                  <a:cubicBezTo>
                    <a:pt x="7" y="6"/>
                    <a:pt x="15" y="11"/>
                    <a:pt x="19" y="18"/>
                  </a:cubicBezTo>
                  <a:cubicBezTo>
                    <a:pt x="21" y="25"/>
                    <a:pt x="16" y="34"/>
                    <a:pt x="9" y="29"/>
                  </a:cubicBezTo>
                  <a:cubicBezTo>
                    <a:pt x="0" y="25"/>
                    <a:pt x="0" y="8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9" name="Freeform 156"/>
            <p:cNvSpPr/>
            <p:nvPr/>
          </p:nvSpPr>
          <p:spPr bwMode="auto">
            <a:xfrm>
              <a:off x="8634933" y="3166140"/>
              <a:ext cx="103717" cy="173567"/>
            </a:xfrm>
            <a:custGeom>
              <a:avLst/>
              <a:gdLst>
                <a:gd name="T0" fmla="*/ 1 w 21"/>
                <a:gd name="T1" fmla="*/ 1 h 34"/>
                <a:gd name="T2" fmla="*/ 19 w 21"/>
                <a:gd name="T3" fmla="*/ 18 h 34"/>
                <a:gd name="T4" fmla="*/ 9 w 21"/>
                <a:gd name="T5" fmla="*/ 29 h 34"/>
                <a:gd name="T6" fmla="*/ 0 w 21"/>
                <a:gd name="T7" fmla="*/ 0 h 34"/>
                <a:gd name="T8" fmla="*/ 1 w 21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4">
                  <a:moveTo>
                    <a:pt x="1" y="1"/>
                  </a:moveTo>
                  <a:cubicBezTo>
                    <a:pt x="7" y="6"/>
                    <a:pt x="15" y="11"/>
                    <a:pt x="19" y="18"/>
                  </a:cubicBezTo>
                  <a:cubicBezTo>
                    <a:pt x="21" y="25"/>
                    <a:pt x="16" y="34"/>
                    <a:pt x="9" y="29"/>
                  </a:cubicBezTo>
                  <a:cubicBezTo>
                    <a:pt x="0" y="25"/>
                    <a:pt x="0" y="8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0" name="Freeform 157"/>
            <p:cNvSpPr/>
            <p:nvPr/>
          </p:nvSpPr>
          <p:spPr bwMode="auto">
            <a:xfrm>
              <a:off x="8859300" y="2609456"/>
              <a:ext cx="969433" cy="556684"/>
            </a:xfrm>
            <a:custGeom>
              <a:avLst/>
              <a:gdLst>
                <a:gd name="T0" fmla="*/ 180 w 193"/>
                <a:gd name="T1" fmla="*/ 110 h 110"/>
                <a:gd name="T2" fmla="*/ 193 w 193"/>
                <a:gd name="T3" fmla="*/ 84 h 110"/>
                <a:gd name="T4" fmla="*/ 141 w 193"/>
                <a:gd name="T5" fmla="*/ 44 h 110"/>
                <a:gd name="T6" fmla="*/ 107 w 193"/>
                <a:gd name="T7" fmla="*/ 9 h 110"/>
                <a:gd name="T8" fmla="*/ 53 w 193"/>
                <a:gd name="T9" fmla="*/ 36 h 110"/>
                <a:gd name="T10" fmla="*/ 23 w 193"/>
                <a:gd name="T11" fmla="*/ 110 h 110"/>
                <a:gd name="T12" fmla="*/ 180 w 193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10">
                  <a:moveTo>
                    <a:pt x="180" y="110"/>
                  </a:moveTo>
                  <a:cubicBezTo>
                    <a:pt x="193" y="100"/>
                    <a:pt x="193" y="84"/>
                    <a:pt x="193" y="84"/>
                  </a:cubicBezTo>
                  <a:cubicBezTo>
                    <a:pt x="186" y="41"/>
                    <a:pt x="141" y="44"/>
                    <a:pt x="141" y="44"/>
                  </a:cubicBezTo>
                  <a:cubicBezTo>
                    <a:pt x="141" y="44"/>
                    <a:pt x="141" y="17"/>
                    <a:pt x="107" y="9"/>
                  </a:cubicBezTo>
                  <a:cubicBezTo>
                    <a:pt x="70" y="0"/>
                    <a:pt x="53" y="36"/>
                    <a:pt x="53" y="36"/>
                  </a:cubicBezTo>
                  <a:cubicBezTo>
                    <a:pt x="0" y="44"/>
                    <a:pt x="14" y="93"/>
                    <a:pt x="23" y="110"/>
                  </a:cubicBezTo>
                  <a:lnTo>
                    <a:pt x="180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1" name="Freeform 158"/>
            <p:cNvSpPr/>
            <p:nvPr/>
          </p:nvSpPr>
          <p:spPr bwMode="auto">
            <a:xfrm>
              <a:off x="9064617" y="2979873"/>
              <a:ext cx="482600" cy="429684"/>
            </a:xfrm>
            <a:custGeom>
              <a:avLst/>
              <a:gdLst>
                <a:gd name="T0" fmla="*/ 0 w 96"/>
                <a:gd name="T1" fmla="*/ 0 h 85"/>
                <a:gd name="T2" fmla="*/ 28 w 96"/>
                <a:gd name="T3" fmla="*/ 51 h 85"/>
                <a:gd name="T4" fmla="*/ 45 w 96"/>
                <a:gd name="T5" fmla="*/ 23 h 85"/>
                <a:gd name="T6" fmla="*/ 96 w 96"/>
                <a:gd name="T7" fmla="*/ 85 h 85"/>
                <a:gd name="T8" fmla="*/ 47 w 96"/>
                <a:gd name="T9" fmla="*/ 0 h 85"/>
                <a:gd name="T10" fmla="*/ 28 w 96"/>
                <a:gd name="T11" fmla="*/ 20 h 85"/>
                <a:gd name="T12" fmla="*/ 0 w 96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85">
                  <a:moveTo>
                    <a:pt x="0" y="0"/>
                  </a:moveTo>
                  <a:cubicBezTo>
                    <a:pt x="1" y="0"/>
                    <a:pt x="28" y="51"/>
                    <a:pt x="28" y="51"/>
                  </a:cubicBezTo>
                  <a:cubicBezTo>
                    <a:pt x="28" y="51"/>
                    <a:pt x="43" y="22"/>
                    <a:pt x="45" y="23"/>
                  </a:cubicBezTo>
                  <a:cubicBezTo>
                    <a:pt x="47" y="25"/>
                    <a:pt x="96" y="85"/>
                    <a:pt x="96" y="8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8" y="20"/>
                    <a:pt x="28" y="20"/>
                    <a:pt x="28" y="2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42463" y="1838433"/>
            <a:ext cx="3488520" cy="3468442"/>
            <a:chOff x="4999716" y="1211018"/>
            <a:chExt cx="1530305" cy="1507165"/>
          </a:xfrm>
        </p:grpSpPr>
        <p:sp>
          <p:nvSpPr>
            <p:cNvPr id="193" name="椭圆 192"/>
            <p:cNvSpPr/>
            <p:nvPr/>
          </p:nvSpPr>
          <p:spPr>
            <a:xfrm>
              <a:off x="5047996" y="1212334"/>
              <a:ext cx="1476000" cy="1476000"/>
            </a:xfrm>
            <a:prstGeom prst="ellipse">
              <a:avLst/>
            </a:prstGeom>
            <a:solidFill>
              <a:schemeClr val="bg1">
                <a:alpha val="4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65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4" name="Arc 13"/>
            <p:cNvSpPr/>
            <p:nvPr/>
          </p:nvSpPr>
          <p:spPr>
            <a:xfrm>
              <a:off x="4999716" y="1211018"/>
              <a:ext cx="1530305" cy="1507165"/>
            </a:xfrm>
            <a:prstGeom prst="arc">
              <a:avLst>
                <a:gd name="adj1" fmla="val 16200000"/>
                <a:gd name="adj2" fmla="val 20660999"/>
              </a:avLst>
            </a:prstGeom>
            <a:ln w="1270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 sz="1865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5291811" y="1687022"/>
              <a:ext cx="1209165" cy="52158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Impact" pitchFamily="34" charset="0"/>
                  <a:ea typeface="华文细黑" panose="02010600040101010101" pitchFamily="2" charset="-122"/>
                </a:rPr>
                <a:t>19.6%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6"/>
          <p:cNvSpPr txBox="1"/>
          <p:nvPr/>
        </p:nvSpPr>
        <p:spPr>
          <a:xfrm>
            <a:off x="1242984" y="4090080"/>
            <a:ext cx="1658241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Rachel </a:t>
            </a:r>
            <a:r>
              <a:rPr lang="en-US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Dark</a:t>
            </a:r>
            <a:endParaRPr lang="en-US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TextBox 7"/>
          <p:cNvSpPr txBox="1"/>
          <p:nvPr/>
        </p:nvSpPr>
        <p:spPr>
          <a:xfrm>
            <a:off x="1008058" y="4558580"/>
            <a:ext cx="2128092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</a:p>
        </p:txBody>
      </p:sp>
      <p:sp>
        <p:nvSpPr>
          <p:cNvPr id="22" name="TextBox 59"/>
          <p:cNvSpPr txBox="1"/>
          <p:nvPr/>
        </p:nvSpPr>
        <p:spPr>
          <a:xfrm>
            <a:off x="4041977" y="4090079"/>
            <a:ext cx="1345927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Adam </a:t>
            </a:r>
            <a:r>
              <a:rPr lang="en-US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Dark</a:t>
            </a:r>
            <a:endParaRPr lang="en-US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TextBox 60"/>
          <p:cNvSpPr txBox="1"/>
          <p:nvPr/>
        </p:nvSpPr>
        <p:spPr>
          <a:xfrm>
            <a:off x="3650894" y="4558580"/>
            <a:ext cx="2128092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</a:p>
        </p:txBody>
      </p:sp>
      <p:sp>
        <p:nvSpPr>
          <p:cNvPr id="30" name="TextBox 64"/>
          <p:cNvSpPr txBox="1"/>
          <p:nvPr/>
        </p:nvSpPr>
        <p:spPr>
          <a:xfrm>
            <a:off x="6634632" y="4090079"/>
            <a:ext cx="1543013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Anna </a:t>
            </a:r>
            <a:r>
              <a:rPr lang="en-US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Dark</a:t>
            </a:r>
            <a:endParaRPr lang="en-US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TextBox 65"/>
          <p:cNvSpPr txBox="1"/>
          <p:nvPr/>
        </p:nvSpPr>
        <p:spPr>
          <a:xfrm>
            <a:off x="6342094" y="4558580"/>
            <a:ext cx="2128092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</a:p>
        </p:txBody>
      </p:sp>
      <p:sp>
        <p:nvSpPr>
          <p:cNvPr id="37" name="TextBox 69"/>
          <p:cNvSpPr txBox="1"/>
          <p:nvPr/>
        </p:nvSpPr>
        <p:spPr>
          <a:xfrm>
            <a:off x="9270294" y="4090079"/>
            <a:ext cx="1599297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David Dark</a:t>
            </a:r>
            <a:endParaRPr lang="en-US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TextBox 70"/>
          <p:cNvSpPr txBox="1"/>
          <p:nvPr/>
        </p:nvSpPr>
        <p:spPr>
          <a:xfrm>
            <a:off x="9005897" y="4558580"/>
            <a:ext cx="2128092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</a:p>
        </p:txBody>
      </p:sp>
      <p:sp>
        <p:nvSpPr>
          <p:cNvPr id="20" name="Oval 30"/>
          <p:cNvSpPr/>
          <p:nvPr/>
        </p:nvSpPr>
        <p:spPr>
          <a:xfrm>
            <a:off x="1162868" y="1922933"/>
            <a:ext cx="1816078" cy="179082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8100">
            <a:solidFill>
              <a:srgbClr val="0996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1" name="Oval 31"/>
          <p:cNvSpPr/>
          <p:nvPr/>
        </p:nvSpPr>
        <p:spPr>
          <a:xfrm>
            <a:off x="2463899" y="1705969"/>
            <a:ext cx="875107" cy="862215"/>
          </a:xfrm>
          <a:prstGeom prst="ellipse">
            <a:avLst/>
          </a:prstGeom>
          <a:solidFill>
            <a:srgbClr val="0996C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chemeClr val="accent1">
                  <a:lumMod val="75000"/>
                </a:schemeClr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4" name="Oval 61"/>
          <p:cNvSpPr/>
          <p:nvPr/>
        </p:nvSpPr>
        <p:spPr>
          <a:xfrm>
            <a:off x="3770585" y="1922933"/>
            <a:ext cx="1816078" cy="179082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rgbClr val="F13C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5" name="Oval 62"/>
          <p:cNvSpPr/>
          <p:nvPr/>
        </p:nvSpPr>
        <p:spPr>
          <a:xfrm>
            <a:off x="5083278" y="1705969"/>
            <a:ext cx="875107" cy="862215"/>
          </a:xfrm>
          <a:prstGeom prst="ellipse">
            <a:avLst/>
          </a:prstGeom>
          <a:solidFill>
            <a:srgbClr val="F13C89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chemeClr val="accent2">
                  <a:lumMod val="50000"/>
                </a:schemeClr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5" name="Oval 66"/>
          <p:cNvSpPr/>
          <p:nvPr/>
        </p:nvSpPr>
        <p:spPr>
          <a:xfrm>
            <a:off x="6478907" y="1922933"/>
            <a:ext cx="1816078" cy="1790823"/>
          </a:xfrm>
          <a:prstGeom prst="ellipse">
            <a:avLst/>
          </a:prstGeom>
          <a:blipFill dpi="0" rotWithShape="1">
            <a:blip r:embed="rId4"/>
            <a:srcRect/>
            <a:stretch>
              <a:fillRect r="2000" b="2000"/>
            </a:stretch>
          </a:blipFill>
          <a:ln w="38100">
            <a:solidFill>
              <a:srgbClr val="FDAD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6" name="Oval 67"/>
          <p:cNvSpPr/>
          <p:nvPr/>
        </p:nvSpPr>
        <p:spPr>
          <a:xfrm>
            <a:off x="7743600" y="1705969"/>
            <a:ext cx="875107" cy="862215"/>
          </a:xfrm>
          <a:prstGeom prst="ellipse">
            <a:avLst/>
          </a:prstGeom>
          <a:solidFill>
            <a:srgbClr val="FDAD1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chemeClr val="accent3">
                  <a:lumMod val="75000"/>
                </a:schemeClr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9" name="Oval 71"/>
          <p:cNvSpPr/>
          <p:nvPr/>
        </p:nvSpPr>
        <p:spPr>
          <a:xfrm>
            <a:off x="9133749" y="1922933"/>
            <a:ext cx="1816078" cy="1790823"/>
          </a:xfrm>
          <a:prstGeom prst="ellipse">
            <a:avLst/>
          </a:prstGeom>
          <a:blipFill dpi="0" rotWithShape="1">
            <a:blip r:embed="rId5"/>
            <a:srcRect/>
            <a:tile tx="-558800" ty="-38100" sx="44000" sy="41000" flip="none" algn="tl"/>
          </a:blipFill>
          <a:ln w="38100">
            <a:solidFill>
              <a:srgbClr val="44BF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40" name="Oval 72"/>
          <p:cNvSpPr/>
          <p:nvPr/>
        </p:nvSpPr>
        <p:spPr>
          <a:xfrm>
            <a:off x="10376624" y="1705969"/>
            <a:ext cx="875107" cy="862215"/>
          </a:xfrm>
          <a:prstGeom prst="ellipse">
            <a:avLst/>
          </a:prstGeom>
          <a:solidFill>
            <a:srgbClr val="44BFAB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60" tIns="0" rIns="0" rtlCol="0" anchor="ctr"/>
          <a:lstStyle/>
          <a:p>
            <a:pPr algn="ctr"/>
            <a:endParaRPr lang="en-US" sz="3200" dirty="0">
              <a:solidFill>
                <a:schemeClr val="accent4">
                  <a:lumMod val="75000"/>
                </a:schemeClr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41" name="Freeform 62"/>
          <p:cNvSpPr>
            <a:spLocks noChangeAspect="1" noEditPoints="1"/>
          </p:cNvSpPr>
          <p:nvPr/>
        </p:nvSpPr>
        <p:spPr bwMode="auto">
          <a:xfrm>
            <a:off x="2702942" y="1939925"/>
            <a:ext cx="397024" cy="394304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3C365C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42" name="Freeform 245"/>
          <p:cNvSpPr>
            <a:spLocks noChangeAspect="1"/>
          </p:cNvSpPr>
          <p:nvPr/>
        </p:nvSpPr>
        <p:spPr bwMode="auto">
          <a:xfrm>
            <a:off x="5327554" y="1946646"/>
            <a:ext cx="386556" cy="38086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3C365C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43" name="Freeform 132"/>
          <p:cNvSpPr>
            <a:spLocks noChangeAspect="1" noEditPoints="1"/>
          </p:cNvSpPr>
          <p:nvPr/>
        </p:nvSpPr>
        <p:spPr bwMode="auto">
          <a:xfrm>
            <a:off x="7968379" y="1936553"/>
            <a:ext cx="425550" cy="401050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rgbClr val="3C365C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44" name="Freeform 34"/>
          <p:cNvSpPr>
            <a:spLocks noChangeAspect="1" noEditPoints="1"/>
          </p:cNvSpPr>
          <p:nvPr/>
        </p:nvSpPr>
        <p:spPr bwMode="auto">
          <a:xfrm rot="5400000">
            <a:off x="10612089" y="1975354"/>
            <a:ext cx="404179" cy="323445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rgbClr val="3C365C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Dotum" pitchFamily="34" charset="-127"/>
              <a:ea typeface="Dotum" pitchFamily="34" charset="-127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0" grpId="0"/>
      <p:bldP spid="34" grpId="0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4"/>
          <p:cNvSpPr/>
          <p:nvPr/>
        </p:nvSpPr>
        <p:spPr>
          <a:xfrm>
            <a:off x="2" y="2336728"/>
            <a:ext cx="2040964" cy="756427"/>
          </a:xfrm>
          <a:prstGeom prst="rect">
            <a:avLst/>
          </a:prstGeom>
          <a:solidFill>
            <a:srgbClr val="099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Rectangle 65"/>
          <p:cNvSpPr/>
          <p:nvPr/>
        </p:nvSpPr>
        <p:spPr>
          <a:xfrm>
            <a:off x="2" y="3093155"/>
            <a:ext cx="2040964" cy="756427"/>
          </a:xfrm>
          <a:prstGeom prst="rect">
            <a:avLst/>
          </a:prstGeom>
          <a:solidFill>
            <a:srgbClr val="F13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Rectangle 66"/>
          <p:cNvSpPr/>
          <p:nvPr/>
        </p:nvSpPr>
        <p:spPr>
          <a:xfrm>
            <a:off x="2" y="3849581"/>
            <a:ext cx="2040964" cy="756427"/>
          </a:xfrm>
          <a:prstGeom prst="rect">
            <a:avLst/>
          </a:prstGeom>
          <a:solidFill>
            <a:srgbClr val="FDA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Rectangle 69"/>
          <p:cNvSpPr/>
          <p:nvPr/>
        </p:nvSpPr>
        <p:spPr>
          <a:xfrm>
            <a:off x="2" y="4606007"/>
            <a:ext cx="2040964" cy="756427"/>
          </a:xfrm>
          <a:prstGeom prst="rect">
            <a:avLst/>
          </a:prstGeom>
          <a:solidFill>
            <a:srgbClr val="44B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Rectangle 72"/>
          <p:cNvSpPr/>
          <p:nvPr/>
        </p:nvSpPr>
        <p:spPr>
          <a:xfrm>
            <a:off x="3977961" y="2336728"/>
            <a:ext cx="2101915" cy="756427"/>
          </a:xfrm>
          <a:prstGeom prst="homePlate">
            <a:avLst/>
          </a:prstGeom>
          <a:solidFill>
            <a:srgbClr val="099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Rectangle 74"/>
          <p:cNvSpPr/>
          <p:nvPr/>
        </p:nvSpPr>
        <p:spPr>
          <a:xfrm>
            <a:off x="3977961" y="3093155"/>
            <a:ext cx="2101915" cy="756427"/>
          </a:xfrm>
          <a:prstGeom prst="homePlate">
            <a:avLst/>
          </a:prstGeom>
          <a:solidFill>
            <a:srgbClr val="F13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Rectangle 77"/>
          <p:cNvSpPr/>
          <p:nvPr/>
        </p:nvSpPr>
        <p:spPr>
          <a:xfrm>
            <a:off x="3977961" y="3849581"/>
            <a:ext cx="2101915" cy="756427"/>
          </a:xfrm>
          <a:prstGeom prst="homePlate">
            <a:avLst/>
          </a:prstGeom>
          <a:solidFill>
            <a:srgbClr val="FDA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Rectangle 78"/>
          <p:cNvSpPr/>
          <p:nvPr/>
        </p:nvSpPr>
        <p:spPr>
          <a:xfrm>
            <a:off x="3977961" y="4606007"/>
            <a:ext cx="2101915" cy="756427"/>
          </a:xfrm>
          <a:prstGeom prst="homePlate">
            <a:avLst/>
          </a:prstGeom>
          <a:solidFill>
            <a:srgbClr val="44B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0" name="Group 29"/>
          <p:cNvGrpSpPr/>
          <p:nvPr/>
        </p:nvGrpSpPr>
        <p:grpSpPr>
          <a:xfrm>
            <a:off x="2009416" y="1756129"/>
            <a:ext cx="1966555" cy="4155551"/>
            <a:chOff x="3189614" y="1562392"/>
            <a:chExt cx="1474916" cy="3116662"/>
          </a:xfrm>
          <a:effectLst/>
        </p:grpSpPr>
        <p:sp>
          <p:nvSpPr>
            <p:cNvPr id="11" name="Freeform 86"/>
            <p:cNvSpPr/>
            <p:nvPr/>
          </p:nvSpPr>
          <p:spPr>
            <a:xfrm>
              <a:off x="3205386" y="1579715"/>
              <a:ext cx="1459144" cy="3099339"/>
            </a:xfrm>
            <a:custGeom>
              <a:avLst/>
              <a:gdLst>
                <a:gd name="connsiteX0" fmla="*/ 0 w 1459144"/>
                <a:gd name="connsiteY0" fmla="*/ 176060 h 3099339"/>
                <a:gd name="connsiteX1" fmla="*/ 51567 w 1459144"/>
                <a:gd name="connsiteY1" fmla="*/ 51567 h 3099339"/>
                <a:gd name="connsiteX2" fmla="*/ 176060 w 1459144"/>
                <a:gd name="connsiteY2" fmla="*/ 0 h 3099339"/>
                <a:gd name="connsiteX3" fmla="*/ 1283084 w 1459144"/>
                <a:gd name="connsiteY3" fmla="*/ 0 h 3099339"/>
                <a:gd name="connsiteX4" fmla="*/ 1407577 w 1459144"/>
                <a:gd name="connsiteY4" fmla="*/ 51567 h 3099339"/>
                <a:gd name="connsiteX5" fmla="*/ 1459144 w 1459144"/>
                <a:gd name="connsiteY5" fmla="*/ 176060 h 3099339"/>
                <a:gd name="connsiteX6" fmla="*/ 1459144 w 1459144"/>
                <a:gd name="connsiteY6" fmla="*/ 2923279 h 3099339"/>
                <a:gd name="connsiteX7" fmla="*/ 1407577 w 1459144"/>
                <a:gd name="connsiteY7" fmla="*/ 3047772 h 3099339"/>
                <a:gd name="connsiteX8" fmla="*/ 1283084 w 1459144"/>
                <a:gd name="connsiteY8" fmla="*/ 3099339 h 3099339"/>
                <a:gd name="connsiteX9" fmla="*/ 176060 w 1459144"/>
                <a:gd name="connsiteY9" fmla="*/ 3099339 h 3099339"/>
                <a:gd name="connsiteX10" fmla="*/ 51567 w 1459144"/>
                <a:gd name="connsiteY10" fmla="*/ 3047772 h 3099339"/>
                <a:gd name="connsiteX11" fmla="*/ 0 w 1459144"/>
                <a:gd name="connsiteY11" fmla="*/ 2923279 h 3099339"/>
                <a:gd name="connsiteX12" fmla="*/ 0 w 1459144"/>
                <a:gd name="connsiteY12" fmla="*/ 176060 h 309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144" h="3099339">
                  <a:moveTo>
                    <a:pt x="0" y="176060"/>
                  </a:moveTo>
                  <a:cubicBezTo>
                    <a:pt x="0" y="129366"/>
                    <a:pt x="18549" y="84584"/>
                    <a:pt x="51567" y="51567"/>
                  </a:cubicBezTo>
                  <a:cubicBezTo>
                    <a:pt x="84585" y="18549"/>
                    <a:pt x="129366" y="0"/>
                    <a:pt x="176060" y="0"/>
                  </a:cubicBezTo>
                  <a:lnTo>
                    <a:pt x="1283084" y="0"/>
                  </a:lnTo>
                  <a:cubicBezTo>
                    <a:pt x="1329778" y="0"/>
                    <a:pt x="1374560" y="18549"/>
                    <a:pt x="1407577" y="51567"/>
                  </a:cubicBezTo>
                  <a:cubicBezTo>
                    <a:pt x="1440595" y="84585"/>
                    <a:pt x="1459144" y="129366"/>
                    <a:pt x="1459144" y="176060"/>
                  </a:cubicBezTo>
                  <a:lnTo>
                    <a:pt x="1459144" y="2923279"/>
                  </a:lnTo>
                  <a:cubicBezTo>
                    <a:pt x="1459144" y="2969973"/>
                    <a:pt x="1440595" y="3014755"/>
                    <a:pt x="1407577" y="3047772"/>
                  </a:cubicBezTo>
                  <a:cubicBezTo>
                    <a:pt x="1374559" y="3080790"/>
                    <a:pt x="1329778" y="3099339"/>
                    <a:pt x="1283084" y="3099339"/>
                  </a:cubicBezTo>
                  <a:lnTo>
                    <a:pt x="176060" y="3099339"/>
                  </a:lnTo>
                  <a:cubicBezTo>
                    <a:pt x="129366" y="3099339"/>
                    <a:pt x="84584" y="3080790"/>
                    <a:pt x="51567" y="3047772"/>
                  </a:cubicBezTo>
                  <a:cubicBezTo>
                    <a:pt x="18549" y="3014754"/>
                    <a:pt x="0" y="2969973"/>
                    <a:pt x="0" y="2923279"/>
                  </a:cubicBezTo>
                  <a:lnTo>
                    <a:pt x="0" y="1760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12" name="Group 20"/>
            <p:cNvGrpSpPr/>
            <p:nvPr/>
          </p:nvGrpSpPr>
          <p:grpSpPr>
            <a:xfrm>
              <a:off x="3189614" y="1991493"/>
              <a:ext cx="23662" cy="645898"/>
              <a:chOff x="3392428" y="1951545"/>
              <a:chExt cx="27432" cy="735419"/>
            </a:xfrm>
          </p:grpSpPr>
          <p:sp>
            <p:nvSpPr>
              <p:cNvPr id="18" name="Rectangle 108"/>
              <p:cNvSpPr/>
              <p:nvPr/>
            </p:nvSpPr>
            <p:spPr>
              <a:xfrm>
                <a:off x="3392428" y="1951545"/>
                <a:ext cx="18288" cy="17282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9" name="Rectangle 117"/>
              <p:cNvSpPr/>
              <p:nvPr/>
            </p:nvSpPr>
            <p:spPr>
              <a:xfrm>
                <a:off x="3401572" y="2289545"/>
                <a:ext cx="18288" cy="11887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0" name="Rectangle 118"/>
              <p:cNvSpPr/>
              <p:nvPr/>
            </p:nvSpPr>
            <p:spPr>
              <a:xfrm>
                <a:off x="3401572" y="2568092"/>
                <a:ext cx="18288" cy="11887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13" name="Freeform 93"/>
            <p:cNvSpPr/>
            <p:nvPr/>
          </p:nvSpPr>
          <p:spPr>
            <a:xfrm>
              <a:off x="3806686" y="4332856"/>
              <a:ext cx="256543" cy="261216"/>
            </a:xfrm>
            <a:custGeom>
              <a:avLst/>
              <a:gdLst>
                <a:gd name="connsiteX0" fmla="*/ 0 w 256543"/>
                <a:gd name="connsiteY0" fmla="*/ 130608 h 261216"/>
                <a:gd name="connsiteX1" fmla="*/ 36755 w 256543"/>
                <a:gd name="connsiteY1" fmla="*/ 39091 h 261216"/>
                <a:gd name="connsiteX2" fmla="*/ 128272 w 256543"/>
                <a:gd name="connsiteY2" fmla="*/ 0 h 261216"/>
                <a:gd name="connsiteX3" fmla="*/ 219789 w 256543"/>
                <a:gd name="connsiteY3" fmla="*/ 39091 h 261216"/>
                <a:gd name="connsiteX4" fmla="*/ 256544 w 256543"/>
                <a:gd name="connsiteY4" fmla="*/ 130608 h 261216"/>
                <a:gd name="connsiteX5" fmla="*/ 219789 w 256543"/>
                <a:gd name="connsiteY5" fmla="*/ 222125 h 261216"/>
                <a:gd name="connsiteX6" fmla="*/ 128272 w 256543"/>
                <a:gd name="connsiteY6" fmla="*/ 261216 h 261216"/>
                <a:gd name="connsiteX7" fmla="*/ 36755 w 256543"/>
                <a:gd name="connsiteY7" fmla="*/ 222125 h 261216"/>
                <a:gd name="connsiteX8" fmla="*/ 0 w 256543"/>
                <a:gd name="connsiteY8" fmla="*/ 130608 h 26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543" h="261216">
                  <a:moveTo>
                    <a:pt x="0" y="130608"/>
                  </a:moveTo>
                  <a:cubicBezTo>
                    <a:pt x="0" y="96377"/>
                    <a:pt x="13199" y="63514"/>
                    <a:pt x="36755" y="39091"/>
                  </a:cubicBezTo>
                  <a:cubicBezTo>
                    <a:pt x="60874" y="14086"/>
                    <a:pt x="93851" y="0"/>
                    <a:pt x="128272" y="0"/>
                  </a:cubicBezTo>
                  <a:cubicBezTo>
                    <a:pt x="162693" y="0"/>
                    <a:pt x="195670" y="14086"/>
                    <a:pt x="219789" y="39091"/>
                  </a:cubicBezTo>
                  <a:cubicBezTo>
                    <a:pt x="243346" y="63514"/>
                    <a:pt x="256544" y="96377"/>
                    <a:pt x="256544" y="130608"/>
                  </a:cubicBezTo>
                  <a:cubicBezTo>
                    <a:pt x="256544" y="164839"/>
                    <a:pt x="243345" y="197702"/>
                    <a:pt x="219789" y="222125"/>
                  </a:cubicBezTo>
                  <a:cubicBezTo>
                    <a:pt x="195670" y="247130"/>
                    <a:pt x="162693" y="261216"/>
                    <a:pt x="128272" y="261216"/>
                  </a:cubicBezTo>
                  <a:cubicBezTo>
                    <a:pt x="93851" y="261216"/>
                    <a:pt x="60874" y="247130"/>
                    <a:pt x="36755" y="222125"/>
                  </a:cubicBezTo>
                  <a:cubicBezTo>
                    <a:pt x="13198" y="197702"/>
                    <a:pt x="0" y="164839"/>
                    <a:pt x="0" y="130608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Freeform 96"/>
            <p:cNvSpPr/>
            <p:nvPr/>
          </p:nvSpPr>
          <p:spPr>
            <a:xfrm>
              <a:off x="3306742" y="1997538"/>
              <a:ext cx="1256433" cy="2276759"/>
            </a:xfrm>
            <a:custGeom>
              <a:avLst/>
              <a:gdLst>
                <a:gd name="connsiteX0" fmla="*/ 0 w 1256433"/>
                <a:gd name="connsiteY0" fmla="*/ 0 h 2276759"/>
                <a:gd name="connsiteX1" fmla="*/ 1256433 w 1256433"/>
                <a:gd name="connsiteY1" fmla="*/ 0 h 2276759"/>
                <a:gd name="connsiteX2" fmla="*/ 1256433 w 1256433"/>
                <a:gd name="connsiteY2" fmla="*/ 2276759 h 2276759"/>
                <a:gd name="connsiteX3" fmla="*/ 0 w 1256433"/>
                <a:gd name="connsiteY3" fmla="*/ 2276759 h 2276759"/>
                <a:gd name="connsiteX4" fmla="*/ 0 w 1256433"/>
                <a:gd name="connsiteY4" fmla="*/ 0 h 22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6433" h="2276759">
                  <a:moveTo>
                    <a:pt x="0" y="0"/>
                  </a:moveTo>
                  <a:lnTo>
                    <a:pt x="1256433" y="0"/>
                  </a:lnTo>
                  <a:lnTo>
                    <a:pt x="1256433" y="2276759"/>
                  </a:lnTo>
                  <a:lnTo>
                    <a:pt x="0" y="2276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Freeform 99"/>
            <p:cNvSpPr/>
            <p:nvPr/>
          </p:nvSpPr>
          <p:spPr>
            <a:xfrm>
              <a:off x="3796931" y="1824436"/>
              <a:ext cx="276054" cy="32124"/>
            </a:xfrm>
            <a:custGeom>
              <a:avLst/>
              <a:gdLst>
                <a:gd name="connsiteX0" fmla="*/ 0 w 276054"/>
                <a:gd name="connsiteY0" fmla="*/ 16062 h 32124"/>
                <a:gd name="connsiteX1" fmla="*/ 4704 w 276054"/>
                <a:gd name="connsiteY1" fmla="*/ 4704 h 32124"/>
                <a:gd name="connsiteX2" fmla="*/ 16062 w 276054"/>
                <a:gd name="connsiteY2" fmla="*/ 0 h 32124"/>
                <a:gd name="connsiteX3" fmla="*/ 259992 w 276054"/>
                <a:gd name="connsiteY3" fmla="*/ 0 h 32124"/>
                <a:gd name="connsiteX4" fmla="*/ 271350 w 276054"/>
                <a:gd name="connsiteY4" fmla="*/ 4704 h 32124"/>
                <a:gd name="connsiteX5" fmla="*/ 276054 w 276054"/>
                <a:gd name="connsiteY5" fmla="*/ 16062 h 32124"/>
                <a:gd name="connsiteX6" fmla="*/ 276054 w 276054"/>
                <a:gd name="connsiteY6" fmla="*/ 16062 h 32124"/>
                <a:gd name="connsiteX7" fmla="*/ 271350 w 276054"/>
                <a:gd name="connsiteY7" fmla="*/ 27420 h 32124"/>
                <a:gd name="connsiteX8" fmla="*/ 259992 w 276054"/>
                <a:gd name="connsiteY8" fmla="*/ 32124 h 32124"/>
                <a:gd name="connsiteX9" fmla="*/ 16062 w 276054"/>
                <a:gd name="connsiteY9" fmla="*/ 32124 h 32124"/>
                <a:gd name="connsiteX10" fmla="*/ 4704 w 276054"/>
                <a:gd name="connsiteY10" fmla="*/ 27420 h 32124"/>
                <a:gd name="connsiteX11" fmla="*/ 0 w 276054"/>
                <a:gd name="connsiteY11" fmla="*/ 16062 h 3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054" h="32124">
                  <a:moveTo>
                    <a:pt x="0" y="16062"/>
                  </a:moveTo>
                  <a:cubicBezTo>
                    <a:pt x="0" y="11802"/>
                    <a:pt x="1692" y="7717"/>
                    <a:pt x="4704" y="4704"/>
                  </a:cubicBezTo>
                  <a:cubicBezTo>
                    <a:pt x="7716" y="1692"/>
                    <a:pt x="11802" y="0"/>
                    <a:pt x="16062" y="0"/>
                  </a:cubicBezTo>
                  <a:lnTo>
                    <a:pt x="259992" y="0"/>
                  </a:lnTo>
                  <a:cubicBezTo>
                    <a:pt x="264252" y="0"/>
                    <a:pt x="268337" y="1692"/>
                    <a:pt x="271350" y="4704"/>
                  </a:cubicBezTo>
                  <a:cubicBezTo>
                    <a:pt x="274362" y="7716"/>
                    <a:pt x="276054" y="11802"/>
                    <a:pt x="276054" y="16062"/>
                  </a:cubicBezTo>
                  <a:lnTo>
                    <a:pt x="276054" y="16062"/>
                  </a:lnTo>
                  <a:cubicBezTo>
                    <a:pt x="276054" y="20322"/>
                    <a:pt x="274362" y="24407"/>
                    <a:pt x="271350" y="27420"/>
                  </a:cubicBezTo>
                  <a:cubicBezTo>
                    <a:pt x="268338" y="30432"/>
                    <a:pt x="264252" y="32124"/>
                    <a:pt x="259992" y="32124"/>
                  </a:cubicBezTo>
                  <a:lnTo>
                    <a:pt x="16062" y="32124"/>
                  </a:lnTo>
                  <a:cubicBezTo>
                    <a:pt x="11802" y="32124"/>
                    <a:pt x="7717" y="30432"/>
                    <a:pt x="4704" y="27420"/>
                  </a:cubicBezTo>
                  <a:cubicBezTo>
                    <a:pt x="1692" y="24408"/>
                    <a:pt x="0" y="20322"/>
                    <a:pt x="0" y="160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Freeform 103"/>
            <p:cNvSpPr/>
            <p:nvPr/>
          </p:nvSpPr>
          <p:spPr>
            <a:xfrm>
              <a:off x="3911556" y="1704426"/>
              <a:ext cx="46804" cy="47657"/>
            </a:xfrm>
            <a:custGeom>
              <a:avLst/>
              <a:gdLst>
                <a:gd name="connsiteX0" fmla="*/ 0 w 46804"/>
                <a:gd name="connsiteY0" fmla="*/ 23829 h 47657"/>
                <a:gd name="connsiteX1" fmla="*/ 6705 w 46804"/>
                <a:gd name="connsiteY1" fmla="*/ 7132 h 47657"/>
                <a:gd name="connsiteX2" fmla="*/ 23402 w 46804"/>
                <a:gd name="connsiteY2" fmla="*/ 0 h 47657"/>
                <a:gd name="connsiteX3" fmla="*/ 40099 w 46804"/>
                <a:gd name="connsiteY3" fmla="*/ 7132 h 47657"/>
                <a:gd name="connsiteX4" fmla="*/ 46804 w 46804"/>
                <a:gd name="connsiteY4" fmla="*/ 23829 h 47657"/>
                <a:gd name="connsiteX5" fmla="*/ 40099 w 46804"/>
                <a:gd name="connsiteY5" fmla="*/ 40526 h 47657"/>
                <a:gd name="connsiteX6" fmla="*/ 23402 w 46804"/>
                <a:gd name="connsiteY6" fmla="*/ 47658 h 47657"/>
                <a:gd name="connsiteX7" fmla="*/ 6705 w 46804"/>
                <a:gd name="connsiteY7" fmla="*/ 40526 h 47657"/>
                <a:gd name="connsiteX8" fmla="*/ 0 w 46804"/>
                <a:gd name="connsiteY8" fmla="*/ 23829 h 4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804" h="47657">
                  <a:moveTo>
                    <a:pt x="0" y="23829"/>
                  </a:moveTo>
                  <a:cubicBezTo>
                    <a:pt x="0" y="17584"/>
                    <a:pt x="2408" y="11588"/>
                    <a:pt x="6705" y="7132"/>
                  </a:cubicBezTo>
                  <a:cubicBezTo>
                    <a:pt x="11105" y="2570"/>
                    <a:pt x="17122" y="0"/>
                    <a:pt x="23402" y="0"/>
                  </a:cubicBezTo>
                  <a:cubicBezTo>
                    <a:pt x="29682" y="0"/>
                    <a:pt x="35698" y="2570"/>
                    <a:pt x="40099" y="7132"/>
                  </a:cubicBezTo>
                  <a:cubicBezTo>
                    <a:pt x="44397" y="11588"/>
                    <a:pt x="46804" y="17583"/>
                    <a:pt x="46804" y="23829"/>
                  </a:cubicBezTo>
                  <a:cubicBezTo>
                    <a:pt x="46804" y="30074"/>
                    <a:pt x="44396" y="36070"/>
                    <a:pt x="40099" y="40526"/>
                  </a:cubicBezTo>
                  <a:cubicBezTo>
                    <a:pt x="35699" y="45088"/>
                    <a:pt x="29682" y="47658"/>
                    <a:pt x="23402" y="47658"/>
                  </a:cubicBezTo>
                  <a:cubicBezTo>
                    <a:pt x="17122" y="47658"/>
                    <a:pt x="11106" y="45088"/>
                    <a:pt x="6705" y="40526"/>
                  </a:cubicBezTo>
                  <a:cubicBezTo>
                    <a:pt x="2407" y="36070"/>
                    <a:pt x="0" y="30075"/>
                    <a:pt x="0" y="238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" name="Freeform 104"/>
            <p:cNvSpPr/>
            <p:nvPr/>
          </p:nvSpPr>
          <p:spPr>
            <a:xfrm>
              <a:off x="4293042" y="1562392"/>
              <a:ext cx="198758" cy="40154"/>
            </a:xfrm>
            <a:custGeom>
              <a:avLst/>
              <a:gdLst>
                <a:gd name="connsiteX0" fmla="*/ 0 w 198758"/>
                <a:gd name="connsiteY0" fmla="*/ 0 h 40154"/>
                <a:gd name="connsiteX1" fmla="*/ 198758 w 198758"/>
                <a:gd name="connsiteY1" fmla="*/ 0 h 40154"/>
                <a:gd name="connsiteX2" fmla="*/ 198758 w 198758"/>
                <a:gd name="connsiteY2" fmla="*/ 40154 h 40154"/>
                <a:gd name="connsiteX3" fmla="*/ 0 w 198758"/>
                <a:gd name="connsiteY3" fmla="*/ 40154 h 40154"/>
                <a:gd name="connsiteX4" fmla="*/ 0 w 198758"/>
                <a:gd name="connsiteY4" fmla="*/ 0 h 4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758" h="40154">
                  <a:moveTo>
                    <a:pt x="0" y="0"/>
                  </a:moveTo>
                  <a:lnTo>
                    <a:pt x="198758" y="0"/>
                  </a:lnTo>
                  <a:lnTo>
                    <a:pt x="198758" y="40154"/>
                  </a:lnTo>
                  <a:lnTo>
                    <a:pt x="0" y="40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" name="Group 49"/>
          <p:cNvGrpSpPr/>
          <p:nvPr/>
        </p:nvGrpSpPr>
        <p:grpSpPr>
          <a:xfrm>
            <a:off x="7684832" y="1937034"/>
            <a:ext cx="3480585" cy="732331"/>
            <a:chOff x="1270277" y="1192718"/>
            <a:chExt cx="2610439" cy="549248"/>
          </a:xfrm>
        </p:grpSpPr>
        <p:sp>
          <p:nvSpPr>
            <p:cNvPr id="22" name="Text Placeholder 3"/>
            <p:cNvSpPr txBox="1"/>
            <p:nvPr/>
          </p:nvSpPr>
          <p:spPr>
            <a:xfrm>
              <a:off x="1270277" y="1192718"/>
              <a:ext cx="1131320" cy="215492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865" b="1" dirty="0">
                  <a:solidFill>
                    <a:srgbClr val="0996C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Number One</a:t>
              </a:r>
            </a:p>
          </p:txBody>
        </p:sp>
        <p:sp>
          <p:nvSpPr>
            <p:cNvPr id="23" name="Text Placeholder 3"/>
            <p:cNvSpPr txBox="1"/>
            <p:nvPr/>
          </p:nvSpPr>
          <p:spPr>
            <a:xfrm>
              <a:off x="1270278" y="1418801"/>
              <a:ext cx="2610438" cy="32316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en-US" altLang="zh-CN" sz="14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Group 52"/>
          <p:cNvGrpSpPr/>
          <p:nvPr/>
        </p:nvGrpSpPr>
        <p:grpSpPr>
          <a:xfrm>
            <a:off x="7684832" y="2932092"/>
            <a:ext cx="3480585" cy="732331"/>
            <a:chOff x="1270277" y="2114430"/>
            <a:chExt cx="2610439" cy="549248"/>
          </a:xfrm>
        </p:grpSpPr>
        <p:sp>
          <p:nvSpPr>
            <p:cNvPr id="25" name="Text Placeholder 3"/>
            <p:cNvSpPr txBox="1"/>
            <p:nvPr/>
          </p:nvSpPr>
          <p:spPr>
            <a:xfrm>
              <a:off x="1270277" y="2114430"/>
              <a:ext cx="1092848" cy="215492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865" b="1" dirty="0">
                  <a:solidFill>
                    <a:srgbClr val="F13C8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Number Two</a:t>
              </a:r>
            </a:p>
          </p:txBody>
        </p:sp>
        <p:sp>
          <p:nvSpPr>
            <p:cNvPr id="26" name="Text Placeholder 3"/>
            <p:cNvSpPr txBox="1"/>
            <p:nvPr/>
          </p:nvSpPr>
          <p:spPr>
            <a:xfrm>
              <a:off x="1270277" y="2340513"/>
              <a:ext cx="2610439" cy="32316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en-US" altLang="zh-CN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like.. </a:t>
              </a:r>
            </a:p>
          </p:txBody>
        </p:sp>
      </p:grpSp>
      <p:grpSp>
        <p:nvGrpSpPr>
          <p:cNvPr id="27" name="Group 58"/>
          <p:cNvGrpSpPr/>
          <p:nvPr/>
        </p:nvGrpSpPr>
        <p:grpSpPr>
          <a:xfrm>
            <a:off x="7684832" y="3927152"/>
            <a:ext cx="3480585" cy="732331"/>
            <a:chOff x="1270277" y="3036142"/>
            <a:chExt cx="2610439" cy="549248"/>
          </a:xfrm>
        </p:grpSpPr>
        <p:sp>
          <p:nvSpPr>
            <p:cNvPr id="28" name="Text Placeholder 3"/>
            <p:cNvSpPr txBox="1"/>
            <p:nvPr/>
          </p:nvSpPr>
          <p:spPr>
            <a:xfrm>
              <a:off x="1270277" y="3036142"/>
              <a:ext cx="1222691" cy="215492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865" b="1" dirty="0">
                  <a:solidFill>
                    <a:srgbClr val="FDAD15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Number Three</a:t>
              </a:r>
            </a:p>
          </p:txBody>
        </p:sp>
        <p:sp>
          <p:nvSpPr>
            <p:cNvPr id="29" name="Text Placeholder 3"/>
            <p:cNvSpPr txBox="1"/>
            <p:nvPr/>
          </p:nvSpPr>
          <p:spPr>
            <a:xfrm>
              <a:off x="1270277" y="3262225"/>
              <a:ext cx="2610439" cy="32316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en-US" altLang="zh-CN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like.. </a:t>
              </a:r>
            </a:p>
          </p:txBody>
        </p:sp>
      </p:grpSp>
      <p:grpSp>
        <p:nvGrpSpPr>
          <p:cNvPr id="30" name="Group 61"/>
          <p:cNvGrpSpPr/>
          <p:nvPr/>
        </p:nvGrpSpPr>
        <p:grpSpPr>
          <a:xfrm>
            <a:off x="7684832" y="4935858"/>
            <a:ext cx="3480585" cy="717067"/>
            <a:chOff x="1270277" y="3047590"/>
            <a:chExt cx="2610439" cy="537800"/>
          </a:xfrm>
        </p:grpSpPr>
        <p:sp>
          <p:nvSpPr>
            <p:cNvPr id="31" name="Text Placeholder 3"/>
            <p:cNvSpPr txBox="1"/>
            <p:nvPr/>
          </p:nvSpPr>
          <p:spPr>
            <a:xfrm>
              <a:off x="1270277" y="3047590"/>
              <a:ext cx="1118095" cy="215492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en-US" sz="1865" b="1" dirty="0">
                  <a:solidFill>
                    <a:srgbClr val="44BFAB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Number Four</a:t>
              </a:r>
            </a:p>
          </p:txBody>
        </p:sp>
        <p:sp>
          <p:nvSpPr>
            <p:cNvPr id="32" name="Text Placeholder 3"/>
            <p:cNvSpPr txBox="1"/>
            <p:nvPr/>
          </p:nvSpPr>
          <p:spPr>
            <a:xfrm>
              <a:off x="1270277" y="3262225"/>
              <a:ext cx="2610439" cy="32316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en-US" altLang="zh-CN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like.. </a:t>
              </a:r>
            </a:p>
          </p:txBody>
        </p:sp>
      </p:grpSp>
      <p:sp>
        <p:nvSpPr>
          <p:cNvPr id="33" name="Freeform 45"/>
          <p:cNvSpPr>
            <a:spLocks noEditPoints="1"/>
          </p:cNvSpPr>
          <p:nvPr/>
        </p:nvSpPr>
        <p:spPr bwMode="auto">
          <a:xfrm>
            <a:off x="7156633" y="2161781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996C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Freeform 45"/>
          <p:cNvSpPr>
            <a:spLocks noEditPoints="1"/>
          </p:cNvSpPr>
          <p:nvPr/>
        </p:nvSpPr>
        <p:spPr bwMode="auto">
          <a:xfrm>
            <a:off x="7156633" y="3150024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13C89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Freeform 45"/>
          <p:cNvSpPr>
            <a:spLocks noEditPoints="1"/>
          </p:cNvSpPr>
          <p:nvPr/>
        </p:nvSpPr>
        <p:spPr bwMode="auto">
          <a:xfrm>
            <a:off x="7156633" y="4138267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DAD1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Freeform 45"/>
          <p:cNvSpPr>
            <a:spLocks noEditPoints="1"/>
          </p:cNvSpPr>
          <p:nvPr/>
        </p:nvSpPr>
        <p:spPr bwMode="auto">
          <a:xfrm>
            <a:off x="7156633" y="5140156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44BFAB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7" name="Group 95"/>
          <p:cNvGrpSpPr/>
          <p:nvPr/>
        </p:nvGrpSpPr>
        <p:grpSpPr>
          <a:xfrm>
            <a:off x="2165587" y="2336729"/>
            <a:ext cx="1675244" cy="3025705"/>
            <a:chOff x="1624190" y="1624632"/>
            <a:chExt cx="1256433" cy="2269279"/>
          </a:xfrm>
          <a:solidFill>
            <a:schemeClr val="bg1">
              <a:lumMod val="85000"/>
            </a:schemeClr>
          </a:solidFill>
        </p:grpSpPr>
        <p:sp>
          <p:nvSpPr>
            <p:cNvPr id="38" name="Rectangle 90"/>
            <p:cNvSpPr/>
            <p:nvPr/>
          </p:nvSpPr>
          <p:spPr>
            <a:xfrm>
              <a:off x="1624190" y="1624632"/>
              <a:ext cx="1256433" cy="5673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Rectangle 91"/>
            <p:cNvSpPr/>
            <p:nvPr/>
          </p:nvSpPr>
          <p:spPr>
            <a:xfrm>
              <a:off x="1624190" y="2191952"/>
              <a:ext cx="1256433" cy="5673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0" name="Rectangle 92"/>
            <p:cNvSpPr/>
            <p:nvPr/>
          </p:nvSpPr>
          <p:spPr>
            <a:xfrm>
              <a:off x="1624190" y="2759272"/>
              <a:ext cx="1256433" cy="5673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Rectangle 94"/>
            <p:cNvSpPr/>
            <p:nvPr/>
          </p:nvSpPr>
          <p:spPr>
            <a:xfrm>
              <a:off x="1624190" y="3326591"/>
              <a:ext cx="1256433" cy="5673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42" name="Rectangle 98"/>
          <p:cNvSpPr/>
          <p:nvPr/>
        </p:nvSpPr>
        <p:spPr>
          <a:xfrm>
            <a:off x="2162955" y="2334448"/>
            <a:ext cx="1675244" cy="756427"/>
          </a:xfrm>
          <a:prstGeom prst="rect">
            <a:avLst/>
          </a:prstGeom>
          <a:solidFill>
            <a:srgbClr val="099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Rectangle 100"/>
          <p:cNvSpPr/>
          <p:nvPr/>
        </p:nvSpPr>
        <p:spPr>
          <a:xfrm>
            <a:off x="2162955" y="3090875"/>
            <a:ext cx="1675244" cy="756427"/>
          </a:xfrm>
          <a:prstGeom prst="rect">
            <a:avLst/>
          </a:prstGeom>
          <a:solidFill>
            <a:srgbClr val="F13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Rectangle 101"/>
          <p:cNvSpPr/>
          <p:nvPr/>
        </p:nvSpPr>
        <p:spPr>
          <a:xfrm>
            <a:off x="2162955" y="3847301"/>
            <a:ext cx="1675244" cy="756427"/>
          </a:xfrm>
          <a:prstGeom prst="rect">
            <a:avLst/>
          </a:prstGeom>
          <a:solidFill>
            <a:srgbClr val="FDA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Rectangle 102"/>
          <p:cNvSpPr/>
          <p:nvPr/>
        </p:nvSpPr>
        <p:spPr>
          <a:xfrm>
            <a:off x="2162955" y="4603727"/>
            <a:ext cx="1675244" cy="756427"/>
          </a:xfrm>
          <a:prstGeom prst="rect">
            <a:avLst/>
          </a:prstGeom>
          <a:solidFill>
            <a:srgbClr val="44B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Freeform 117"/>
          <p:cNvSpPr/>
          <p:nvPr/>
        </p:nvSpPr>
        <p:spPr bwMode="auto">
          <a:xfrm>
            <a:off x="2820335" y="2532421"/>
            <a:ext cx="360484" cy="360484"/>
          </a:xfrm>
          <a:custGeom>
            <a:avLst/>
            <a:gdLst/>
            <a:ahLst/>
            <a:cxnLst>
              <a:cxn ang="0">
                <a:pos x="56" y="51"/>
              </a:cxn>
              <a:cxn ang="0">
                <a:pos x="51" y="55"/>
              </a:cxn>
              <a:cxn ang="0">
                <a:pos x="43" y="57"/>
              </a:cxn>
              <a:cxn ang="0">
                <a:pos x="33" y="54"/>
              </a:cxn>
              <a:cxn ang="0">
                <a:pos x="26" y="51"/>
              </a:cxn>
              <a:cxn ang="0">
                <a:pos x="7" y="32"/>
              </a:cxn>
              <a:cxn ang="0">
                <a:pos x="3" y="25"/>
              </a:cxn>
              <a:cxn ang="0">
                <a:pos x="0" y="14"/>
              </a:cxn>
              <a:cxn ang="0">
                <a:pos x="3" y="7"/>
              </a:cxn>
              <a:cxn ang="0">
                <a:pos x="7" y="2"/>
              </a:cxn>
              <a:cxn ang="0">
                <a:pos x="12" y="0"/>
              </a:cxn>
              <a:cxn ang="0">
                <a:pos x="13" y="1"/>
              </a:cxn>
              <a:cxn ang="0">
                <a:pos x="15" y="4"/>
              </a:cxn>
              <a:cxn ang="0">
                <a:pos x="19" y="10"/>
              </a:cxn>
              <a:cxn ang="0">
                <a:pos x="21" y="14"/>
              </a:cxn>
              <a:cxn ang="0">
                <a:pos x="14" y="22"/>
              </a:cxn>
              <a:cxn ang="0">
                <a:pos x="15" y="26"/>
              </a:cxn>
              <a:cxn ang="0">
                <a:pos x="32" y="42"/>
              </a:cxn>
              <a:cxn ang="0">
                <a:pos x="35" y="44"/>
              </a:cxn>
              <a:cxn ang="0">
                <a:pos x="43" y="36"/>
              </a:cxn>
              <a:cxn ang="0">
                <a:pos x="47" y="38"/>
              </a:cxn>
              <a:cxn ang="0">
                <a:pos x="54" y="42"/>
              </a:cxn>
              <a:cxn ang="0">
                <a:pos x="57" y="44"/>
              </a:cxn>
              <a:cxn ang="0">
                <a:pos x="57" y="45"/>
              </a:cxn>
              <a:cxn ang="0">
                <a:pos x="56" y="51"/>
              </a:cxn>
            </a:cxnLst>
            <a:rect l="0" t="0" r="r" b="b"/>
            <a:pathLst>
              <a:path w="57" h="57">
                <a:moveTo>
                  <a:pt x="56" y="51"/>
                </a:moveTo>
                <a:cubicBezTo>
                  <a:pt x="55" y="53"/>
                  <a:pt x="53" y="54"/>
                  <a:pt x="51" y="55"/>
                </a:cubicBezTo>
                <a:cubicBezTo>
                  <a:pt x="49" y="56"/>
                  <a:pt x="46" y="57"/>
                  <a:pt x="43" y="57"/>
                </a:cubicBezTo>
                <a:cubicBezTo>
                  <a:pt x="40" y="57"/>
                  <a:pt x="36" y="55"/>
                  <a:pt x="33" y="54"/>
                </a:cubicBezTo>
                <a:cubicBezTo>
                  <a:pt x="30" y="53"/>
                  <a:pt x="28" y="52"/>
                  <a:pt x="26" y="51"/>
                </a:cubicBezTo>
                <a:cubicBezTo>
                  <a:pt x="19" y="47"/>
                  <a:pt x="11" y="38"/>
                  <a:pt x="7" y="32"/>
                </a:cubicBezTo>
                <a:cubicBezTo>
                  <a:pt x="5" y="29"/>
                  <a:pt x="4" y="27"/>
                  <a:pt x="3" y="25"/>
                </a:cubicBezTo>
                <a:cubicBezTo>
                  <a:pt x="2" y="21"/>
                  <a:pt x="0" y="18"/>
                  <a:pt x="0" y="14"/>
                </a:cubicBezTo>
                <a:cubicBezTo>
                  <a:pt x="0" y="11"/>
                  <a:pt x="1" y="9"/>
                  <a:pt x="3" y="7"/>
                </a:cubicBezTo>
                <a:cubicBezTo>
                  <a:pt x="4" y="5"/>
                  <a:pt x="5" y="3"/>
                  <a:pt x="7" y="2"/>
                </a:cubicBezTo>
                <a:cubicBezTo>
                  <a:pt x="8" y="1"/>
                  <a:pt x="11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4" y="1"/>
                  <a:pt x="15" y="3"/>
                  <a:pt x="15" y="4"/>
                </a:cubicBezTo>
                <a:cubicBezTo>
                  <a:pt x="17" y="6"/>
                  <a:pt x="18" y="8"/>
                  <a:pt x="19" y="10"/>
                </a:cubicBezTo>
                <a:cubicBezTo>
                  <a:pt x="20" y="12"/>
                  <a:pt x="21" y="13"/>
                  <a:pt x="21" y="14"/>
                </a:cubicBezTo>
                <a:cubicBezTo>
                  <a:pt x="21" y="17"/>
                  <a:pt x="14" y="20"/>
                  <a:pt x="14" y="22"/>
                </a:cubicBezTo>
                <a:cubicBezTo>
                  <a:pt x="14" y="23"/>
                  <a:pt x="15" y="25"/>
                  <a:pt x="15" y="26"/>
                </a:cubicBezTo>
                <a:cubicBezTo>
                  <a:pt x="19" y="33"/>
                  <a:pt x="24" y="38"/>
                  <a:pt x="32" y="42"/>
                </a:cubicBezTo>
                <a:cubicBezTo>
                  <a:pt x="33" y="43"/>
                  <a:pt x="34" y="44"/>
                  <a:pt x="35" y="44"/>
                </a:cubicBezTo>
                <a:cubicBezTo>
                  <a:pt x="37" y="44"/>
                  <a:pt x="41" y="36"/>
                  <a:pt x="43" y="36"/>
                </a:cubicBezTo>
                <a:cubicBezTo>
                  <a:pt x="45" y="36"/>
                  <a:pt x="46" y="38"/>
                  <a:pt x="47" y="38"/>
                </a:cubicBezTo>
                <a:cubicBezTo>
                  <a:pt x="49" y="40"/>
                  <a:pt x="52" y="41"/>
                  <a:pt x="54" y="42"/>
                </a:cubicBezTo>
                <a:cubicBezTo>
                  <a:pt x="55" y="43"/>
                  <a:pt x="57" y="43"/>
                  <a:pt x="57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7"/>
                  <a:pt x="56" y="49"/>
                  <a:pt x="56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Freeform 36"/>
          <p:cNvSpPr>
            <a:spLocks noEditPoints="1"/>
          </p:cNvSpPr>
          <p:nvPr/>
        </p:nvSpPr>
        <p:spPr bwMode="auto">
          <a:xfrm>
            <a:off x="2826474" y="3280023"/>
            <a:ext cx="348207" cy="378131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Freeform 83"/>
          <p:cNvSpPr>
            <a:spLocks noEditPoints="1"/>
          </p:cNvSpPr>
          <p:nvPr/>
        </p:nvSpPr>
        <p:spPr bwMode="auto">
          <a:xfrm>
            <a:off x="2832179" y="3972922"/>
            <a:ext cx="336795" cy="505189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Freeform 63"/>
          <p:cNvSpPr>
            <a:spLocks noEditPoints="1"/>
          </p:cNvSpPr>
          <p:nvPr/>
        </p:nvSpPr>
        <p:spPr bwMode="auto">
          <a:xfrm>
            <a:off x="2752960" y="4801723"/>
            <a:ext cx="495232" cy="360436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33" grpId="0" animBg="1"/>
      <p:bldP spid="34" grpId="0" animBg="1"/>
      <p:bldP spid="35" grpId="0" animBg="1"/>
      <p:bldP spid="36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任意多边形 53"/>
          <p:cNvSpPr/>
          <p:nvPr/>
        </p:nvSpPr>
        <p:spPr>
          <a:xfrm>
            <a:off x="9918547" y="3336535"/>
            <a:ext cx="1212751" cy="1442992"/>
          </a:xfrm>
          <a:custGeom>
            <a:avLst/>
            <a:gdLst>
              <a:gd name="connsiteX0" fmla="*/ 351693 w 693337"/>
              <a:gd name="connsiteY0" fmla="*/ 818941 h 818941"/>
              <a:gd name="connsiteX1" fmla="*/ 331596 w 693337"/>
              <a:gd name="connsiteY1" fmla="*/ 482321 h 818941"/>
              <a:gd name="connsiteX2" fmla="*/ 0 w 693337"/>
              <a:gd name="connsiteY2" fmla="*/ 256233 h 818941"/>
              <a:gd name="connsiteX3" fmla="*/ 226088 w 693337"/>
              <a:gd name="connsiteY3" fmla="*/ 276330 h 818941"/>
              <a:gd name="connsiteX4" fmla="*/ 276330 w 693337"/>
              <a:gd name="connsiteY4" fmla="*/ 150725 h 818941"/>
              <a:gd name="connsiteX5" fmla="*/ 356717 w 693337"/>
              <a:gd name="connsiteY5" fmla="*/ 442128 h 818941"/>
              <a:gd name="connsiteX6" fmla="*/ 411983 w 693337"/>
              <a:gd name="connsiteY6" fmla="*/ 0 h 818941"/>
              <a:gd name="connsiteX7" fmla="*/ 457200 w 693337"/>
              <a:gd name="connsiteY7" fmla="*/ 125605 h 818941"/>
              <a:gd name="connsiteX8" fmla="*/ 587829 w 693337"/>
              <a:gd name="connsiteY8" fmla="*/ 75363 h 818941"/>
              <a:gd name="connsiteX9" fmla="*/ 452176 w 693337"/>
              <a:gd name="connsiteY9" fmla="*/ 175846 h 818941"/>
              <a:gd name="connsiteX10" fmla="*/ 422031 w 693337"/>
              <a:gd name="connsiteY10" fmla="*/ 361741 h 818941"/>
              <a:gd name="connsiteX11" fmla="*/ 693337 w 693337"/>
              <a:gd name="connsiteY11" fmla="*/ 341644 h 818941"/>
              <a:gd name="connsiteX12" fmla="*/ 587829 w 693337"/>
              <a:gd name="connsiteY12" fmla="*/ 366765 h 818941"/>
              <a:gd name="connsiteX13" fmla="*/ 617974 w 693337"/>
              <a:gd name="connsiteY13" fmla="*/ 462224 h 818941"/>
              <a:gd name="connsiteX14" fmla="*/ 547636 w 693337"/>
              <a:gd name="connsiteY14" fmla="*/ 371789 h 818941"/>
              <a:gd name="connsiteX15" fmla="*/ 401934 w 693337"/>
              <a:gd name="connsiteY15" fmla="*/ 783772 h 818941"/>
              <a:gd name="connsiteX16" fmla="*/ 351693 w 693337"/>
              <a:gd name="connsiteY16" fmla="*/ 818941 h 818941"/>
              <a:gd name="connsiteX0-1" fmla="*/ 351693 w 693337"/>
              <a:gd name="connsiteY0-2" fmla="*/ 818941 h 818941"/>
              <a:gd name="connsiteX1-3" fmla="*/ 331596 w 693337"/>
              <a:gd name="connsiteY1-4" fmla="*/ 482321 h 818941"/>
              <a:gd name="connsiteX2-5" fmla="*/ 0 w 693337"/>
              <a:gd name="connsiteY2-6" fmla="*/ 256233 h 818941"/>
              <a:gd name="connsiteX3-7" fmla="*/ 226088 w 693337"/>
              <a:gd name="connsiteY3-8" fmla="*/ 276330 h 818941"/>
              <a:gd name="connsiteX4-9" fmla="*/ 276330 w 693337"/>
              <a:gd name="connsiteY4-10" fmla="*/ 150725 h 818941"/>
              <a:gd name="connsiteX5-11" fmla="*/ 356717 w 693337"/>
              <a:gd name="connsiteY5-12" fmla="*/ 442128 h 818941"/>
              <a:gd name="connsiteX6-13" fmla="*/ 411983 w 693337"/>
              <a:gd name="connsiteY6-14" fmla="*/ 0 h 818941"/>
              <a:gd name="connsiteX7-15" fmla="*/ 457200 w 693337"/>
              <a:gd name="connsiteY7-16" fmla="*/ 125605 h 818941"/>
              <a:gd name="connsiteX8-17" fmla="*/ 587829 w 693337"/>
              <a:gd name="connsiteY8-18" fmla="*/ 75363 h 818941"/>
              <a:gd name="connsiteX9-19" fmla="*/ 452176 w 693337"/>
              <a:gd name="connsiteY9-20" fmla="*/ 175846 h 818941"/>
              <a:gd name="connsiteX10-21" fmla="*/ 422031 w 693337"/>
              <a:gd name="connsiteY10-22" fmla="*/ 361741 h 818941"/>
              <a:gd name="connsiteX11-23" fmla="*/ 693337 w 693337"/>
              <a:gd name="connsiteY11-24" fmla="*/ 341644 h 818941"/>
              <a:gd name="connsiteX12-25" fmla="*/ 587829 w 693337"/>
              <a:gd name="connsiteY12-26" fmla="*/ 366765 h 818941"/>
              <a:gd name="connsiteX13-27" fmla="*/ 617974 w 693337"/>
              <a:gd name="connsiteY13-28" fmla="*/ 462224 h 818941"/>
              <a:gd name="connsiteX14-29" fmla="*/ 547636 w 693337"/>
              <a:gd name="connsiteY14-30" fmla="*/ 371789 h 818941"/>
              <a:gd name="connsiteX15-31" fmla="*/ 401934 w 693337"/>
              <a:gd name="connsiteY15-32" fmla="*/ 783772 h 818941"/>
              <a:gd name="connsiteX16-33" fmla="*/ 351693 w 693337"/>
              <a:gd name="connsiteY16-34" fmla="*/ 818941 h 818941"/>
              <a:gd name="connsiteX0-35" fmla="*/ 351693 w 693337"/>
              <a:gd name="connsiteY0-36" fmla="*/ 818941 h 818941"/>
              <a:gd name="connsiteX1-37" fmla="*/ 331596 w 693337"/>
              <a:gd name="connsiteY1-38" fmla="*/ 482321 h 818941"/>
              <a:gd name="connsiteX2-39" fmla="*/ 0 w 693337"/>
              <a:gd name="connsiteY2-40" fmla="*/ 256233 h 818941"/>
              <a:gd name="connsiteX3-41" fmla="*/ 226088 w 693337"/>
              <a:gd name="connsiteY3-42" fmla="*/ 276330 h 818941"/>
              <a:gd name="connsiteX4-43" fmla="*/ 276330 w 693337"/>
              <a:gd name="connsiteY4-44" fmla="*/ 150725 h 818941"/>
              <a:gd name="connsiteX5-45" fmla="*/ 356717 w 693337"/>
              <a:gd name="connsiteY5-46" fmla="*/ 442128 h 818941"/>
              <a:gd name="connsiteX6-47" fmla="*/ 411983 w 693337"/>
              <a:gd name="connsiteY6-48" fmla="*/ 0 h 818941"/>
              <a:gd name="connsiteX7-49" fmla="*/ 457200 w 693337"/>
              <a:gd name="connsiteY7-50" fmla="*/ 125605 h 818941"/>
              <a:gd name="connsiteX8-51" fmla="*/ 587829 w 693337"/>
              <a:gd name="connsiteY8-52" fmla="*/ 75363 h 818941"/>
              <a:gd name="connsiteX9-53" fmla="*/ 452176 w 693337"/>
              <a:gd name="connsiteY9-54" fmla="*/ 175846 h 818941"/>
              <a:gd name="connsiteX10-55" fmla="*/ 422031 w 693337"/>
              <a:gd name="connsiteY10-56" fmla="*/ 361741 h 818941"/>
              <a:gd name="connsiteX11-57" fmla="*/ 693337 w 693337"/>
              <a:gd name="connsiteY11-58" fmla="*/ 341644 h 818941"/>
              <a:gd name="connsiteX12-59" fmla="*/ 587829 w 693337"/>
              <a:gd name="connsiteY12-60" fmla="*/ 366765 h 818941"/>
              <a:gd name="connsiteX13-61" fmla="*/ 617974 w 693337"/>
              <a:gd name="connsiteY13-62" fmla="*/ 462224 h 818941"/>
              <a:gd name="connsiteX14-63" fmla="*/ 547636 w 693337"/>
              <a:gd name="connsiteY14-64" fmla="*/ 371789 h 818941"/>
              <a:gd name="connsiteX15-65" fmla="*/ 401934 w 693337"/>
              <a:gd name="connsiteY15-66" fmla="*/ 783772 h 818941"/>
              <a:gd name="connsiteX16-67" fmla="*/ 351693 w 693337"/>
              <a:gd name="connsiteY16-68" fmla="*/ 818941 h 818941"/>
              <a:gd name="connsiteX0-69" fmla="*/ 351693 w 693337"/>
              <a:gd name="connsiteY0-70" fmla="*/ 818941 h 818941"/>
              <a:gd name="connsiteX1-71" fmla="*/ 331596 w 693337"/>
              <a:gd name="connsiteY1-72" fmla="*/ 482321 h 818941"/>
              <a:gd name="connsiteX2-73" fmla="*/ 0 w 693337"/>
              <a:gd name="connsiteY2-74" fmla="*/ 256233 h 818941"/>
              <a:gd name="connsiteX3-75" fmla="*/ 226088 w 693337"/>
              <a:gd name="connsiteY3-76" fmla="*/ 276330 h 818941"/>
              <a:gd name="connsiteX4-77" fmla="*/ 276330 w 693337"/>
              <a:gd name="connsiteY4-78" fmla="*/ 150725 h 818941"/>
              <a:gd name="connsiteX5-79" fmla="*/ 356717 w 693337"/>
              <a:gd name="connsiteY5-80" fmla="*/ 442128 h 818941"/>
              <a:gd name="connsiteX6-81" fmla="*/ 411983 w 693337"/>
              <a:gd name="connsiteY6-82" fmla="*/ 0 h 818941"/>
              <a:gd name="connsiteX7-83" fmla="*/ 457200 w 693337"/>
              <a:gd name="connsiteY7-84" fmla="*/ 125605 h 818941"/>
              <a:gd name="connsiteX8-85" fmla="*/ 587829 w 693337"/>
              <a:gd name="connsiteY8-86" fmla="*/ 75363 h 818941"/>
              <a:gd name="connsiteX9-87" fmla="*/ 452176 w 693337"/>
              <a:gd name="connsiteY9-88" fmla="*/ 175846 h 818941"/>
              <a:gd name="connsiteX10-89" fmla="*/ 422031 w 693337"/>
              <a:gd name="connsiteY10-90" fmla="*/ 361741 h 818941"/>
              <a:gd name="connsiteX11-91" fmla="*/ 693337 w 693337"/>
              <a:gd name="connsiteY11-92" fmla="*/ 341644 h 818941"/>
              <a:gd name="connsiteX12-93" fmla="*/ 587829 w 693337"/>
              <a:gd name="connsiteY12-94" fmla="*/ 366765 h 818941"/>
              <a:gd name="connsiteX13-95" fmla="*/ 617974 w 693337"/>
              <a:gd name="connsiteY13-96" fmla="*/ 462224 h 818941"/>
              <a:gd name="connsiteX14-97" fmla="*/ 547636 w 693337"/>
              <a:gd name="connsiteY14-98" fmla="*/ 371789 h 818941"/>
              <a:gd name="connsiteX15-99" fmla="*/ 401934 w 693337"/>
              <a:gd name="connsiteY15-100" fmla="*/ 783772 h 818941"/>
              <a:gd name="connsiteX16-101" fmla="*/ 351693 w 693337"/>
              <a:gd name="connsiteY16-102" fmla="*/ 818941 h 818941"/>
              <a:gd name="connsiteX0-103" fmla="*/ 351693 w 693337"/>
              <a:gd name="connsiteY0-104" fmla="*/ 818941 h 818941"/>
              <a:gd name="connsiteX1-105" fmla="*/ 331596 w 693337"/>
              <a:gd name="connsiteY1-106" fmla="*/ 482321 h 818941"/>
              <a:gd name="connsiteX2-107" fmla="*/ 0 w 693337"/>
              <a:gd name="connsiteY2-108" fmla="*/ 256233 h 818941"/>
              <a:gd name="connsiteX3-109" fmla="*/ 226088 w 693337"/>
              <a:gd name="connsiteY3-110" fmla="*/ 276330 h 818941"/>
              <a:gd name="connsiteX4-111" fmla="*/ 276330 w 693337"/>
              <a:gd name="connsiteY4-112" fmla="*/ 150725 h 818941"/>
              <a:gd name="connsiteX5-113" fmla="*/ 356717 w 693337"/>
              <a:gd name="connsiteY5-114" fmla="*/ 442128 h 818941"/>
              <a:gd name="connsiteX6-115" fmla="*/ 411983 w 693337"/>
              <a:gd name="connsiteY6-116" fmla="*/ 0 h 818941"/>
              <a:gd name="connsiteX7-117" fmla="*/ 457200 w 693337"/>
              <a:gd name="connsiteY7-118" fmla="*/ 125605 h 818941"/>
              <a:gd name="connsiteX8-119" fmla="*/ 587829 w 693337"/>
              <a:gd name="connsiteY8-120" fmla="*/ 75363 h 818941"/>
              <a:gd name="connsiteX9-121" fmla="*/ 452176 w 693337"/>
              <a:gd name="connsiteY9-122" fmla="*/ 175846 h 818941"/>
              <a:gd name="connsiteX10-123" fmla="*/ 422031 w 693337"/>
              <a:gd name="connsiteY10-124" fmla="*/ 361741 h 818941"/>
              <a:gd name="connsiteX11-125" fmla="*/ 693337 w 693337"/>
              <a:gd name="connsiteY11-126" fmla="*/ 341644 h 818941"/>
              <a:gd name="connsiteX12-127" fmla="*/ 587829 w 693337"/>
              <a:gd name="connsiteY12-128" fmla="*/ 366765 h 818941"/>
              <a:gd name="connsiteX13-129" fmla="*/ 617974 w 693337"/>
              <a:gd name="connsiteY13-130" fmla="*/ 462224 h 818941"/>
              <a:gd name="connsiteX14-131" fmla="*/ 547636 w 693337"/>
              <a:gd name="connsiteY14-132" fmla="*/ 371789 h 818941"/>
              <a:gd name="connsiteX15-133" fmla="*/ 401934 w 693337"/>
              <a:gd name="connsiteY15-134" fmla="*/ 783772 h 818941"/>
              <a:gd name="connsiteX16-135" fmla="*/ 351693 w 693337"/>
              <a:gd name="connsiteY16-136" fmla="*/ 818941 h 818941"/>
              <a:gd name="connsiteX0-137" fmla="*/ 351693 w 693337"/>
              <a:gd name="connsiteY0-138" fmla="*/ 818941 h 818941"/>
              <a:gd name="connsiteX1-139" fmla="*/ 331596 w 693337"/>
              <a:gd name="connsiteY1-140" fmla="*/ 482321 h 818941"/>
              <a:gd name="connsiteX2-141" fmla="*/ 0 w 693337"/>
              <a:gd name="connsiteY2-142" fmla="*/ 256233 h 818941"/>
              <a:gd name="connsiteX3-143" fmla="*/ 226088 w 693337"/>
              <a:gd name="connsiteY3-144" fmla="*/ 276330 h 818941"/>
              <a:gd name="connsiteX4-145" fmla="*/ 276330 w 693337"/>
              <a:gd name="connsiteY4-146" fmla="*/ 150725 h 818941"/>
              <a:gd name="connsiteX5-147" fmla="*/ 356717 w 693337"/>
              <a:gd name="connsiteY5-148" fmla="*/ 442128 h 818941"/>
              <a:gd name="connsiteX6-149" fmla="*/ 411983 w 693337"/>
              <a:gd name="connsiteY6-150" fmla="*/ 0 h 818941"/>
              <a:gd name="connsiteX7-151" fmla="*/ 457200 w 693337"/>
              <a:gd name="connsiteY7-152" fmla="*/ 125605 h 818941"/>
              <a:gd name="connsiteX8-153" fmla="*/ 587829 w 693337"/>
              <a:gd name="connsiteY8-154" fmla="*/ 75363 h 818941"/>
              <a:gd name="connsiteX9-155" fmla="*/ 452176 w 693337"/>
              <a:gd name="connsiteY9-156" fmla="*/ 175846 h 818941"/>
              <a:gd name="connsiteX10-157" fmla="*/ 422031 w 693337"/>
              <a:gd name="connsiteY10-158" fmla="*/ 361741 h 818941"/>
              <a:gd name="connsiteX11-159" fmla="*/ 693337 w 693337"/>
              <a:gd name="connsiteY11-160" fmla="*/ 341644 h 818941"/>
              <a:gd name="connsiteX12-161" fmla="*/ 587829 w 693337"/>
              <a:gd name="connsiteY12-162" fmla="*/ 366765 h 818941"/>
              <a:gd name="connsiteX13-163" fmla="*/ 617974 w 693337"/>
              <a:gd name="connsiteY13-164" fmla="*/ 462224 h 818941"/>
              <a:gd name="connsiteX14-165" fmla="*/ 547636 w 693337"/>
              <a:gd name="connsiteY14-166" fmla="*/ 371789 h 818941"/>
              <a:gd name="connsiteX15-167" fmla="*/ 401934 w 693337"/>
              <a:gd name="connsiteY15-168" fmla="*/ 783772 h 818941"/>
              <a:gd name="connsiteX16-169" fmla="*/ 351693 w 693337"/>
              <a:gd name="connsiteY16-170" fmla="*/ 818941 h 818941"/>
              <a:gd name="connsiteX0-171" fmla="*/ 351693 w 693337"/>
              <a:gd name="connsiteY0-172" fmla="*/ 818941 h 818941"/>
              <a:gd name="connsiteX1-173" fmla="*/ 331596 w 693337"/>
              <a:gd name="connsiteY1-174" fmla="*/ 482321 h 818941"/>
              <a:gd name="connsiteX2-175" fmla="*/ 0 w 693337"/>
              <a:gd name="connsiteY2-176" fmla="*/ 256233 h 818941"/>
              <a:gd name="connsiteX3-177" fmla="*/ 226088 w 693337"/>
              <a:gd name="connsiteY3-178" fmla="*/ 276330 h 818941"/>
              <a:gd name="connsiteX4-179" fmla="*/ 276330 w 693337"/>
              <a:gd name="connsiteY4-180" fmla="*/ 150725 h 818941"/>
              <a:gd name="connsiteX5-181" fmla="*/ 356717 w 693337"/>
              <a:gd name="connsiteY5-182" fmla="*/ 442128 h 818941"/>
              <a:gd name="connsiteX6-183" fmla="*/ 411983 w 693337"/>
              <a:gd name="connsiteY6-184" fmla="*/ 0 h 818941"/>
              <a:gd name="connsiteX7-185" fmla="*/ 457200 w 693337"/>
              <a:gd name="connsiteY7-186" fmla="*/ 125605 h 818941"/>
              <a:gd name="connsiteX8-187" fmla="*/ 587829 w 693337"/>
              <a:gd name="connsiteY8-188" fmla="*/ 75363 h 818941"/>
              <a:gd name="connsiteX9-189" fmla="*/ 452176 w 693337"/>
              <a:gd name="connsiteY9-190" fmla="*/ 175846 h 818941"/>
              <a:gd name="connsiteX10-191" fmla="*/ 422031 w 693337"/>
              <a:gd name="connsiteY10-192" fmla="*/ 361741 h 818941"/>
              <a:gd name="connsiteX11-193" fmla="*/ 693337 w 693337"/>
              <a:gd name="connsiteY11-194" fmla="*/ 341644 h 818941"/>
              <a:gd name="connsiteX12-195" fmla="*/ 587829 w 693337"/>
              <a:gd name="connsiteY12-196" fmla="*/ 366765 h 818941"/>
              <a:gd name="connsiteX13-197" fmla="*/ 617974 w 693337"/>
              <a:gd name="connsiteY13-198" fmla="*/ 462224 h 818941"/>
              <a:gd name="connsiteX14-199" fmla="*/ 547636 w 693337"/>
              <a:gd name="connsiteY14-200" fmla="*/ 371789 h 818941"/>
              <a:gd name="connsiteX15-201" fmla="*/ 401934 w 693337"/>
              <a:gd name="connsiteY15-202" fmla="*/ 783772 h 818941"/>
              <a:gd name="connsiteX16-203" fmla="*/ 351693 w 693337"/>
              <a:gd name="connsiteY16-204" fmla="*/ 818941 h 818941"/>
              <a:gd name="connsiteX0-205" fmla="*/ 351693 w 693337"/>
              <a:gd name="connsiteY0-206" fmla="*/ 818941 h 818941"/>
              <a:gd name="connsiteX1-207" fmla="*/ 331596 w 693337"/>
              <a:gd name="connsiteY1-208" fmla="*/ 482321 h 818941"/>
              <a:gd name="connsiteX2-209" fmla="*/ 0 w 693337"/>
              <a:gd name="connsiteY2-210" fmla="*/ 256233 h 818941"/>
              <a:gd name="connsiteX3-211" fmla="*/ 226088 w 693337"/>
              <a:gd name="connsiteY3-212" fmla="*/ 276330 h 818941"/>
              <a:gd name="connsiteX4-213" fmla="*/ 276330 w 693337"/>
              <a:gd name="connsiteY4-214" fmla="*/ 150725 h 818941"/>
              <a:gd name="connsiteX5-215" fmla="*/ 356717 w 693337"/>
              <a:gd name="connsiteY5-216" fmla="*/ 442128 h 818941"/>
              <a:gd name="connsiteX6-217" fmla="*/ 411983 w 693337"/>
              <a:gd name="connsiteY6-218" fmla="*/ 0 h 818941"/>
              <a:gd name="connsiteX7-219" fmla="*/ 457200 w 693337"/>
              <a:gd name="connsiteY7-220" fmla="*/ 125605 h 818941"/>
              <a:gd name="connsiteX8-221" fmla="*/ 587829 w 693337"/>
              <a:gd name="connsiteY8-222" fmla="*/ 75363 h 818941"/>
              <a:gd name="connsiteX9-223" fmla="*/ 452176 w 693337"/>
              <a:gd name="connsiteY9-224" fmla="*/ 175846 h 818941"/>
              <a:gd name="connsiteX10-225" fmla="*/ 422031 w 693337"/>
              <a:gd name="connsiteY10-226" fmla="*/ 361741 h 818941"/>
              <a:gd name="connsiteX11-227" fmla="*/ 693337 w 693337"/>
              <a:gd name="connsiteY11-228" fmla="*/ 341644 h 818941"/>
              <a:gd name="connsiteX12-229" fmla="*/ 587829 w 693337"/>
              <a:gd name="connsiteY12-230" fmla="*/ 366765 h 818941"/>
              <a:gd name="connsiteX13-231" fmla="*/ 617974 w 693337"/>
              <a:gd name="connsiteY13-232" fmla="*/ 462224 h 818941"/>
              <a:gd name="connsiteX14-233" fmla="*/ 547636 w 693337"/>
              <a:gd name="connsiteY14-234" fmla="*/ 371789 h 818941"/>
              <a:gd name="connsiteX15-235" fmla="*/ 401934 w 693337"/>
              <a:gd name="connsiteY15-236" fmla="*/ 783772 h 818941"/>
              <a:gd name="connsiteX16-237" fmla="*/ 351693 w 693337"/>
              <a:gd name="connsiteY16-238" fmla="*/ 818941 h 818941"/>
              <a:gd name="connsiteX0-239" fmla="*/ 351693 w 693337"/>
              <a:gd name="connsiteY0-240" fmla="*/ 818941 h 818941"/>
              <a:gd name="connsiteX1-241" fmla="*/ 331596 w 693337"/>
              <a:gd name="connsiteY1-242" fmla="*/ 482321 h 818941"/>
              <a:gd name="connsiteX2-243" fmla="*/ 0 w 693337"/>
              <a:gd name="connsiteY2-244" fmla="*/ 256233 h 818941"/>
              <a:gd name="connsiteX3-245" fmla="*/ 226088 w 693337"/>
              <a:gd name="connsiteY3-246" fmla="*/ 276330 h 818941"/>
              <a:gd name="connsiteX4-247" fmla="*/ 276330 w 693337"/>
              <a:gd name="connsiteY4-248" fmla="*/ 150725 h 818941"/>
              <a:gd name="connsiteX5-249" fmla="*/ 356717 w 693337"/>
              <a:gd name="connsiteY5-250" fmla="*/ 442128 h 818941"/>
              <a:gd name="connsiteX6-251" fmla="*/ 411983 w 693337"/>
              <a:gd name="connsiteY6-252" fmla="*/ 0 h 818941"/>
              <a:gd name="connsiteX7-253" fmla="*/ 457200 w 693337"/>
              <a:gd name="connsiteY7-254" fmla="*/ 125605 h 818941"/>
              <a:gd name="connsiteX8-255" fmla="*/ 587829 w 693337"/>
              <a:gd name="connsiteY8-256" fmla="*/ 75363 h 818941"/>
              <a:gd name="connsiteX9-257" fmla="*/ 452176 w 693337"/>
              <a:gd name="connsiteY9-258" fmla="*/ 175846 h 818941"/>
              <a:gd name="connsiteX10-259" fmla="*/ 422031 w 693337"/>
              <a:gd name="connsiteY10-260" fmla="*/ 361741 h 818941"/>
              <a:gd name="connsiteX11-261" fmla="*/ 693337 w 693337"/>
              <a:gd name="connsiteY11-262" fmla="*/ 341644 h 818941"/>
              <a:gd name="connsiteX12-263" fmla="*/ 587829 w 693337"/>
              <a:gd name="connsiteY12-264" fmla="*/ 366765 h 818941"/>
              <a:gd name="connsiteX13-265" fmla="*/ 617974 w 693337"/>
              <a:gd name="connsiteY13-266" fmla="*/ 462224 h 818941"/>
              <a:gd name="connsiteX14-267" fmla="*/ 547636 w 693337"/>
              <a:gd name="connsiteY14-268" fmla="*/ 371789 h 818941"/>
              <a:gd name="connsiteX15-269" fmla="*/ 401934 w 693337"/>
              <a:gd name="connsiteY15-270" fmla="*/ 783772 h 818941"/>
              <a:gd name="connsiteX16-271" fmla="*/ 351693 w 693337"/>
              <a:gd name="connsiteY16-272" fmla="*/ 818941 h 818941"/>
              <a:gd name="connsiteX0-273" fmla="*/ 351693 w 693337"/>
              <a:gd name="connsiteY0-274" fmla="*/ 818941 h 818941"/>
              <a:gd name="connsiteX1-275" fmla="*/ 331596 w 693337"/>
              <a:gd name="connsiteY1-276" fmla="*/ 482321 h 818941"/>
              <a:gd name="connsiteX2-277" fmla="*/ 0 w 693337"/>
              <a:gd name="connsiteY2-278" fmla="*/ 256233 h 818941"/>
              <a:gd name="connsiteX3-279" fmla="*/ 226088 w 693337"/>
              <a:gd name="connsiteY3-280" fmla="*/ 276330 h 818941"/>
              <a:gd name="connsiteX4-281" fmla="*/ 276330 w 693337"/>
              <a:gd name="connsiteY4-282" fmla="*/ 150725 h 818941"/>
              <a:gd name="connsiteX5-283" fmla="*/ 356717 w 693337"/>
              <a:gd name="connsiteY5-284" fmla="*/ 442128 h 818941"/>
              <a:gd name="connsiteX6-285" fmla="*/ 411983 w 693337"/>
              <a:gd name="connsiteY6-286" fmla="*/ 0 h 818941"/>
              <a:gd name="connsiteX7-287" fmla="*/ 457200 w 693337"/>
              <a:gd name="connsiteY7-288" fmla="*/ 125605 h 818941"/>
              <a:gd name="connsiteX8-289" fmla="*/ 587829 w 693337"/>
              <a:gd name="connsiteY8-290" fmla="*/ 75363 h 818941"/>
              <a:gd name="connsiteX9-291" fmla="*/ 452176 w 693337"/>
              <a:gd name="connsiteY9-292" fmla="*/ 175846 h 818941"/>
              <a:gd name="connsiteX10-293" fmla="*/ 422031 w 693337"/>
              <a:gd name="connsiteY10-294" fmla="*/ 361741 h 818941"/>
              <a:gd name="connsiteX11-295" fmla="*/ 693337 w 693337"/>
              <a:gd name="connsiteY11-296" fmla="*/ 341644 h 818941"/>
              <a:gd name="connsiteX12-297" fmla="*/ 587829 w 693337"/>
              <a:gd name="connsiteY12-298" fmla="*/ 366765 h 818941"/>
              <a:gd name="connsiteX13-299" fmla="*/ 617974 w 693337"/>
              <a:gd name="connsiteY13-300" fmla="*/ 462224 h 818941"/>
              <a:gd name="connsiteX14-301" fmla="*/ 547636 w 693337"/>
              <a:gd name="connsiteY14-302" fmla="*/ 371789 h 818941"/>
              <a:gd name="connsiteX15-303" fmla="*/ 401934 w 693337"/>
              <a:gd name="connsiteY15-304" fmla="*/ 783772 h 818941"/>
              <a:gd name="connsiteX16-305" fmla="*/ 351693 w 693337"/>
              <a:gd name="connsiteY16-306" fmla="*/ 818941 h 818941"/>
              <a:gd name="connsiteX0-307" fmla="*/ 351693 w 693337"/>
              <a:gd name="connsiteY0-308" fmla="*/ 818941 h 818941"/>
              <a:gd name="connsiteX1-309" fmla="*/ 331596 w 693337"/>
              <a:gd name="connsiteY1-310" fmla="*/ 482321 h 818941"/>
              <a:gd name="connsiteX2-311" fmla="*/ 0 w 693337"/>
              <a:gd name="connsiteY2-312" fmla="*/ 256233 h 818941"/>
              <a:gd name="connsiteX3-313" fmla="*/ 226088 w 693337"/>
              <a:gd name="connsiteY3-314" fmla="*/ 276330 h 818941"/>
              <a:gd name="connsiteX4-315" fmla="*/ 276330 w 693337"/>
              <a:gd name="connsiteY4-316" fmla="*/ 150725 h 818941"/>
              <a:gd name="connsiteX5-317" fmla="*/ 356717 w 693337"/>
              <a:gd name="connsiteY5-318" fmla="*/ 442128 h 818941"/>
              <a:gd name="connsiteX6-319" fmla="*/ 411983 w 693337"/>
              <a:gd name="connsiteY6-320" fmla="*/ 0 h 818941"/>
              <a:gd name="connsiteX7-321" fmla="*/ 457200 w 693337"/>
              <a:gd name="connsiteY7-322" fmla="*/ 125605 h 818941"/>
              <a:gd name="connsiteX8-323" fmla="*/ 587829 w 693337"/>
              <a:gd name="connsiteY8-324" fmla="*/ 75363 h 818941"/>
              <a:gd name="connsiteX9-325" fmla="*/ 452176 w 693337"/>
              <a:gd name="connsiteY9-326" fmla="*/ 175846 h 818941"/>
              <a:gd name="connsiteX10-327" fmla="*/ 422031 w 693337"/>
              <a:gd name="connsiteY10-328" fmla="*/ 361741 h 818941"/>
              <a:gd name="connsiteX11-329" fmla="*/ 693337 w 693337"/>
              <a:gd name="connsiteY11-330" fmla="*/ 341644 h 818941"/>
              <a:gd name="connsiteX12-331" fmla="*/ 587829 w 693337"/>
              <a:gd name="connsiteY12-332" fmla="*/ 366765 h 818941"/>
              <a:gd name="connsiteX13-333" fmla="*/ 617974 w 693337"/>
              <a:gd name="connsiteY13-334" fmla="*/ 462224 h 818941"/>
              <a:gd name="connsiteX14-335" fmla="*/ 547636 w 693337"/>
              <a:gd name="connsiteY14-336" fmla="*/ 371789 h 818941"/>
              <a:gd name="connsiteX15-337" fmla="*/ 401934 w 693337"/>
              <a:gd name="connsiteY15-338" fmla="*/ 783772 h 818941"/>
              <a:gd name="connsiteX16-339" fmla="*/ 351693 w 693337"/>
              <a:gd name="connsiteY16-340" fmla="*/ 818941 h 818941"/>
              <a:gd name="connsiteX0-341" fmla="*/ 351693 w 693337"/>
              <a:gd name="connsiteY0-342" fmla="*/ 818941 h 818941"/>
              <a:gd name="connsiteX1-343" fmla="*/ 331596 w 693337"/>
              <a:gd name="connsiteY1-344" fmla="*/ 482321 h 818941"/>
              <a:gd name="connsiteX2-345" fmla="*/ 0 w 693337"/>
              <a:gd name="connsiteY2-346" fmla="*/ 256233 h 818941"/>
              <a:gd name="connsiteX3-347" fmla="*/ 226088 w 693337"/>
              <a:gd name="connsiteY3-348" fmla="*/ 276330 h 818941"/>
              <a:gd name="connsiteX4-349" fmla="*/ 276330 w 693337"/>
              <a:gd name="connsiteY4-350" fmla="*/ 150725 h 818941"/>
              <a:gd name="connsiteX5-351" fmla="*/ 356717 w 693337"/>
              <a:gd name="connsiteY5-352" fmla="*/ 442128 h 818941"/>
              <a:gd name="connsiteX6-353" fmla="*/ 411983 w 693337"/>
              <a:gd name="connsiteY6-354" fmla="*/ 0 h 818941"/>
              <a:gd name="connsiteX7-355" fmla="*/ 457200 w 693337"/>
              <a:gd name="connsiteY7-356" fmla="*/ 125605 h 818941"/>
              <a:gd name="connsiteX8-357" fmla="*/ 587829 w 693337"/>
              <a:gd name="connsiteY8-358" fmla="*/ 75363 h 818941"/>
              <a:gd name="connsiteX9-359" fmla="*/ 452176 w 693337"/>
              <a:gd name="connsiteY9-360" fmla="*/ 175846 h 818941"/>
              <a:gd name="connsiteX10-361" fmla="*/ 422031 w 693337"/>
              <a:gd name="connsiteY10-362" fmla="*/ 361741 h 818941"/>
              <a:gd name="connsiteX11-363" fmla="*/ 693337 w 693337"/>
              <a:gd name="connsiteY11-364" fmla="*/ 341644 h 818941"/>
              <a:gd name="connsiteX12-365" fmla="*/ 587829 w 693337"/>
              <a:gd name="connsiteY12-366" fmla="*/ 366765 h 818941"/>
              <a:gd name="connsiteX13-367" fmla="*/ 617974 w 693337"/>
              <a:gd name="connsiteY13-368" fmla="*/ 462224 h 818941"/>
              <a:gd name="connsiteX14-369" fmla="*/ 547636 w 693337"/>
              <a:gd name="connsiteY14-370" fmla="*/ 371789 h 818941"/>
              <a:gd name="connsiteX15-371" fmla="*/ 401934 w 693337"/>
              <a:gd name="connsiteY15-372" fmla="*/ 783772 h 818941"/>
              <a:gd name="connsiteX16-373" fmla="*/ 351693 w 693337"/>
              <a:gd name="connsiteY16-374" fmla="*/ 818941 h 818941"/>
              <a:gd name="connsiteX0-375" fmla="*/ 351693 w 693337"/>
              <a:gd name="connsiteY0-376" fmla="*/ 818941 h 818941"/>
              <a:gd name="connsiteX1-377" fmla="*/ 331596 w 693337"/>
              <a:gd name="connsiteY1-378" fmla="*/ 482321 h 818941"/>
              <a:gd name="connsiteX2-379" fmla="*/ 0 w 693337"/>
              <a:gd name="connsiteY2-380" fmla="*/ 256233 h 818941"/>
              <a:gd name="connsiteX3-381" fmla="*/ 226088 w 693337"/>
              <a:gd name="connsiteY3-382" fmla="*/ 276330 h 818941"/>
              <a:gd name="connsiteX4-383" fmla="*/ 276330 w 693337"/>
              <a:gd name="connsiteY4-384" fmla="*/ 150725 h 818941"/>
              <a:gd name="connsiteX5-385" fmla="*/ 356717 w 693337"/>
              <a:gd name="connsiteY5-386" fmla="*/ 442128 h 818941"/>
              <a:gd name="connsiteX6-387" fmla="*/ 411983 w 693337"/>
              <a:gd name="connsiteY6-388" fmla="*/ 0 h 818941"/>
              <a:gd name="connsiteX7-389" fmla="*/ 457200 w 693337"/>
              <a:gd name="connsiteY7-390" fmla="*/ 125605 h 818941"/>
              <a:gd name="connsiteX8-391" fmla="*/ 587829 w 693337"/>
              <a:gd name="connsiteY8-392" fmla="*/ 75363 h 818941"/>
              <a:gd name="connsiteX9-393" fmla="*/ 452176 w 693337"/>
              <a:gd name="connsiteY9-394" fmla="*/ 175846 h 818941"/>
              <a:gd name="connsiteX10-395" fmla="*/ 422031 w 693337"/>
              <a:gd name="connsiteY10-396" fmla="*/ 361741 h 818941"/>
              <a:gd name="connsiteX11-397" fmla="*/ 693337 w 693337"/>
              <a:gd name="connsiteY11-398" fmla="*/ 341644 h 818941"/>
              <a:gd name="connsiteX12-399" fmla="*/ 587829 w 693337"/>
              <a:gd name="connsiteY12-400" fmla="*/ 366765 h 818941"/>
              <a:gd name="connsiteX13-401" fmla="*/ 617974 w 693337"/>
              <a:gd name="connsiteY13-402" fmla="*/ 462224 h 818941"/>
              <a:gd name="connsiteX14-403" fmla="*/ 547636 w 693337"/>
              <a:gd name="connsiteY14-404" fmla="*/ 371789 h 818941"/>
              <a:gd name="connsiteX15-405" fmla="*/ 401934 w 693337"/>
              <a:gd name="connsiteY15-406" fmla="*/ 783772 h 818941"/>
              <a:gd name="connsiteX16-407" fmla="*/ 351693 w 693337"/>
              <a:gd name="connsiteY16-408" fmla="*/ 818941 h 818941"/>
              <a:gd name="connsiteX0-409" fmla="*/ 351693 w 693337"/>
              <a:gd name="connsiteY0-410" fmla="*/ 818941 h 818941"/>
              <a:gd name="connsiteX1-411" fmla="*/ 331596 w 693337"/>
              <a:gd name="connsiteY1-412" fmla="*/ 482321 h 818941"/>
              <a:gd name="connsiteX2-413" fmla="*/ 0 w 693337"/>
              <a:gd name="connsiteY2-414" fmla="*/ 256233 h 818941"/>
              <a:gd name="connsiteX3-415" fmla="*/ 226088 w 693337"/>
              <a:gd name="connsiteY3-416" fmla="*/ 276330 h 818941"/>
              <a:gd name="connsiteX4-417" fmla="*/ 276330 w 693337"/>
              <a:gd name="connsiteY4-418" fmla="*/ 150725 h 818941"/>
              <a:gd name="connsiteX5-419" fmla="*/ 356717 w 693337"/>
              <a:gd name="connsiteY5-420" fmla="*/ 442128 h 818941"/>
              <a:gd name="connsiteX6-421" fmla="*/ 411983 w 693337"/>
              <a:gd name="connsiteY6-422" fmla="*/ 0 h 818941"/>
              <a:gd name="connsiteX7-423" fmla="*/ 457200 w 693337"/>
              <a:gd name="connsiteY7-424" fmla="*/ 125605 h 818941"/>
              <a:gd name="connsiteX8-425" fmla="*/ 587829 w 693337"/>
              <a:gd name="connsiteY8-426" fmla="*/ 75363 h 818941"/>
              <a:gd name="connsiteX9-427" fmla="*/ 452176 w 693337"/>
              <a:gd name="connsiteY9-428" fmla="*/ 175846 h 818941"/>
              <a:gd name="connsiteX10-429" fmla="*/ 422031 w 693337"/>
              <a:gd name="connsiteY10-430" fmla="*/ 361741 h 818941"/>
              <a:gd name="connsiteX11-431" fmla="*/ 693337 w 693337"/>
              <a:gd name="connsiteY11-432" fmla="*/ 341644 h 818941"/>
              <a:gd name="connsiteX12-433" fmla="*/ 587829 w 693337"/>
              <a:gd name="connsiteY12-434" fmla="*/ 366765 h 818941"/>
              <a:gd name="connsiteX13-435" fmla="*/ 617974 w 693337"/>
              <a:gd name="connsiteY13-436" fmla="*/ 462224 h 818941"/>
              <a:gd name="connsiteX14-437" fmla="*/ 547636 w 693337"/>
              <a:gd name="connsiteY14-438" fmla="*/ 371789 h 818941"/>
              <a:gd name="connsiteX15-439" fmla="*/ 401934 w 693337"/>
              <a:gd name="connsiteY15-440" fmla="*/ 783772 h 818941"/>
              <a:gd name="connsiteX16-441" fmla="*/ 351693 w 693337"/>
              <a:gd name="connsiteY16-442" fmla="*/ 818941 h 818941"/>
              <a:gd name="connsiteX0-443" fmla="*/ 351693 w 693337"/>
              <a:gd name="connsiteY0-444" fmla="*/ 818941 h 818941"/>
              <a:gd name="connsiteX1-445" fmla="*/ 331596 w 693337"/>
              <a:gd name="connsiteY1-446" fmla="*/ 482321 h 818941"/>
              <a:gd name="connsiteX2-447" fmla="*/ 0 w 693337"/>
              <a:gd name="connsiteY2-448" fmla="*/ 256233 h 818941"/>
              <a:gd name="connsiteX3-449" fmla="*/ 226088 w 693337"/>
              <a:gd name="connsiteY3-450" fmla="*/ 276330 h 818941"/>
              <a:gd name="connsiteX4-451" fmla="*/ 276330 w 693337"/>
              <a:gd name="connsiteY4-452" fmla="*/ 150725 h 818941"/>
              <a:gd name="connsiteX5-453" fmla="*/ 356717 w 693337"/>
              <a:gd name="connsiteY5-454" fmla="*/ 442128 h 818941"/>
              <a:gd name="connsiteX6-455" fmla="*/ 411983 w 693337"/>
              <a:gd name="connsiteY6-456" fmla="*/ 0 h 818941"/>
              <a:gd name="connsiteX7-457" fmla="*/ 457200 w 693337"/>
              <a:gd name="connsiteY7-458" fmla="*/ 125605 h 818941"/>
              <a:gd name="connsiteX8-459" fmla="*/ 587829 w 693337"/>
              <a:gd name="connsiteY8-460" fmla="*/ 75363 h 818941"/>
              <a:gd name="connsiteX9-461" fmla="*/ 452176 w 693337"/>
              <a:gd name="connsiteY9-462" fmla="*/ 175846 h 818941"/>
              <a:gd name="connsiteX10-463" fmla="*/ 422031 w 693337"/>
              <a:gd name="connsiteY10-464" fmla="*/ 361741 h 818941"/>
              <a:gd name="connsiteX11-465" fmla="*/ 693337 w 693337"/>
              <a:gd name="connsiteY11-466" fmla="*/ 341644 h 818941"/>
              <a:gd name="connsiteX12-467" fmla="*/ 587829 w 693337"/>
              <a:gd name="connsiteY12-468" fmla="*/ 366765 h 818941"/>
              <a:gd name="connsiteX13-469" fmla="*/ 617974 w 693337"/>
              <a:gd name="connsiteY13-470" fmla="*/ 462224 h 818941"/>
              <a:gd name="connsiteX14-471" fmla="*/ 547636 w 693337"/>
              <a:gd name="connsiteY14-472" fmla="*/ 371789 h 818941"/>
              <a:gd name="connsiteX15-473" fmla="*/ 401934 w 693337"/>
              <a:gd name="connsiteY15-474" fmla="*/ 783772 h 818941"/>
              <a:gd name="connsiteX16-475" fmla="*/ 351693 w 693337"/>
              <a:gd name="connsiteY16-476" fmla="*/ 818941 h 818941"/>
              <a:gd name="connsiteX0-477" fmla="*/ 351693 w 693337"/>
              <a:gd name="connsiteY0-478" fmla="*/ 818941 h 818941"/>
              <a:gd name="connsiteX1-479" fmla="*/ 331596 w 693337"/>
              <a:gd name="connsiteY1-480" fmla="*/ 482321 h 818941"/>
              <a:gd name="connsiteX2-481" fmla="*/ 0 w 693337"/>
              <a:gd name="connsiteY2-482" fmla="*/ 256233 h 818941"/>
              <a:gd name="connsiteX3-483" fmla="*/ 226088 w 693337"/>
              <a:gd name="connsiteY3-484" fmla="*/ 276330 h 818941"/>
              <a:gd name="connsiteX4-485" fmla="*/ 276330 w 693337"/>
              <a:gd name="connsiteY4-486" fmla="*/ 150725 h 818941"/>
              <a:gd name="connsiteX5-487" fmla="*/ 356717 w 693337"/>
              <a:gd name="connsiteY5-488" fmla="*/ 442128 h 818941"/>
              <a:gd name="connsiteX6-489" fmla="*/ 411983 w 693337"/>
              <a:gd name="connsiteY6-490" fmla="*/ 0 h 818941"/>
              <a:gd name="connsiteX7-491" fmla="*/ 457200 w 693337"/>
              <a:gd name="connsiteY7-492" fmla="*/ 125605 h 818941"/>
              <a:gd name="connsiteX8-493" fmla="*/ 587829 w 693337"/>
              <a:gd name="connsiteY8-494" fmla="*/ 75363 h 818941"/>
              <a:gd name="connsiteX9-495" fmla="*/ 452176 w 693337"/>
              <a:gd name="connsiteY9-496" fmla="*/ 175846 h 818941"/>
              <a:gd name="connsiteX10-497" fmla="*/ 422031 w 693337"/>
              <a:gd name="connsiteY10-498" fmla="*/ 361741 h 818941"/>
              <a:gd name="connsiteX11-499" fmla="*/ 693337 w 693337"/>
              <a:gd name="connsiteY11-500" fmla="*/ 341644 h 818941"/>
              <a:gd name="connsiteX12-501" fmla="*/ 587829 w 693337"/>
              <a:gd name="connsiteY12-502" fmla="*/ 366765 h 818941"/>
              <a:gd name="connsiteX13-503" fmla="*/ 617974 w 693337"/>
              <a:gd name="connsiteY13-504" fmla="*/ 462224 h 818941"/>
              <a:gd name="connsiteX14-505" fmla="*/ 547636 w 693337"/>
              <a:gd name="connsiteY14-506" fmla="*/ 371789 h 818941"/>
              <a:gd name="connsiteX15-507" fmla="*/ 401934 w 693337"/>
              <a:gd name="connsiteY15-508" fmla="*/ 783772 h 818941"/>
              <a:gd name="connsiteX16-509" fmla="*/ 351693 w 693337"/>
              <a:gd name="connsiteY16-510" fmla="*/ 818941 h 818941"/>
              <a:gd name="connsiteX0-511" fmla="*/ 351693 w 693337"/>
              <a:gd name="connsiteY0-512" fmla="*/ 818941 h 818941"/>
              <a:gd name="connsiteX1-513" fmla="*/ 331596 w 693337"/>
              <a:gd name="connsiteY1-514" fmla="*/ 482321 h 818941"/>
              <a:gd name="connsiteX2-515" fmla="*/ 0 w 693337"/>
              <a:gd name="connsiteY2-516" fmla="*/ 256233 h 818941"/>
              <a:gd name="connsiteX3-517" fmla="*/ 226088 w 693337"/>
              <a:gd name="connsiteY3-518" fmla="*/ 276330 h 818941"/>
              <a:gd name="connsiteX4-519" fmla="*/ 276330 w 693337"/>
              <a:gd name="connsiteY4-520" fmla="*/ 150725 h 818941"/>
              <a:gd name="connsiteX5-521" fmla="*/ 356717 w 693337"/>
              <a:gd name="connsiteY5-522" fmla="*/ 442128 h 818941"/>
              <a:gd name="connsiteX6-523" fmla="*/ 411983 w 693337"/>
              <a:gd name="connsiteY6-524" fmla="*/ 0 h 818941"/>
              <a:gd name="connsiteX7-525" fmla="*/ 457200 w 693337"/>
              <a:gd name="connsiteY7-526" fmla="*/ 125605 h 818941"/>
              <a:gd name="connsiteX8-527" fmla="*/ 587829 w 693337"/>
              <a:gd name="connsiteY8-528" fmla="*/ 75363 h 818941"/>
              <a:gd name="connsiteX9-529" fmla="*/ 452176 w 693337"/>
              <a:gd name="connsiteY9-530" fmla="*/ 175846 h 818941"/>
              <a:gd name="connsiteX10-531" fmla="*/ 422031 w 693337"/>
              <a:gd name="connsiteY10-532" fmla="*/ 361741 h 818941"/>
              <a:gd name="connsiteX11-533" fmla="*/ 693337 w 693337"/>
              <a:gd name="connsiteY11-534" fmla="*/ 341644 h 818941"/>
              <a:gd name="connsiteX12-535" fmla="*/ 577697 w 693337"/>
              <a:gd name="connsiteY12-536" fmla="*/ 336370 h 818941"/>
              <a:gd name="connsiteX13-537" fmla="*/ 617974 w 693337"/>
              <a:gd name="connsiteY13-538" fmla="*/ 462224 h 818941"/>
              <a:gd name="connsiteX14-539" fmla="*/ 547636 w 693337"/>
              <a:gd name="connsiteY14-540" fmla="*/ 371789 h 818941"/>
              <a:gd name="connsiteX15-541" fmla="*/ 401934 w 693337"/>
              <a:gd name="connsiteY15-542" fmla="*/ 783772 h 818941"/>
              <a:gd name="connsiteX16-543" fmla="*/ 351693 w 693337"/>
              <a:gd name="connsiteY16-544" fmla="*/ 818941 h 818941"/>
              <a:gd name="connsiteX0-545" fmla="*/ 351693 w 693337"/>
              <a:gd name="connsiteY0-546" fmla="*/ 818941 h 818941"/>
              <a:gd name="connsiteX1-547" fmla="*/ 331596 w 693337"/>
              <a:gd name="connsiteY1-548" fmla="*/ 482321 h 818941"/>
              <a:gd name="connsiteX2-549" fmla="*/ 0 w 693337"/>
              <a:gd name="connsiteY2-550" fmla="*/ 256233 h 818941"/>
              <a:gd name="connsiteX3-551" fmla="*/ 226088 w 693337"/>
              <a:gd name="connsiteY3-552" fmla="*/ 276330 h 818941"/>
              <a:gd name="connsiteX4-553" fmla="*/ 276330 w 693337"/>
              <a:gd name="connsiteY4-554" fmla="*/ 150725 h 818941"/>
              <a:gd name="connsiteX5-555" fmla="*/ 356717 w 693337"/>
              <a:gd name="connsiteY5-556" fmla="*/ 442128 h 818941"/>
              <a:gd name="connsiteX6-557" fmla="*/ 411983 w 693337"/>
              <a:gd name="connsiteY6-558" fmla="*/ 0 h 818941"/>
              <a:gd name="connsiteX7-559" fmla="*/ 457200 w 693337"/>
              <a:gd name="connsiteY7-560" fmla="*/ 125605 h 818941"/>
              <a:gd name="connsiteX8-561" fmla="*/ 587829 w 693337"/>
              <a:gd name="connsiteY8-562" fmla="*/ 75363 h 818941"/>
              <a:gd name="connsiteX9-563" fmla="*/ 452176 w 693337"/>
              <a:gd name="connsiteY9-564" fmla="*/ 175846 h 818941"/>
              <a:gd name="connsiteX10-565" fmla="*/ 422031 w 693337"/>
              <a:gd name="connsiteY10-566" fmla="*/ 361741 h 818941"/>
              <a:gd name="connsiteX11-567" fmla="*/ 693337 w 693337"/>
              <a:gd name="connsiteY11-568" fmla="*/ 341644 h 818941"/>
              <a:gd name="connsiteX12-569" fmla="*/ 577697 w 693337"/>
              <a:gd name="connsiteY12-570" fmla="*/ 336370 h 818941"/>
              <a:gd name="connsiteX13-571" fmla="*/ 638237 w 693337"/>
              <a:gd name="connsiteY13-572" fmla="*/ 419163 h 818941"/>
              <a:gd name="connsiteX14-573" fmla="*/ 547636 w 693337"/>
              <a:gd name="connsiteY14-574" fmla="*/ 371789 h 818941"/>
              <a:gd name="connsiteX15-575" fmla="*/ 401934 w 693337"/>
              <a:gd name="connsiteY15-576" fmla="*/ 783772 h 818941"/>
              <a:gd name="connsiteX16-577" fmla="*/ 351693 w 693337"/>
              <a:gd name="connsiteY16-578" fmla="*/ 818941 h 818941"/>
              <a:gd name="connsiteX0-579" fmla="*/ 351693 w 693337"/>
              <a:gd name="connsiteY0-580" fmla="*/ 818941 h 818941"/>
              <a:gd name="connsiteX1-581" fmla="*/ 331596 w 693337"/>
              <a:gd name="connsiteY1-582" fmla="*/ 482321 h 818941"/>
              <a:gd name="connsiteX2-583" fmla="*/ 0 w 693337"/>
              <a:gd name="connsiteY2-584" fmla="*/ 256233 h 818941"/>
              <a:gd name="connsiteX3-585" fmla="*/ 226088 w 693337"/>
              <a:gd name="connsiteY3-586" fmla="*/ 276330 h 818941"/>
              <a:gd name="connsiteX4-587" fmla="*/ 276330 w 693337"/>
              <a:gd name="connsiteY4-588" fmla="*/ 150725 h 818941"/>
              <a:gd name="connsiteX5-589" fmla="*/ 356717 w 693337"/>
              <a:gd name="connsiteY5-590" fmla="*/ 442128 h 818941"/>
              <a:gd name="connsiteX6-591" fmla="*/ 411983 w 693337"/>
              <a:gd name="connsiteY6-592" fmla="*/ 0 h 818941"/>
              <a:gd name="connsiteX7-593" fmla="*/ 457200 w 693337"/>
              <a:gd name="connsiteY7-594" fmla="*/ 125605 h 818941"/>
              <a:gd name="connsiteX8-595" fmla="*/ 587829 w 693337"/>
              <a:gd name="connsiteY8-596" fmla="*/ 75363 h 818941"/>
              <a:gd name="connsiteX9-597" fmla="*/ 452176 w 693337"/>
              <a:gd name="connsiteY9-598" fmla="*/ 175846 h 818941"/>
              <a:gd name="connsiteX10-599" fmla="*/ 422031 w 693337"/>
              <a:gd name="connsiteY10-600" fmla="*/ 361741 h 818941"/>
              <a:gd name="connsiteX11-601" fmla="*/ 693337 w 693337"/>
              <a:gd name="connsiteY11-602" fmla="*/ 341644 h 818941"/>
              <a:gd name="connsiteX12-603" fmla="*/ 577697 w 693337"/>
              <a:gd name="connsiteY12-604" fmla="*/ 336370 h 818941"/>
              <a:gd name="connsiteX13-605" fmla="*/ 638237 w 693337"/>
              <a:gd name="connsiteY13-606" fmla="*/ 419163 h 818941"/>
              <a:gd name="connsiteX14-607" fmla="*/ 547636 w 693337"/>
              <a:gd name="connsiteY14-608" fmla="*/ 371789 h 818941"/>
              <a:gd name="connsiteX15-609" fmla="*/ 401934 w 693337"/>
              <a:gd name="connsiteY15-610" fmla="*/ 783772 h 818941"/>
              <a:gd name="connsiteX16-611" fmla="*/ 351693 w 693337"/>
              <a:gd name="connsiteY16-612" fmla="*/ 818941 h 818941"/>
              <a:gd name="connsiteX0-613" fmla="*/ 351693 w 693337"/>
              <a:gd name="connsiteY0-614" fmla="*/ 818941 h 818941"/>
              <a:gd name="connsiteX1-615" fmla="*/ 331596 w 693337"/>
              <a:gd name="connsiteY1-616" fmla="*/ 482321 h 818941"/>
              <a:gd name="connsiteX2-617" fmla="*/ 0 w 693337"/>
              <a:gd name="connsiteY2-618" fmla="*/ 256233 h 818941"/>
              <a:gd name="connsiteX3-619" fmla="*/ 226088 w 693337"/>
              <a:gd name="connsiteY3-620" fmla="*/ 276330 h 818941"/>
              <a:gd name="connsiteX4-621" fmla="*/ 276330 w 693337"/>
              <a:gd name="connsiteY4-622" fmla="*/ 150725 h 818941"/>
              <a:gd name="connsiteX5-623" fmla="*/ 356717 w 693337"/>
              <a:gd name="connsiteY5-624" fmla="*/ 442128 h 818941"/>
              <a:gd name="connsiteX6-625" fmla="*/ 411983 w 693337"/>
              <a:gd name="connsiteY6-626" fmla="*/ 0 h 818941"/>
              <a:gd name="connsiteX7-627" fmla="*/ 457200 w 693337"/>
              <a:gd name="connsiteY7-628" fmla="*/ 125605 h 818941"/>
              <a:gd name="connsiteX8-629" fmla="*/ 587829 w 693337"/>
              <a:gd name="connsiteY8-630" fmla="*/ 75363 h 818941"/>
              <a:gd name="connsiteX9-631" fmla="*/ 452176 w 693337"/>
              <a:gd name="connsiteY9-632" fmla="*/ 175846 h 818941"/>
              <a:gd name="connsiteX10-633" fmla="*/ 422031 w 693337"/>
              <a:gd name="connsiteY10-634" fmla="*/ 361741 h 818941"/>
              <a:gd name="connsiteX11-635" fmla="*/ 693337 w 693337"/>
              <a:gd name="connsiteY11-636" fmla="*/ 341644 h 818941"/>
              <a:gd name="connsiteX12-637" fmla="*/ 577697 w 693337"/>
              <a:gd name="connsiteY12-638" fmla="*/ 336370 h 818941"/>
              <a:gd name="connsiteX13-639" fmla="*/ 638237 w 693337"/>
              <a:gd name="connsiteY13-640" fmla="*/ 419163 h 818941"/>
              <a:gd name="connsiteX14-641" fmla="*/ 547636 w 693337"/>
              <a:gd name="connsiteY14-642" fmla="*/ 371789 h 818941"/>
              <a:gd name="connsiteX15-643" fmla="*/ 401934 w 693337"/>
              <a:gd name="connsiteY15-644" fmla="*/ 783772 h 818941"/>
              <a:gd name="connsiteX16-645" fmla="*/ 351693 w 693337"/>
              <a:gd name="connsiteY16-646" fmla="*/ 818941 h 818941"/>
              <a:gd name="connsiteX0-647" fmla="*/ 351693 w 693337"/>
              <a:gd name="connsiteY0-648" fmla="*/ 818941 h 818941"/>
              <a:gd name="connsiteX1-649" fmla="*/ 331596 w 693337"/>
              <a:gd name="connsiteY1-650" fmla="*/ 482321 h 818941"/>
              <a:gd name="connsiteX2-651" fmla="*/ 0 w 693337"/>
              <a:gd name="connsiteY2-652" fmla="*/ 256233 h 818941"/>
              <a:gd name="connsiteX3-653" fmla="*/ 226088 w 693337"/>
              <a:gd name="connsiteY3-654" fmla="*/ 276330 h 818941"/>
              <a:gd name="connsiteX4-655" fmla="*/ 276330 w 693337"/>
              <a:gd name="connsiteY4-656" fmla="*/ 150725 h 818941"/>
              <a:gd name="connsiteX5-657" fmla="*/ 356717 w 693337"/>
              <a:gd name="connsiteY5-658" fmla="*/ 442128 h 818941"/>
              <a:gd name="connsiteX6-659" fmla="*/ 411983 w 693337"/>
              <a:gd name="connsiteY6-660" fmla="*/ 0 h 818941"/>
              <a:gd name="connsiteX7-661" fmla="*/ 457200 w 693337"/>
              <a:gd name="connsiteY7-662" fmla="*/ 125605 h 818941"/>
              <a:gd name="connsiteX8-663" fmla="*/ 587829 w 693337"/>
              <a:gd name="connsiteY8-664" fmla="*/ 75363 h 818941"/>
              <a:gd name="connsiteX9-665" fmla="*/ 452176 w 693337"/>
              <a:gd name="connsiteY9-666" fmla="*/ 175846 h 818941"/>
              <a:gd name="connsiteX10-667" fmla="*/ 422031 w 693337"/>
              <a:gd name="connsiteY10-668" fmla="*/ 361741 h 818941"/>
              <a:gd name="connsiteX11-669" fmla="*/ 693337 w 693337"/>
              <a:gd name="connsiteY11-670" fmla="*/ 341644 h 818941"/>
              <a:gd name="connsiteX12-671" fmla="*/ 577697 w 693337"/>
              <a:gd name="connsiteY12-672" fmla="*/ 336370 h 818941"/>
              <a:gd name="connsiteX13-673" fmla="*/ 638237 w 693337"/>
              <a:gd name="connsiteY13-674" fmla="*/ 419163 h 818941"/>
              <a:gd name="connsiteX14-675" fmla="*/ 555235 w 693337"/>
              <a:gd name="connsiteY14-676" fmla="*/ 351525 h 818941"/>
              <a:gd name="connsiteX15-677" fmla="*/ 401934 w 693337"/>
              <a:gd name="connsiteY15-678" fmla="*/ 783772 h 818941"/>
              <a:gd name="connsiteX16-679" fmla="*/ 351693 w 693337"/>
              <a:gd name="connsiteY16-680" fmla="*/ 818941 h 818941"/>
              <a:gd name="connsiteX0-681" fmla="*/ 351693 w 693337"/>
              <a:gd name="connsiteY0-682" fmla="*/ 818941 h 818941"/>
              <a:gd name="connsiteX1-683" fmla="*/ 331596 w 693337"/>
              <a:gd name="connsiteY1-684" fmla="*/ 482321 h 818941"/>
              <a:gd name="connsiteX2-685" fmla="*/ 0 w 693337"/>
              <a:gd name="connsiteY2-686" fmla="*/ 256233 h 818941"/>
              <a:gd name="connsiteX3-687" fmla="*/ 226088 w 693337"/>
              <a:gd name="connsiteY3-688" fmla="*/ 276330 h 818941"/>
              <a:gd name="connsiteX4-689" fmla="*/ 276330 w 693337"/>
              <a:gd name="connsiteY4-690" fmla="*/ 150725 h 818941"/>
              <a:gd name="connsiteX5-691" fmla="*/ 356717 w 693337"/>
              <a:gd name="connsiteY5-692" fmla="*/ 442128 h 818941"/>
              <a:gd name="connsiteX6-693" fmla="*/ 411983 w 693337"/>
              <a:gd name="connsiteY6-694" fmla="*/ 0 h 818941"/>
              <a:gd name="connsiteX7-695" fmla="*/ 457200 w 693337"/>
              <a:gd name="connsiteY7-696" fmla="*/ 125605 h 818941"/>
              <a:gd name="connsiteX8-697" fmla="*/ 587829 w 693337"/>
              <a:gd name="connsiteY8-698" fmla="*/ 75363 h 818941"/>
              <a:gd name="connsiteX9-699" fmla="*/ 452176 w 693337"/>
              <a:gd name="connsiteY9-700" fmla="*/ 175846 h 818941"/>
              <a:gd name="connsiteX10-701" fmla="*/ 422031 w 693337"/>
              <a:gd name="connsiteY10-702" fmla="*/ 361741 h 818941"/>
              <a:gd name="connsiteX11-703" fmla="*/ 693337 w 693337"/>
              <a:gd name="connsiteY11-704" fmla="*/ 341644 h 818941"/>
              <a:gd name="connsiteX12-705" fmla="*/ 577697 w 693337"/>
              <a:gd name="connsiteY12-706" fmla="*/ 336370 h 818941"/>
              <a:gd name="connsiteX13-707" fmla="*/ 638237 w 693337"/>
              <a:gd name="connsiteY13-708" fmla="*/ 419163 h 818941"/>
              <a:gd name="connsiteX14-709" fmla="*/ 555235 w 693337"/>
              <a:gd name="connsiteY14-710" fmla="*/ 351525 h 818941"/>
              <a:gd name="connsiteX15-711" fmla="*/ 401934 w 693337"/>
              <a:gd name="connsiteY15-712" fmla="*/ 783772 h 818941"/>
              <a:gd name="connsiteX16-713" fmla="*/ 351693 w 693337"/>
              <a:gd name="connsiteY16-714" fmla="*/ 818941 h 818941"/>
              <a:gd name="connsiteX0-715" fmla="*/ 351693 w 693337"/>
              <a:gd name="connsiteY0-716" fmla="*/ 818941 h 818941"/>
              <a:gd name="connsiteX1-717" fmla="*/ 331596 w 693337"/>
              <a:gd name="connsiteY1-718" fmla="*/ 482321 h 818941"/>
              <a:gd name="connsiteX2-719" fmla="*/ 0 w 693337"/>
              <a:gd name="connsiteY2-720" fmla="*/ 256233 h 818941"/>
              <a:gd name="connsiteX3-721" fmla="*/ 226088 w 693337"/>
              <a:gd name="connsiteY3-722" fmla="*/ 276330 h 818941"/>
              <a:gd name="connsiteX4-723" fmla="*/ 276330 w 693337"/>
              <a:gd name="connsiteY4-724" fmla="*/ 150725 h 818941"/>
              <a:gd name="connsiteX5-725" fmla="*/ 356717 w 693337"/>
              <a:gd name="connsiteY5-726" fmla="*/ 442128 h 818941"/>
              <a:gd name="connsiteX6-727" fmla="*/ 411983 w 693337"/>
              <a:gd name="connsiteY6-728" fmla="*/ 0 h 818941"/>
              <a:gd name="connsiteX7-729" fmla="*/ 457200 w 693337"/>
              <a:gd name="connsiteY7-730" fmla="*/ 125605 h 818941"/>
              <a:gd name="connsiteX8-731" fmla="*/ 587829 w 693337"/>
              <a:gd name="connsiteY8-732" fmla="*/ 75363 h 818941"/>
              <a:gd name="connsiteX9-733" fmla="*/ 452176 w 693337"/>
              <a:gd name="connsiteY9-734" fmla="*/ 175846 h 818941"/>
              <a:gd name="connsiteX10-735" fmla="*/ 422031 w 693337"/>
              <a:gd name="connsiteY10-736" fmla="*/ 361741 h 818941"/>
              <a:gd name="connsiteX11-737" fmla="*/ 693337 w 693337"/>
              <a:gd name="connsiteY11-738" fmla="*/ 341644 h 818941"/>
              <a:gd name="connsiteX12-739" fmla="*/ 577697 w 693337"/>
              <a:gd name="connsiteY12-740" fmla="*/ 336370 h 818941"/>
              <a:gd name="connsiteX13-741" fmla="*/ 638237 w 693337"/>
              <a:gd name="connsiteY13-742" fmla="*/ 419163 h 818941"/>
              <a:gd name="connsiteX14-743" fmla="*/ 555235 w 693337"/>
              <a:gd name="connsiteY14-744" fmla="*/ 351525 h 818941"/>
              <a:gd name="connsiteX15-745" fmla="*/ 401934 w 693337"/>
              <a:gd name="connsiteY15-746" fmla="*/ 783772 h 818941"/>
              <a:gd name="connsiteX16-747" fmla="*/ 351693 w 693337"/>
              <a:gd name="connsiteY16-748" fmla="*/ 818941 h 818941"/>
              <a:gd name="connsiteX0-749" fmla="*/ 351693 w 693337"/>
              <a:gd name="connsiteY0-750" fmla="*/ 818941 h 818941"/>
              <a:gd name="connsiteX1-751" fmla="*/ 331596 w 693337"/>
              <a:gd name="connsiteY1-752" fmla="*/ 482321 h 818941"/>
              <a:gd name="connsiteX2-753" fmla="*/ 0 w 693337"/>
              <a:gd name="connsiteY2-754" fmla="*/ 256233 h 818941"/>
              <a:gd name="connsiteX3-755" fmla="*/ 226088 w 693337"/>
              <a:gd name="connsiteY3-756" fmla="*/ 276330 h 818941"/>
              <a:gd name="connsiteX4-757" fmla="*/ 276330 w 693337"/>
              <a:gd name="connsiteY4-758" fmla="*/ 150725 h 818941"/>
              <a:gd name="connsiteX5-759" fmla="*/ 356717 w 693337"/>
              <a:gd name="connsiteY5-760" fmla="*/ 442128 h 818941"/>
              <a:gd name="connsiteX6-761" fmla="*/ 411983 w 693337"/>
              <a:gd name="connsiteY6-762" fmla="*/ 0 h 818941"/>
              <a:gd name="connsiteX7-763" fmla="*/ 457200 w 693337"/>
              <a:gd name="connsiteY7-764" fmla="*/ 125605 h 818941"/>
              <a:gd name="connsiteX8-765" fmla="*/ 587829 w 693337"/>
              <a:gd name="connsiteY8-766" fmla="*/ 75363 h 818941"/>
              <a:gd name="connsiteX9-767" fmla="*/ 452176 w 693337"/>
              <a:gd name="connsiteY9-768" fmla="*/ 175846 h 818941"/>
              <a:gd name="connsiteX10-769" fmla="*/ 422031 w 693337"/>
              <a:gd name="connsiteY10-770" fmla="*/ 361741 h 818941"/>
              <a:gd name="connsiteX11-771" fmla="*/ 693337 w 693337"/>
              <a:gd name="connsiteY11-772" fmla="*/ 341644 h 818941"/>
              <a:gd name="connsiteX12-773" fmla="*/ 577697 w 693337"/>
              <a:gd name="connsiteY12-774" fmla="*/ 336370 h 818941"/>
              <a:gd name="connsiteX13-775" fmla="*/ 638237 w 693337"/>
              <a:gd name="connsiteY13-776" fmla="*/ 419163 h 818941"/>
              <a:gd name="connsiteX14-777" fmla="*/ 542571 w 693337"/>
              <a:gd name="connsiteY14-778" fmla="*/ 346459 h 818941"/>
              <a:gd name="connsiteX15-779" fmla="*/ 401934 w 693337"/>
              <a:gd name="connsiteY15-780" fmla="*/ 783772 h 818941"/>
              <a:gd name="connsiteX16-781" fmla="*/ 351693 w 693337"/>
              <a:gd name="connsiteY16-782" fmla="*/ 818941 h 818941"/>
              <a:gd name="connsiteX0-783" fmla="*/ 351693 w 693337"/>
              <a:gd name="connsiteY0-784" fmla="*/ 818941 h 818941"/>
              <a:gd name="connsiteX1-785" fmla="*/ 331596 w 693337"/>
              <a:gd name="connsiteY1-786" fmla="*/ 482321 h 818941"/>
              <a:gd name="connsiteX2-787" fmla="*/ 0 w 693337"/>
              <a:gd name="connsiteY2-788" fmla="*/ 256233 h 818941"/>
              <a:gd name="connsiteX3-789" fmla="*/ 226088 w 693337"/>
              <a:gd name="connsiteY3-790" fmla="*/ 276330 h 818941"/>
              <a:gd name="connsiteX4-791" fmla="*/ 276330 w 693337"/>
              <a:gd name="connsiteY4-792" fmla="*/ 150725 h 818941"/>
              <a:gd name="connsiteX5-793" fmla="*/ 356717 w 693337"/>
              <a:gd name="connsiteY5-794" fmla="*/ 442128 h 818941"/>
              <a:gd name="connsiteX6-795" fmla="*/ 411983 w 693337"/>
              <a:gd name="connsiteY6-796" fmla="*/ 0 h 818941"/>
              <a:gd name="connsiteX7-797" fmla="*/ 457200 w 693337"/>
              <a:gd name="connsiteY7-798" fmla="*/ 125605 h 818941"/>
              <a:gd name="connsiteX8-799" fmla="*/ 587829 w 693337"/>
              <a:gd name="connsiteY8-800" fmla="*/ 75363 h 818941"/>
              <a:gd name="connsiteX9-801" fmla="*/ 452176 w 693337"/>
              <a:gd name="connsiteY9-802" fmla="*/ 175846 h 818941"/>
              <a:gd name="connsiteX10-803" fmla="*/ 422031 w 693337"/>
              <a:gd name="connsiteY10-804" fmla="*/ 361741 h 818941"/>
              <a:gd name="connsiteX11-805" fmla="*/ 693337 w 693337"/>
              <a:gd name="connsiteY11-806" fmla="*/ 341644 h 818941"/>
              <a:gd name="connsiteX12-807" fmla="*/ 587829 w 693337"/>
              <a:gd name="connsiteY12-808" fmla="*/ 336370 h 818941"/>
              <a:gd name="connsiteX13-809" fmla="*/ 638237 w 693337"/>
              <a:gd name="connsiteY13-810" fmla="*/ 419163 h 818941"/>
              <a:gd name="connsiteX14-811" fmla="*/ 542571 w 693337"/>
              <a:gd name="connsiteY14-812" fmla="*/ 346459 h 818941"/>
              <a:gd name="connsiteX15-813" fmla="*/ 401934 w 693337"/>
              <a:gd name="connsiteY15-814" fmla="*/ 783772 h 818941"/>
              <a:gd name="connsiteX16-815" fmla="*/ 351693 w 693337"/>
              <a:gd name="connsiteY16-816" fmla="*/ 818941 h 818941"/>
              <a:gd name="connsiteX0-817" fmla="*/ 351693 w 693337"/>
              <a:gd name="connsiteY0-818" fmla="*/ 818941 h 818941"/>
              <a:gd name="connsiteX1-819" fmla="*/ 331596 w 693337"/>
              <a:gd name="connsiteY1-820" fmla="*/ 482321 h 818941"/>
              <a:gd name="connsiteX2-821" fmla="*/ 0 w 693337"/>
              <a:gd name="connsiteY2-822" fmla="*/ 256233 h 818941"/>
              <a:gd name="connsiteX3-823" fmla="*/ 226088 w 693337"/>
              <a:gd name="connsiteY3-824" fmla="*/ 276330 h 818941"/>
              <a:gd name="connsiteX4-825" fmla="*/ 276330 w 693337"/>
              <a:gd name="connsiteY4-826" fmla="*/ 150725 h 818941"/>
              <a:gd name="connsiteX5-827" fmla="*/ 356717 w 693337"/>
              <a:gd name="connsiteY5-828" fmla="*/ 442128 h 818941"/>
              <a:gd name="connsiteX6-829" fmla="*/ 411983 w 693337"/>
              <a:gd name="connsiteY6-830" fmla="*/ 0 h 818941"/>
              <a:gd name="connsiteX7-831" fmla="*/ 457200 w 693337"/>
              <a:gd name="connsiteY7-832" fmla="*/ 125605 h 818941"/>
              <a:gd name="connsiteX8-833" fmla="*/ 587829 w 693337"/>
              <a:gd name="connsiteY8-834" fmla="*/ 75363 h 818941"/>
              <a:gd name="connsiteX9-835" fmla="*/ 452176 w 693337"/>
              <a:gd name="connsiteY9-836" fmla="*/ 175846 h 818941"/>
              <a:gd name="connsiteX10-837" fmla="*/ 422031 w 693337"/>
              <a:gd name="connsiteY10-838" fmla="*/ 361741 h 818941"/>
              <a:gd name="connsiteX11-839" fmla="*/ 693337 w 693337"/>
              <a:gd name="connsiteY11-840" fmla="*/ 341644 h 818941"/>
              <a:gd name="connsiteX12-841" fmla="*/ 587829 w 693337"/>
              <a:gd name="connsiteY12-842" fmla="*/ 336370 h 818941"/>
              <a:gd name="connsiteX13-843" fmla="*/ 638237 w 693337"/>
              <a:gd name="connsiteY13-844" fmla="*/ 419163 h 818941"/>
              <a:gd name="connsiteX14-845" fmla="*/ 542571 w 693337"/>
              <a:gd name="connsiteY14-846" fmla="*/ 346459 h 818941"/>
              <a:gd name="connsiteX15-847" fmla="*/ 401934 w 693337"/>
              <a:gd name="connsiteY15-848" fmla="*/ 783772 h 818941"/>
              <a:gd name="connsiteX16-849" fmla="*/ 351693 w 693337"/>
              <a:gd name="connsiteY16-850" fmla="*/ 818941 h 818941"/>
              <a:gd name="connsiteX0-851" fmla="*/ 351693 w 693337"/>
              <a:gd name="connsiteY0-852" fmla="*/ 818941 h 818941"/>
              <a:gd name="connsiteX1-853" fmla="*/ 331596 w 693337"/>
              <a:gd name="connsiteY1-854" fmla="*/ 482321 h 818941"/>
              <a:gd name="connsiteX2-855" fmla="*/ 0 w 693337"/>
              <a:gd name="connsiteY2-856" fmla="*/ 256233 h 818941"/>
              <a:gd name="connsiteX3-857" fmla="*/ 226088 w 693337"/>
              <a:gd name="connsiteY3-858" fmla="*/ 276330 h 818941"/>
              <a:gd name="connsiteX4-859" fmla="*/ 276330 w 693337"/>
              <a:gd name="connsiteY4-860" fmla="*/ 150725 h 818941"/>
              <a:gd name="connsiteX5-861" fmla="*/ 356717 w 693337"/>
              <a:gd name="connsiteY5-862" fmla="*/ 442128 h 818941"/>
              <a:gd name="connsiteX6-863" fmla="*/ 411983 w 693337"/>
              <a:gd name="connsiteY6-864" fmla="*/ 0 h 818941"/>
              <a:gd name="connsiteX7-865" fmla="*/ 457200 w 693337"/>
              <a:gd name="connsiteY7-866" fmla="*/ 125605 h 818941"/>
              <a:gd name="connsiteX8-867" fmla="*/ 587829 w 693337"/>
              <a:gd name="connsiteY8-868" fmla="*/ 75363 h 818941"/>
              <a:gd name="connsiteX9-869" fmla="*/ 452176 w 693337"/>
              <a:gd name="connsiteY9-870" fmla="*/ 175846 h 818941"/>
              <a:gd name="connsiteX10-871" fmla="*/ 422031 w 693337"/>
              <a:gd name="connsiteY10-872" fmla="*/ 361741 h 818941"/>
              <a:gd name="connsiteX11-873" fmla="*/ 693337 w 693337"/>
              <a:gd name="connsiteY11-874" fmla="*/ 341644 h 818941"/>
              <a:gd name="connsiteX12-875" fmla="*/ 587829 w 693337"/>
              <a:gd name="connsiteY12-876" fmla="*/ 336370 h 818941"/>
              <a:gd name="connsiteX13-877" fmla="*/ 620506 w 693337"/>
              <a:gd name="connsiteY13-878" fmla="*/ 424229 h 818941"/>
              <a:gd name="connsiteX14-879" fmla="*/ 542571 w 693337"/>
              <a:gd name="connsiteY14-880" fmla="*/ 346459 h 818941"/>
              <a:gd name="connsiteX15-881" fmla="*/ 401934 w 693337"/>
              <a:gd name="connsiteY15-882" fmla="*/ 783772 h 818941"/>
              <a:gd name="connsiteX16-883" fmla="*/ 351693 w 693337"/>
              <a:gd name="connsiteY16-884" fmla="*/ 818941 h 818941"/>
              <a:gd name="connsiteX0-885" fmla="*/ 351693 w 693337"/>
              <a:gd name="connsiteY0-886" fmla="*/ 818941 h 818941"/>
              <a:gd name="connsiteX1-887" fmla="*/ 331596 w 693337"/>
              <a:gd name="connsiteY1-888" fmla="*/ 482321 h 818941"/>
              <a:gd name="connsiteX2-889" fmla="*/ 0 w 693337"/>
              <a:gd name="connsiteY2-890" fmla="*/ 256233 h 818941"/>
              <a:gd name="connsiteX3-891" fmla="*/ 226088 w 693337"/>
              <a:gd name="connsiteY3-892" fmla="*/ 276330 h 818941"/>
              <a:gd name="connsiteX4-893" fmla="*/ 276330 w 693337"/>
              <a:gd name="connsiteY4-894" fmla="*/ 150725 h 818941"/>
              <a:gd name="connsiteX5-895" fmla="*/ 356717 w 693337"/>
              <a:gd name="connsiteY5-896" fmla="*/ 442128 h 818941"/>
              <a:gd name="connsiteX6-897" fmla="*/ 411983 w 693337"/>
              <a:gd name="connsiteY6-898" fmla="*/ 0 h 818941"/>
              <a:gd name="connsiteX7-899" fmla="*/ 457200 w 693337"/>
              <a:gd name="connsiteY7-900" fmla="*/ 125605 h 818941"/>
              <a:gd name="connsiteX8-901" fmla="*/ 587829 w 693337"/>
              <a:gd name="connsiteY8-902" fmla="*/ 75363 h 818941"/>
              <a:gd name="connsiteX9-903" fmla="*/ 452176 w 693337"/>
              <a:gd name="connsiteY9-904" fmla="*/ 175846 h 818941"/>
              <a:gd name="connsiteX10-905" fmla="*/ 422031 w 693337"/>
              <a:gd name="connsiteY10-906" fmla="*/ 361741 h 818941"/>
              <a:gd name="connsiteX11-907" fmla="*/ 693337 w 693337"/>
              <a:gd name="connsiteY11-908" fmla="*/ 341644 h 818941"/>
              <a:gd name="connsiteX12-909" fmla="*/ 587829 w 693337"/>
              <a:gd name="connsiteY12-910" fmla="*/ 336370 h 818941"/>
              <a:gd name="connsiteX13-911" fmla="*/ 620506 w 693337"/>
              <a:gd name="connsiteY13-912" fmla="*/ 424229 h 818941"/>
              <a:gd name="connsiteX14-913" fmla="*/ 542571 w 693337"/>
              <a:gd name="connsiteY14-914" fmla="*/ 346459 h 818941"/>
              <a:gd name="connsiteX15-915" fmla="*/ 401934 w 693337"/>
              <a:gd name="connsiteY15-916" fmla="*/ 783772 h 818941"/>
              <a:gd name="connsiteX16-917" fmla="*/ 351693 w 693337"/>
              <a:gd name="connsiteY16-918" fmla="*/ 818941 h 818941"/>
              <a:gd name="connsiteX0-919" fmla="*/ 351693 w 693337"/>
              <a:gd name="connsiteY0-920" fmla="*/ 818941 h 818941"/>
              <a:gd name="connsiteX1-921" fmla="*/ 331596 w 693337"/>
              <a:gd name="connsiteY1-922" fmla="*/ 482321 h 818941"/>
              <a:gd name="connsiteX2-923" fmla="*/ 0 w 693337"/>
              <a:gd name="connsiteY2-924" fmla="*/ 256233 h 818941"/>
              <a:gd name="connsiteX3-925" fmla="*/ 226088 w 693337"/>
              <a:gd name="connsiteY3-926" fmla="*/ 276330 h 818941"/>
              <a:gd name="connsiteX4-927" fmla="*/ 276330 w 693337"/>
              <a:gd name="connsiteY4-928" fmla="*/ 150725 h 818941"/>
              <a:gd name="connsiteX5-929" fmla="*/ 356717 w 693337"/>
              <a:gd name="connsiteY5-930" fmla="*/ 442128 h 818941"/>
              <a:gd name="connsiteX6-931" fmla="*/ 411983 w 693337"/>
              <a:gd name="connsiteY6-932" fmla="*/ 0 h 818941"/>
              <a:gd name="connsiteX7-933" fmla="*/ 457200 w 693337"/>
              <a:gd name="connsiteY7-934" fmla="*/ 125605 h 818941"/>
              <a:gd name="connsiteX8-935" fmla="*/ 587829 w 693337"/>
              <a:gd name="connsiteY8-936" fmla="*/ 75363 h 818941"/>
              <a:gd name="connsiteX9-937" fmla="*/ 452176 w 693337"/>
              <a:gd name="connsiteY9-938" fmla="*/ 175846 h 818941"/>
              <a:gd name="connsiteX10-939" fmla="*/ 422031 w 693337"/>
              <a:gd name="connsiteY10-940" fmla="*/ 361741 h 818941"/>
              <a:gd name="connsiteX11-941" fmla="*/ 693337 w 693337"/>
              <a:gd name="connsiteY11-942" fmla="*/ 341644 h 818941"/>
              <a:gd name="connsiteX12-943" fmla="*/ 587829 w 693337"/>
              <a:gd name="connsiteY12-944" fmla="*/ 336370 h 818941"/>
              <a:gd name="connsiteX13-945" fmla="*/ 620506 w 693337"/>
              <a:gd name="connsiteY13-946" fmla="*/ 424229 h 818941"/>
              <a:gd name="connsiteX14-947" fmla="*/ 542571 w 693337"/>
              <a:gd name="connsiteY14-948" fmla="*/ 346459 h 818941"/>
              <a:gd name="connsiteX15-949" fmla="*/ 401934 w 693337"/>
              <a:gd name="connsiteY15-950" fmla="*/ 783772 h 818941"/>
              <a:gd name="connsiteX16-951" fmla="*/ 351693 w 693337"/>
              <a:gd name="connsiteY16-952" fmla="*/ 818941 h 818941"/>
              <a:gd name="connsiteX0-953" fmla="*/ 351693 w 693337"/>
              <a:gd name="connsiteY0-954" fmla="*/ 818941 h 818941"/>
              <a:gd name="connsiteX1-955" fmla="*/ 331596 w 693337"/>
              <a:gd name="connsiteY1-956" fmla="*/ 482321 h 818941"/>
              <a:gd name="connsiteX2-957" fmla="*/ 0 w 693337"/>
              <a:gd name="connsiteY2-958" fmla="*/ 256233 h 818941"/>
              <a:gd name="connsiteX3-959" fmla="*/ 226088 w 693337"/>
              <a:gd name="connsiteY3-960" fmla="*/ 276330 h 818941"/>
              <a:gd name="connsiteX4-961" fmla="*/ 276330 w 693337"/>
              <a:gd name="connsiteY4-962" fmla="*/ 150725 h 818941"/>
              <a:gd name="connsiteX5-963" fmla="*/ 356717 w 693337"/>
              <a:gd name="connsiteY5-964" fmla="*/ 442128 h 818941"/>
              <a:gd name="connsiteX6-965" fmla="*/ 411983 w 693337"/>
              <a:gd name="connsiteY6-966" fmla="*/ 0 h 818941"/>
              <a:gd name="connsiteX7-967" fmla="*/ 457200 w 693337"/>
              <a:gd name="connsiteY7-968" fmla="*/ 125605 h 818941"/>
              <a:gd name="connsiteX8-969" fmla="*/ 587829 w 693337"/>
              <a:gd name="connsiteY8-970" fmla="*/ 75363 h 818941"/>
              <a:gd name="connsiteX9-971" fmla="*/ 452176 w 693337"/>
              <a:gd name="connsiteY9-972" fmla="*/ 175846 h 818941"/>
              <a:gd name="connsiteX10-973" fmla="*/ 422031 w 693337"/>
              <a:gd name="connsiteY10-974" fmla="*/ 361741 h 818941"/>
              <a:gd name="connsiteX11-975" fmla="*/ 693337 w 693337"/>
              <a:gd name="connsiteY11-976" fmla="*/ 341644 h 818941"/>
              <a:gd name="connsiteX12-977" fmla="*/ 587829 w 693337"/>
              <a:gd name="connsiteY12-978" fmla="*/ 336370 h 818941"/>
              <a:gd name="connsiteX13-979" fmla="*/ 620506 w 693337"/>
              <a:gd name="connsiteY13-980" fmla="*/ 424229 h 818941"/>
              <a:gd name="connsiteX14-981" fmla="*/ 542571 w 693337"/>
              <a:gd name="connsiteY14-982" fmla="*/ 346459 h 818941"/>
              <a:gd name="connsiteX15-983" fmla="*/ 401934 w 693337"/>
              <a:gd name="connsiteY15-984" fmla="*/ 783772 h 818941"/>
              <a:gd name="connsiteX16-985" fmla="*/ 351693 w 693337"/>
              <a:gd name="connsiteY16-986" fmla="*/ 818941 h 818941"/>
              <a:gd name="connsiteX0-987" fmla="*/ 351693 w 673074"/>
              <a:gd name="connsiteY0-988" fmla="*/ 818941 h 818941"/>
              <a:gd name="connsiteX1-989" fmla="*/ 331596 w 673074"/>
              <a:gd name="connsiteY1-990" fmla="*/ 482321 h 818941"/>
              <a:gd name="connsiteX2-991" fmla="*/ 0 w 673074"/>
              <a:gd name="connsiteY2-992" fmla="*/ 256233 h 818941"/>
              <a:gd name="connsiteX3-993" fmla="*/ 226088 w 673074"/>
              <a:gd name="connsiteY3-994" fmla="*/ 276330 h 818941"/>
              <a:gd name="connsiteX4-995" fmla="*/ 276330 w 673074"/>
              <a:gd name="connsiteY4-996" fmla="*/ 150725 h 818941"/>
              <a:gd name="connsiteX5-997" fmla="*/ 356717 w 673074"/>
              <a:gd name="connsiteY5-998" fmla="*/ 442128 h 818941"/>
              <a:gd name="connsiteX6-999" fmla="*/ 411983 w 673074"/>
              <a:gd name="connsiteY6-1000" fmla="*/ 0 h 818941"/>
              <a:gd name="connsiteX7-1001" fmla="*/ 457200 w 673074"/>
              <a:gd name="connsiteY7-1002" fmla="*/ 125605 h 818941"/>
              <a:gd name="connsiteX8-1003" fmla="*/ 587829 w 673074"/>
              <a:gd name="connsiteY8-1004" fmla="*/ 75363 h 818941"/>
              <a:gd name="connsiteX9-1005" fmla="*/ 452176 w 673074"/>
              <a:gd name="connsiteY9-1006" fmla="*/ 175846 h 818941"/>
              <a:gd name="connsiteX10-1007" fmla="*/ 422031 w 673074"/>
              <a:gd name="connsiteY10-1008" fmla="*/ 361741 h 818941"/>
              <a:gd name="connsiteX11-1009" fmla="*/ 673074 w 673074"/>
              <a:gd name="connsiteY11-1010" fmla="*/ 308715 h 818941"/>
              <a:gd name="connsiteX12-1011" fmla="*/ 587829 w 673074"/>
              <a:gd name="connsiteY12-1012" fmla="*/ 336370 h 818941"/>
              <a:gd name="connsiteX13-1013" fmla="*/ 620506 w 673074"/>
              <a:gd name="connsiteY13-1014" fmla="*/ 424229 h 818941"/>
              <a:gd name="connsiteX14-1015" fmla="*/ 542571 w 673074"/>
              <a:gd name="connsiteY14-1016" fmla="*/ 346459 h 818941"/>
              <a:gd name="connsiteX15-1017" fmla="*/ 401934 w 673074"/>
              <a:gd name="connsiteY15-1018" fmla="*/ 783772 h 818941"/>
              <a:gd name="connsiteX16-1019" fmla="*/ 351693 w 673074"/>
              <a:gd name="connsiteY16-1020" fmla="*/ 818941 h 818941"/>
              <a:gd name="connsiteX0-1021" fmla="*/ 351693 w 688272"/>
              <a:gd name="connsiteY0-1022" fmla="*/ 818941 h 818941"/>
              <a:gd name="connsiteX1-1023" fmla="*/ 331596 w 688272"/>
              <a:gd name="connsiteY1-1024" fmla="*/ 482321 h 818941"/>
              <a:gd name="connsiteX2-1025" fmla="*/ 0 w 688272"/>
              <a:gd name="connsiteY2-1026" fmla="*/ 256233 h 818941"/>
              <a:gd name="connsiteX3-1027" fmla="*/ 226088 w 688272"/>
              <a:gd name="connsiteY3-1028" fmla="*/ 276330 h 818941"/>
              <a:gd name="connsiteX4-1029" fmla="*/ 276330 w 688272"/>
              <a:gd name="connsiteY4-1030" fmla="*/ 150725 h 818941"/>
              <a:gd name="connsiteX5-1031" fmla="*/ 356717 w 688272"/>
              <a:gd name="connsiteY5-1032" fmla="*/ 442128 h 818941"/>
              <a:gd name="connsiteX6-1033" fmla="*/ 411983 w 688272"/>
              <a:gd name="connsiteY6-1034" fmla="*/ 0 h 818941"/>
              <a:gd name="connsiteX7-1035" fmla="*/ 457200 w 688272"/>
              <a:gd name="connsiteY7-1036" fmla="*/ 125605 h 818941"/>
              <a:gd name="connsiteX8-1037" fmla="*/ 587829 w 688272"/>
              <a:gd name="connsiteY8-1038" fmla="*/ 75363 h 818941"/>
              <a:gd name="connsiteX9-1039" fmla="*/ 452176 w 688272"/>
              <a:gd name="connsiteY9-1040" fmla="*/ 175846 h 818941"/>
              <a:gd name="connsiteX10-1041" fmla="*/ 422031 w 688272"/>
              <a:gd name="connsiteY10-1042" fmla="*/ 361741 h 818941"/>
              <a:gd name="connsiteX11-1043" fmla="*/ 688272 w 688272"/>
              <a:gd name="connsiteY11-1044" fmla="*/ 339110 h 818941"/>
              <a:gd name="connsiteX12-1045" fmla="*/ 587829 w 688272"/>
              <a:gd name="connsiteY12-1046" fmla="*/ 336370 h 818941"/>
              <a:gd name="connsiteX13-1047" fmla="*/ 620506 w 688272"/>
              <a:gd name="connsiteY13-1048" fmla="*/ 424229 h 818941"/>
              <a:gd name="connsiteX14-1049" fmla="*/ 542571 w 688272"/>
              <a:gd name="connsiteY14-1050" fmla="*/ 346459 h 818941"/>
              <a:gd name="connsiteX15-1051" fmla="*/ 401934 w 688272"/>
              <a:gd name="connsiteY15-1052" fmla="*/ 783772 h 818941"/>
              <a:gd name="connsiteX16-1053" fmla="*/ 351693 w 688272"/>
              <a:gd name="connsiteY16-1054" fmla="*/ 818941 h 818941"/>
              <a:gd name="connsiteX0-1055" fmla="*/ 351693 w 688272"/>
              <a:gd name="connsiteY0-1056" fmla="*/ 818941 h 818941"/>
              <a:gd name="connsiteX1-1057" fmla="*/ 331596 w 688272"/>
              <a:gd name="connsiteY1-1058" fmla="*/ 482321 h 818941"/>
              <a:gd name="connsiteX2-1059" fmla="*/ 0 w 688272"/>
              <a:gd name="connsiteY2-1060" fmla="*/ 256233 h 818941"/>
              <a:gd name="connsiteX3-1061" fmla="*/ 226088 w 688272"/>
              <a:gd name="connsiteY3-1062" fmla="*/ 276330 h 818941"/>
              <a:gd name="connsiteX4-1063" fmla="*/ 276330 w 688272"/>
              <a:gd name="connsiteY4-1064" fmla="*/ 150725 h 818941"/>
              <a:gd name="connsiteX5-1065" fmla="*/ 356717 w 688272"/>
              <a:gd name="connsiteY5-1066" fmla="*/ 442128 h 818941"/>
              <a:gd name="connsiteX6-1067" fmla="*/ 411983 w 688272"/>
              <a:gd name="connsiteY6-1068" fmla="*/ 0 h 818941"/>
              <a:gd name="connsiteX7-1069" fmla="*/ 457200 w 688272"/>
              <a:gd name="connsiteY7-1070" fmla="*/ 125605 h 818941"/>
              <a:gd name="connsiteX8-1071" fmla="*/ 587829 w 688272"/>
              <a:gd name="connsiteY8-1072" fmla="*/ 75363 h 818941"/>
              <a:gd name="connsiteX9-1073" fmla="*/ 452176 w 688272"/>
              <a:gd name="connsiteY9-1074" fmla="*/ 175846 h 818941"/>
              <a:gd name="connsiteX10-1075" fmla="*/ 422031 w 688272"/>
              <a:gd name="connsiteY10-1076" fmla="*/ 361741 h 818941"/>
              <a:gd name="connsiteX11-1077" fmla="*/ 688272 w 688272"/>
              <a:gd name="connsiteY11-1078" fmla="*/ 339110 h 818941"/>
              <a:gd name="connsiteX12-1079" fmla="*/ 587829 w 688272"/>
              <a:gd name="connsiteY12-1080" fmla="*/ 336370 h 818941"/>
              <a:gd name="connsiteX13-1081" fmla="*/ 620506 w 688272"/>
              <a:gd name="connsiteY13-1082" fmla="*/ 424229 h 818941"/>
              <a:gd name="connsiteX14-1083" fmla="*/ 542571 w 688272"/>
              <a:gd name="connsiteY14-1084" fmla="*/ 346459 h 818941"/>
              <a:gd name="connsiteX15-1085" fmla="*/ 401934 w 688272"/>
              <a:gd name="connsiteY15-1086" fmla="*/ 783772 h 818941"/>
              <a:gd name="connsiteX16-1087" fmla="*/ 351693 w 688272"/>
              <a:gd name="connsiteY16-1088" fmla="*/ 818941 h 818941"/>
              <a:gd name="connsiteX0-1089" fmla="*/ 351693 w 688272"/>
              <a:gd name="connsiteY0-1090" fmla="*/ 818941 h 818941"/>
              <a:gd name="connsiteX1-1091" fmla="*/ 331596 w 688272"/>
              <a:gd name="connsiteY1-1092" fmla="*/ 482321 h 818941"/>
              <a:gd name="connsiteX2-1093" fmla="*/ 0 w 688272"/>
              <a:gd name="connsiteY2-1094" fmla="*/ 256233 h 818941"/>
              <a:gd name="connsiteX3-1095" fmla="*/ 226088 w 688272"/>
              <a:gd name="connsiteY3-1096" fmla="*/ 276330 h 818941"/>
              <a:gd name="connsiteX4-1097" fmla="*/ 276330 w 688272"/>
              <a:gd name="connsiteY4-1098" fmla="*/ 150725 h 818941"/>
              <a:gd name="connsiteX5-1099" fmla="*/ 356717 w 688272"/>
              <a:gd name="connsiteY5-1100" fmla="*/ 442128 h 818941"/>
              <a:gd name="connsiteX6-1101" fmla="*/ 411983 w 688272"/>
              <a:gd name="connsiteY6-1102" fmla="*/ 0 h 818941"/>
              <a:gd name="connsiteX7-1103" fmla="*/ 457200 w 688272"/>
              <a:gd name="connsiteY7-1104" fmla="*/ 125605 h 818941"/>
              <a:gd name="connsiteX8-1105" fmla="*/ 587829 w 688272"/>
              <a:gd name="connsiteY8-1106" fmla="*/ 75363 h 818941"/>
              <a:gd name="connsiteX9-1107" fmla="*/ 452176 w 688272"/>
              <a:gd name="connsiteY9-1108" fmla="*/ 175846 h 818941"/>
              <a:gd name="connsiteX10-1109" fmla="*/ 422031 w 688272"/>
              <a:gd name="connsiteY10-1110" fmla="*/ 361741 h 818941"/>
              <a:gd name="connsiteX11-1111" fmla="*/ 688272 w 688272"/>
              <a:gd name="connsiteY11-1112" fmla="*/ 339110 h 818941"/>
              <a:gd name="connsiteX12-1113" fmla="*/ 587829 w 688272"/>
              <a:gd name="connsiteY12-1114" fmla="*/ 336370 h 818941"/>
              <a:gd name="connsiteX13-1115" fmla="*/ 620506 w 688272"/>
              <a:gd name="connsiteY13-1116" fmla="*/ 424229 h 818941"/>
              <a:gd name="connsiteX14-1117" fmla="*/ 542571 w 688272"/>
              <a:gd name="connsiteY14-1118" fmla="*/ 346459 h 818941"/>
              <a:gd name="connsiteX15-1119" fmla="*/ 401934 w 688272"/>
              <a:gd name="connsiteY15-1120" fmla="*/ 783772 h 818941"/>
              <a:gd name="connsiteX16-1121" fmla="*/ 351693 w 688272"/>
              <a:gd name="connsiteY16-1122" fmla="*/ 818941 h 818941"/>
              <a:gd name="connsiteX0-1123" fmla="*/ 351693 w 688272"/>
              <a:gd name="connsiteY0-1124" fmla="*/ 818941 h 818941"/>
              <a:gd name="connsiteX1-1125" fmla="*/ 331596 w 688272"/>
              <a:gd name="connsiteY1-1126" fmla="*/ 482321 h 818941"/>
              <a:gd name="connsiteX2-1127" fmla="*/ 0 w 688272"/>
              <a:gd name="connsiteY2-1128" fmla="*/ 256233 h 818941"/>
              <a:gd name="connsiteX3-1129" fmla="*/ 226088 w 688272"/>
              <a:gd name="connsiteY3-1130" fmla="*/ 276330 h 818941"/>
              <a:gd name="connsiteX4-1131" fmla="*/ 276330 w 688272"/>
              <a:gd name="connsiteY4-1132" fmla="*/ 150725 h 818941"/>
              <a:gd name="connsiteX5-1133" fmla="*/ 356717 w 688272"/>
              <a:gd name="connsiteY5-1134" fmla="*/ 442128 h 818941"/>
              <a:gd name="connsiteX6-1135" fmla="*/ 411983 w 688272"/>
              <a:gd name="connsiteY6-1136" fmla="*/ 0 h 818941"/>
              <a:gd name="connsiteX7-1137" fmla="*/ 457200 w 688272"/>
              <a:gd name="connsiteY7-1138" fmla="*/ 125605 h 818941"/>
              <a:gd name="connsiteX8-1139" fmla="*/ 587829 w 688272"/>
              <a:gd name="connsiteY8-1140" fmla="*/ 75363 h 818941"/>
              <a:gd name="connsiteX9-1141" fmla="*/ 452176 w 688272"/>
              <a:gd name="connsiteY9-1142" fmla="*/ 175846 h 818941"/>
              <a:gd name="connsiteX10-1143" fmla="*/ 439762 w 688272"/>
              <a:gd name="connsiteY10-1144" fmla="*/ 328813 h 818941"/>
              <a:gd name="connsiteX11-1145" fmla="*/ 688272 w 688272"/>
              <a:gd name="connsiteY11-1146" fmla="*/ 339110 h 818941"/>
              <a:gd name="connsiteX12-1147" fmla="*/ 587829 w 688272"/>
              <a:gd name="connsiteY12-1148" fmla="*/ 336370 h 818941"/>
              <a:gd name="connsiteX13-1149" fmla="*/ 620506 w 688272"/>
              <a:gd name="connsiteY13-1150" fmla="*/ 424229 h 818941"/>
              <a:gd name="connsiteX14-1151" fmla="*/ 542571 w 688272"/>
              <a:gd name="connsiteY14-1152" fmla="*/ 346459 h 818941"/>
              <a:gd name="connsiteX15-1153" fmla="*/ 401934 w 688272"/>
              <a:gd name="connsiteY15-1154" fmla="*/ 783772 h 818941"/>
              <a:gd name="connsiteX16-1155" fmla="*/ 351693 w 688272"/>
              <a:gd name="connsiteY16-1156" fmla="*/ 818941 h 818941"/>
              <a:gd name="connsiteX0-1157" fmla="*/ 351693 w 688272"/>
              <a:gd name="connsiteY0-1158" fmla="*/ 818941 h 818941"/>
              <a:gd name="connsiteX1-1159" fmla="*/ 331596 w 688272"/>
              <a:gd name="connsiteY1-1160" fmla="*/ 482321 h 818941"/>
              <a:gd name="connsiteX2-1161" fmla="*/ 0 w 688272"/>
              <a:gd name="connsiteY2-1162" fmla="*/ 256233 h 818941"/>
              <a:gd name="connsiteX3-1163" fmla="*/ 226088 w 688272"/>
              <a:gd name="connsiteY3-1164" fmla="*/ 276330 h 818941"/>
              <a:gd name="connsiteX4-1165" fmla="*/ 276330 w 688272"/>
              <a:gd name="connsiteY4-1166" fmla="*/ 150725 h 818941"/>
              <a:gd name="connsiteX5-1167" fmla="*/ 356717 w 688272"/>
              <a:gd name="connsiteY5-1168" fmla="*/ 442128 h 818941"/>
              <a:gd name="connsiteX6-1169" fmla="*/ 411983 w 688272"/>
              <a:gd name="connsiteY6-1170" fmla="*/ 0 h 818941"/>
              <a:gd name="connsiteX7-1171" fmla="*/ 457200 w 688272"/>
              <a:gd name="connsiteY7-1172" fmla="*/ 125605 h 818941"/>
              <a:gd name="connsiteX8-1173" fmla="*/ 587829 w 688272"/>
              <a:gd name="connsiteY8-1174" fmla="*/ 75363 h 818941"/>
              <a:gd name="connsiteX9-1175" fmla="*/ 452176 w 688272"/>
              <a:gd name="connsiteY9-1176" fmla="*/ 175846 h 818941"/>
              <a:gd name="connsiteX10-1177" fmla="*/ 419498 w 688272"/>
              <a:gd name="connsiteY10-1178" fmla="*/ 356675 h 818941"/>
              <a:gd name="connsiteX11-1179" fmla="*/ 688272 w 688272"/>
              <a:gd name="connsiteY11-1180" fmla="*/ 339110 h 818941"/>
              <a:gd name="connsiteX12-1181" fmla="*/ 587829 w 688272"/>
              <a:gd name="connsiteY12-1182" fmla="*/ 336370 h 818941"/>
              <a:gd name="connsiteX13-1183" fmla="*/ 620506 w 688272"/>
              <a:gd name="connsiteY13-1184" fmla="*/ 424229 h 818941"/>
              <a:gd name="connsiteX14-1185" fmla="*/ 542571 w 688272"/>
              <a:gd name="connsiteY14-1186" fmla="*/ 346459 h 818941"/>
              <a:gd name="connsiteX15-1187" fmla="*/ 401934 w 688272"/>
              <a:gd name="connsiteY15-1188" fmla="*/ 783772 h 818941"/>
              <a:gd name="connsiteX16-1189" fmla="*/ 351693 w 688272"/>
              <a:gd name="connsiteY16-1190" fmla="*/ 818941 h 818941"/>
              <a:gd name="connsiteX0-1191" fmla="*/ 351693 w 688272"/>
              <a:gd name="connsiteY0-1192" fmla="*/ 818941 h 818941"/>
              <a:gd name="connsiteX1-1193" fmla="*/ 331596 w 688272"/>
              <a:gd name="connsiteY1-1194" fmla="*/ 482321 h 818941"/>
              <a:gd name="connsiteX2-1195" fmla="*/ 0 w 688272"/>
              <a:gd name="connsiteY2-1196" fmla="*/ 256233 h 818941"/>
              <a:gd name="connsiteX3-1197" fmla="*/ 226088 w 688272"/>
              <a:gd name="connsiteY3-1198" fmla="*/ 276330 h 818941"/>
              <a:gd name="connsiteX4-1199" fmla="*/ 276330 w 688272"/>
              <a:gd name="connsiteY4-1200" fmla="*/ 150725 h 818941"/>
              <a:gd name="connsiteX5-1201" fmla="*/ 356717 w 688272"/>
              <a:gd name="connsiteY5-1202" fmla="*/ 442128 h 818941"/>
              <a:gd name="connsiteX6-1203" fmla="*/ 411983 w 688272"/>
              <a:gd name="connsiteY6-1204" fmla="*/ 0 h 818941"/>
              <a:gd name="connsiteX7-1205" fmla="*/ 457200 w 688272"/>
              <a:gd name="connsiteY7-1206" fmla="*/ 125605 h 818941"/>
              <a:gd name="connsiteX8-1207" fmla="*/ 587829 w 688272"/>
              <a:gd name="connsiteY8-1208" fmla="*/ 75363 h 818941"/>
              <a:gd name="connsiteX9-1209" fmla="*/ 452176 w 688272"/>
              <a:gd name="connsiteY9-1210" fmla="*/ 175846 h 818941"/>
              <a:gd name="connsiteX10-1211" fmla="*/ 419498 w 688272"/>
              <a:gd name="connsiteY10-1212" fmla="*/ 356675 h 818941"/>
              <a:gd name="connsiteX11-1213" fmla="*/ 688272 w 688272"/>
              <a:gd name="connsiteY11-1214" fmla="*/ 339110 h 818941"/>
              <a:gd name="connsiteX12-1215" fmla="*/ 587829 w 688272"/>
              <a:gd name="connsiteY12-1216" fmla="*/ 336370 h 818941"/>
              <a:gd name="connsiteX13-1217" fmla="*/ 620506 w 688272"/>
              <a:gd name="connsiteY13-1218" fmla="*/ 424229 h 818941"/>
              <a:gd name="connsiteX14-1219" fmla="*/ 542571 w 688272"/>
              <a:gd name="connsiteY14-1220" fmla="*/ 346459 h 818941"/>
              <a:gd name="connsiteX15-1221" fmla="*/ 401934 w 688272"/>
              <a:gd name="connsiteY15-1222" fmla="*/ 783772 h 818941"/>
              <a:gd name="connsiteX16-1223" fmla="*/ 351693 w 688272"/>
              <a:gd name="connsiteY16-1224" fmla="*/ 818941 h 818941"/>
              <a:gd name="connsiteX0-1225" fmla="*/ 351693 w 688272"/>
              <a:gd name="connsiteY0-1226" fmla="*/ 818941 h 818941"/>
              <a:gd name="connsiteX1-1227" fmla="*/ 331596 w 688272"/>
              <a:gd name="connsiteY1-1228" fmla="*/ 482321 h 818941"/>
              <a:gd name="connsiteX2-1229" fmla="*/ 0 w 688272"/>
              <a:gd name="connsiteY2-1230" fmla="*/ 256233 h 818941"/>
              <a:gd name="connsiteX3-1231" fmla="*/ 226088 w 688272"/>
              <a:gd name="connsiteY3-1232" fmla="*/ 276330 h 818941"/>
              <a:gd name="connsiteX4-1233" fmla="*/ 276330 w 688272"/>
              <a:gd name="connsiteY4-1234" fmla="*/ 150725 h 818941"/>
              <a:gd name="connsiteX5-1235" fmla="*/ 356717 w 688272"/>
              <a:gd name="connsiteY5-1236" fmla="*/ 442128 h 818941"/>
              <a:gd name="connsiteX6-1237" fmla="*/ 411983 w 688272"/>
              <a:gd name="connsiteY6-1238" fmla="*/ 0 h 818941"/>
              <a:gd name="connsiteX7-1239" fmla="*/ 457200 w 688272"/>
              <a:gd name="connsiteY7-1240" fmla="*/ 125605 h 818941"/>
              <a:gd name="connsiteX8-1241" fmla="*/ 587829 w 688272"/>
              <a:gd name="connsiteY8-1242" fmla="*/ 75363 h 818941"/>
              <a:gd name="connsiteX9-1243" fmla="*/ 464841 w 688272"/>
              <a:gd name="connsiteY9-1244" fmla="*/ 150516 h 818941"/>
              <a:gd name="connsiteX10-1245" fmla="*/ 419498 w 688272"/>
              <a:gd name="connsiteY10-1246" fmla="*/ 356675 h 818941"/>
              <a:gd name="connsiteX11-1247" fmla="*/ 688272 w 688272"/>
              <a:gd name="connsiteY11-1248" fmla="*/ 339110 h 818941"/>
              <a:gd name="connsiteX12-1249" fmla="*/ 587829 w 688272"/>
              <a:gd name="connsiteY12-1250" fmla="*/ 336370 h 818941"/>
              <a:gd name="connsiteX13-1251" fmla="*/ 620506 w 688272"/>
              <a:gd name="connsiteY13-1252" fmla="*/ 424229 h 818941"/>
              <a:gd name="connsiteX14-1253" fmla="*/ 542571 w 688272"/>
              <a:gd name="connsiteY14-1254" fmla="*/ 346459 h 818941"/>
              <a:gd name="connsiteX15-1255" fmla="*/ 401934 w 688272"/>
              <a:gd name="connsiteY15-1256" fmla="*/ 783772 h 818941"/>
              <a:gd name="connsiteX16-1257" fmla="*/ 351693 w 688272"/>
              <a:gd name="connsiteY16-1258" fmla="*/ 818941 h 818941"/>
              <a:gd name="connsiteX0-1259" fmla="*/ 351693 w 688272"/>
              <a:gd name="connsiteY0-1260" fmla="*/ 818941 h 818941"/>
              <a:gd name="connsiteX1-1261" fmla="*/ 331596 w 688272"/>
              <a:gd name="connsiteY1-1262" fmla="*/ 482321 h 818941"/>
              <a:gd name="connsiteX2-1263" fmla="*/ 0 w 688272"/>
              <a:gd name="connsiteY2-1264" fmla="*/ 256233 h 818941"/>
              <a:gd name="connsiteX3-1265" fmla="*/ 226088 w 688272"/>
              <a:gd name="connsiteY3-1266" fmla="*/ 276330 h 818941"/>
              <a:gd name="connsiteX4-1267" fmla="*/ 276330 w 688272"/>
              <a:gd name="connsiteY4-1268" fmla="*/ 150725 h 818941"/>
              <a:gd name="connsiteX5-1269" fmla="*/ 356717 w 688272"/>
              <a:gd name="connsiteY5-1270" fmla="*/ 442128 h 818941"/>
              <a:gd name="connsiteX6-1271" fmla="*/ 411983 w 688272"/>
              <a:gd name="connsiteY6-1272" fmla="*/ 0 h 818941"/>
              <a:gd name="connsiteX7-1273" fmla="*/ 457200 w 688272"/>
              <a:gd name="connsiteY7-1274" fmla="*/ 125605 h 818941"/>
              <a:gd name="connsiteX8-1275" fmla="*/ 587829 w 688272"/>
              <a:gd name="connsiteY8-1276" fmla="*/ 75363 h 818941"/>
              <a:gd name="connsiteX9-1277" fmla="*/ 464841 w 688272"/>
              <a:gd name="connsiteY9-1278" fmla="*/ 150516 h 818941"/>
              <a:gd name="connsiteX10-1279" fmla="*/ 419498 w 688272"/>
              <a:gd name="connsiteY10-1280" fmla="*/ 356675 h 818941"/>
              <a:gd name="connsiteX11-1281" fmla="*/ 688272 w 688272"/>
              <a:gd name="connsiteY11-1282" fmla="*/ 339110 h 818941"/>
              <a:gd name="connsiteX12-1283" fmla="*/ 587829 w 688272"/>
              <a:gd name="connsiteY12-1284" fmla="*/ 336370 h 818941"/>
              <a:gd name="connsiteX13-1285" fmla="*/ 620506 w 688272"/>
              <a:gd name="connsiteY13-1286" fmla="*/ 424229 h 818941"/>
              <a:gd name="connsiteX14-1287" fmla="*/ 542571 w 688272"/>
              <a:gd name="connsiteY14-1288" fmla="*/ 346459 h 818941"/>
              <a:gd name="connsiteX15-1289" fmla="*/ 401934 w 688272"/>
              <a:gd name="connsiteY15-1290" fmla="*/ 783772 h 818941"/>
              <a:gd name="connsiteX16-1291" fmla="*/ 351693 w 688272"/>
              <a:gd name="connsiteY16-1292" fmla="*/ 818941 h 818941"/>
              <a:gd name="connsiteX0-1293" fmla="*/ 351693 w 688272"/>
              <a:gd name="connsiteY0-1294" fmla="*/ 818941 h 818941"/>
              <a:gd name="connsiteX1-1295" fmla="*/ 331596 w 688272"/>
              <a:gd name="connsiteY1-1296" fmla="*/ 482321 h 818941"/>
              <a:gd name="connsiteX2-1297" fmla="*/ 0 w 688272"/>
              <a:gd name="connsiteY2-1298" fmla="*/ 256233 h 818941"/>
              <a:gd name="connsiteX3-1299" fmla="*/ 226088 w 688272"/>
              <a:gd name="connsiteY3-1300" fmla="*/ 276330 h 818941"/>
              <a:gd name="connsiteX4-1301" fmla="*/ 276330 w 688272"/>
              <a:gd name="connsiteY4-1302" fmla="*/ 150725 h 818941"/>
              <a:gd name="connsiteX5-1303" fmla="*/ 356717 w 688272"/>
              <a:gd name="connsiteY5-1304" fmla="*/ 442128 h 818941"/>
              <a:gd name="connsiteX6-1305" fmla="*/ 411983 w 688272"/>
              <a:gd name="connsiteY6-1306" fmla="*/ 0 h 818941"/>
              <a:gd name="connsiteX7-1307" fmla="*/ 457200 w 688272"/>
              <a:gd name="connsiteY7-1308" fmla="*/ 125605 h 818941"/>
              <a:gd name="connsiteX8-1309" fmla="*/ 587829 w 688272"/>
              <a:gd name="connsiteY8-1310" fmla="*/ 75363 h 818941"/>
              <a:gd name="connsiteX9-1311" fmla="*/ 464841 w 688272"/>
              <a:gd name="connsiteY9-1312" fmla="*/ 150516 h 818941"/>
              <a:gd name="connsiteX10-1313" fmla="*/ 419498 w 688272"/>
              <a:gd name="connsiteY10-1314" fmla="*/ 356675 h 818941"/>
              <a:gd name="connsiteX11-1315" fmla="*/ 688272 w 688272"/>
              <a:gd name="connsiteY11-1316" fmla="*/ 339110 h 818941"/>
              <a:gd name="connsiteX12-1317" fmla="*/ 587829 w 688272"/>
              <a:gd name="connsiteY12-1318" fmla="*/ 336370 h 818941"/>
              <a:gd name="connsiteX13-1319" fmla="*/ 620506 w 688272"/>
              <a:gd name="connsiteY13-1320" fmla="*/ 424229 h 818941"/>
              <a:gd name="connsiteX14-1321" fmla="*/ 542571 w 688272"/>
              <a:gd name="connsiteY14-1322" fmla="*/ 346459 h 818941"/>
              <a:gd name="connsiteX15-1323" fmla="*/ 401934 w 688272"/>
              <a:gd name="connsiteY15-1324" fmla="*/ 783772 h 818941"/>
              <a:gd name="connsiteX16-1325" fmla="*/ 351693 w 688272"/>
              <a:gd name="connsiteY16-1326" fmla="*/ 818941 h 818941"/>
              <a:gd name="connsiteX0-1327" fmla="*/ 351693 w 688272"/>
              <a:gd name="connsiteY0-1328" fmla="*/ 818941 h 818941"/>
              <a:gd name="connsiteX1-1329" fmla="*/ 331596 w 688272"/>
              <a:gd name="connsiteY1-1330" fmla="*/ 482321 h 818941"/>
              <a:gd name="connsiteX2-1331" fmla="*/ 0 w 688272"/>
              <a:gd name="connsiteY2-1332" fmla="*/ 256233 h 818941"/>
              <a:gd name="connsiteX3-1333" fmla="*/ 226088 w 688272"/>
              <a:gd name="connsiteY3-1334" fmla="*/ 276330 h 818941"/>
              <a:gd name="connsiteX4-1335" fmla="*/ 276330 w 688272"/>
              <a:gd name="connsiteY4-1336" fmla="*/ 150725 h 818941"/>
              <a:gd name="connsiteX5-1337" fmla="*/ 356717 w 688272"/>
              <a:gd name="connsiteY5-1338" fmla="*/ 442128 h 818941"/>
              <a:gd name="connsiteX6-1339" fmla="*/ 411983 w 688272"/>
              <a:gd name="connsiteY6-1340" fmla="*/ 0 h 818941"/>
              <a:gd name="connsiteX7-1341" fmla="*/ 457200 w 688272"/>
              <a:gd name="connsiteY7-1342" fmla="*/ 125605 h 818941"/>
              <a:gd name="connsiteX8-1343" fmla="*/ 587829 w 688272"/>
              <a:gd name="connsiteY8-1344" fmla="*/ 75363 h 818941"/>
              <a:gd name="connsiteX9-1345" fmla="*/ 464841 w 688272"/>
              <a:gd name="connsiteY9-1346" fmla="*/ 150516 h 818941"/>
              <a:gd name="connsiteX10-1347" fmla="*/ 419498 w 688272"/>
              <a:gd name="connsiteY10-1348" fmla="*/ 356675 h 818941"/>
              <a:gd name="connsiteX11-1349" fmla="*/ 688272 w 688272"/>
              <a:gd name="connsiteY11-1350" fmla="*/ 339110 h 818941"/>
              <a:gd name="connsiteX12-1351" fmla="*/ 587829 w 688272"/>
              <a:gd name="connsiteY12-1352" fmla="*/ 336370 h 818941"/>
              <a:gd name="connsiteX13-1353" fmla="*/ 620506 w 688272"/>
              <a:gd name="connsiteY13-1354" fmla="*/ 424229 h 818941"/>
              <a:gd name="connsiteX14-1355" fmla="*/ 542571 w 688272"/>
              <a:gd name="connsiteY14-1356" fmla="*/ 346459 h 818941"/>
              <a:gd name="connsiteX15-1357" fmla="*/ 401934 w 688272"/>
              <a:gd name="connsiteY15-1358" fmla="*/ 783772 h 818941"/>
              <a:gd name="connsiteX16-1359" fmla="*/ 351693 w 688272"/>
              <a:gd name="connsiteY16-1360" fmla="*/ 818941 h 818941"/>
              <a:gd name="connsiteX0-1361" fmla="*/ 351693 w 688272"/>
              <a:gd name="connsiteY0-1362" fmla="*/ 818941 h 818941"/>
              <a:gd name="connsiteX1-1363" fmla="*/ 331596 w 688272"/>
              <a:gd name="connsiteY1-1364" fmla="*/ 482321 h 818941"/>
              <a:gd name="connsiteX2-1365" fmla="*/ 0 w 688272"/>
              <a:gd name="connsiteY2-1366" fmla="*/ 256233 h 818941"/>
              <a:gd name="connsiteX3-1367" fmla="*/ 226088 w 688272"/>
              <a:gd name="connsiteY3-1368" fmla="*/ 276330 h 818941"/>
              <a:gd name="connsiteX4-1369" fmla="*/ 276330 w 688272"/>
              <a:gd name="connsiteY4-1370" fmla="*/ 150725 h 818941"/>
              <a:gd name="connsiteX5-1371" fmla="*/ 356717 w 688272"/>
              <a:gd name="connsiteY5-1372" fmla="*/ 442128 h 818941"/>
              <a:gd name="connsiteX6-1373" fmla="*/ 411983 w 688272"/>
              <a:gd name="connsiteY6-1374" fmla="*/ 0 h 818941"/>
              <a:gd name="connsiteX7-1375" fmla="*/ 457200 w 688272"/>
              <a:gd name="connsiteY7-1376" fmla="*/ 125605 h 818941"/>
              <a:gd name="connsiteX8-1377" fmla="*/ 587829 w 688272"/>
              <a:gd name="connsiteY8-1378" fmla="*/ 75363 h 818941"/>
              <a:gd name="connsiteX9-1379" fmla="*/ 464841 w 688272"/>
              <a:gd name="connsiteY9-1380" fmla="*/ 150516 h 818941"/>
              <a:gd name="connsiteX10-1381" fmla="*/ 419498 w 688272"/>
              <a:gd name="connsiteY10-1382" fmla="*/ 356675 h 818941"/>
              <a:gd name="connsiteX11-1383" fmla="*/ 688272 w 688272"/>
              <a:gd name="connsiteY11-1384" fmla="*/ 339110 h 818941"/>
              <a:gd name="connsiteX12-1385" fmla="*/ 587829 w 688272"/>
              <a:gd name="connsiteY12-1386" fmla="*/ 336370 h 818941"/>
              <a:gd name="connsiteX13-1387" fmla="*/ 620506 w 688272"/>
              <a:gd name="connsiteY13-1388" fmla="*/ 424229 h 818941"/>
              <a:gd name="connsiteX14-1389" fmla="*/ 542571 w 688272"/>
              <a:gd name="connsiteY14-1390" fmla="*/ 346459 h 818941"/>
              <a:gd name="connsiteX15-1391" fmla="*/ 401934 w 688272"/>
              <a:gd name="connsiteY15-1392" fmla="*/ 783772 h 818941"/>
              <a:gd name="connsiteX16-1393" fmla="*/ 351693 w 688272"/>
              <a:gd name="connsiteY16-1394" fmla="*/ 818941 h 818941"/>
              <a:gd name="connsiteX0-1395" fmla="*/ 351693 w 688272"/>
              <a:gd name="connsiteY0-1396" fmla="*/ 818941 h 818941"/>
              <a:gd name="connsiteX1-1397" fmla="*/ 331596 w 688272"/>
              <a:gd name="connsiteY1-1398" fmla="*/ 482321 h 818941"/>
              <a:gd name="connsiteX2-1399" fmla="*/ 0 w 688272"/>
              <a:gd name="connsiteY2-1400" fmla="*/ 256233 h 818941"/>
              <a:gd name="connsiteX3-1401" fmla="*/ 226088 w 688272"/>
              <a:gd name="connsiteY3-1402" fmla="*/ 276330 h 818941"/>
              <a:gd name="connsiteX4-1403" fmla="*/ 276330 w 688272"/>
              <a:gd name="connsiteY4-1404" fmla="*/ 150725 h 818941"/>
              <a:gd name="connsiteX5-1405" fmla="*/ 356717 w 688272"/>
              <a:gd name="connsiteY5-1406" fmla="*/ 442128 h 818941"/>
              <a:gd name="connsiteX6-1407" fmla="*/ 411983 w 688272"/>
              <a:gd name="connsiteY6-1408" fmla="*/ 0 h 818941"/>
              <a:gd name="connsiteX7-1409" fmla="*/ 457200 w 688272"/>
              <a:gd name="connsiteY7-1410" fmla="*/ 125605 h 818941"/>
              <a:gd name="connsiteX8-1411" fmla="*/ 587829 w 688272"/>
              <a:gd name="connsiteY8-1412" fmla="*/ 75363 h 818941"/>
              <a:gd name="connsiteX9-1413" fmla="*/ 464841 w 688272"/>
              <a:gd name="connsiteY9-1414" fmla="*/ 150516 h 818941"/>
              <a:gd name="connsiteX10-1415" fmla="*/ 419498 w 688272"/>
              <a:gd name="connsiteY10-1416" fmla="*/ 356675 h 818941"/>
              <a:gd name="connsiteX11-1417" fmla="*/ 688272 w 688272"/>
              <a:gd name="connsiteY11-1418" fmla="*/ 339110 h 818941"/>
              <a:gd name="connsiteX12-1419" fmla="*/ 587829 w 688272"/>
              <a:gd name="connsiteY12-1420" fmla="*/ 336370 h 818941"/>
              <a:gd name="connsiteX13-1421" fmla="*/ 620506 w 688272"/>
              <a:gd name="connsiteY13-1422" fmla="*/ 424229 h 818941"/>
              <a:gd name="connsiteX14-1423" fmla="*/ 542571 w 688272"/>
              <a:gd name="connsiteY14-1424" fmla="*/ 346459 h 818941"/>
              <a:gd name="connsiteX15-1425" fmla="*/ 401934 w 688272"/>
              <a:gd name="connsiteY15-1426" fmla="*/ 783772 h 818941"/>
              <a:gd name="connsiteX16-1427" fmla="*/ 351693 w 688272"/>
              <a:gd name="connsiteY16-1428" fmla="*/ 818941 h 818941"/>
              <a:gd name="connsiteX0-1429" fmla="*/ 351693 w 688272"/>
              <a:gd name="connsiteY0-1430" fmla="*/ 818941 h 818941"/>
              <a:gd name="connsiteX1-1431" fmla="*/ 331596 w 688272"/>
              <a:gd name="connsiteY1-1432" fmla="*/ 482321 h 818941"/>
              <a:gd name="connsiteX2-1433" fmla="*/ 0 w 688272"/>
              <a:gd name="connsiteY2-1434" fmla="*/ 256233 h 818941"/>
              <a:gd name="connsiteX3-1435" fmla="*/ 226088 w 688272"/>
              <a:gd name="connsiteY3-1436" fmla="*/ 276330 h 818941"/>
              <a:gd name="connsiteX4-1437" fmla="*/ 276330 w 688272"/>
              <a:gd name="connsiteY4-1438" fmla="*/ 150725 h 818941"/>
              <a:gd name="connsiteX5-1439" fmla="*/ 356717 w 688272"/>
              <a:gd name="connsiteY5-1440" fmla="*/ 442128 h 818941"/>
              <a:gd name="connsiteX6-1441" fmla="*/ 411983 w 688272"/>
              <a:gd name="connsiteY6-1442" fmla="*/ 0 h 818941"/>
              <a:gd name="connsiteX7-1443" fmla="*/ 457200 w 688272"/>
              <a:gd name="connsiteY7-1444" fmla="*/ 125605 h 818941"/>
              <a:gd name="connsiteX8-1445" fmla="*/ 587829 w 688272"/>
              <a:gd name="connsiteY8-1446" fmla="*/ 75363 h 818941"/>
              <a:gd name="connsiteX9-1447" fmla="*/ 464841 w 688272"/>
              <a:gd name="connsiteY9-1448" fmla="*/ 150516 h 818941"/>
              <a:gd name="connsiteX10-1449" fmla="*/ 419498 w 688272"/>
              <a:gd name="connsiteY10-1450" fmla="*/ 356675 h 818941"/>
              <a:gd name="connsiteX11-1451" fmla="*/ 688272 w 688272"/>
              <a:gd name="connsiteY11-1452" fmla="*/ 339110 h 818941"/>
              <a:gd name="connsiteX12-1453" fmla="*/ 587829 w 688272"/>
              <a:gd name="connsiteY12-1454" fmla="*/ 336370 h 818941"/>
              <a:gd name="connsiteX13-1455" fmla="*/ 620506 w 688272"/>
              <a:gd name="connsiteY13-1456" fmla="*/ 424229 h 818941"/>
              <a:gd name="connsiteX14-1457" fmla="*/ 542571 w 688272"/>
              <a:gd name="connsiteY14-1458" fmla="*/ 346459 h 818941"/>
              <a:gd name="connsiteX15-1459" fmla="*/ 401934 w 688272"/>
              <a:gd name="connsiteY15-1460" fmla="*/ 783772 h 818941"/>
              <a:gd name="connsiteX16-1461" fmla="*/ 351693 w 688272"/>
              <a:gd name="connsiteY16-1462" fmla="*/ 818941 h 818941"/>
              <a:gd name="connsiteX0-1463" fmla="*/ 351693 w 688272"/>
              <a:gd name="connsiteY0-1464" fmla="*/ 818941 h 818941"/>
              <a:gd name="connsiteX1-1465" fmla="*/ 331596 w 688272"/>
              <a:gd name="connsiteY1-1466" fmla="*/ 482321 h 818941"/>
              <a:gd name="connsiteX2-1467" fmla="*/ 0 w 688272"/>
              <a:gd name="connsiteY2-1468" fmla="*/ 256233 h 818941"/>
              <a:gd name="connsiteX3-1469" fmla="*/ 226088 w 688272"/>
              <a:gd name="connsiteY3-1470" fmla="*/ 276330 h 818941"/>
              <a:gd name="connsiteX4-1471" fmla="*/ 276330 w 688272"/>
              <a:gd name="connsiteY4-1472" fmla="*/ 150725 h 818941"/>
              <a:gd name="connsiteX5-1473" fmla="*/ 356717 w 688272"/>
              <a:gd name="connsiteY5-1474" fmla="*/ 442128 h 818941"/>
              <a:gd name="connsiteX6-1475" fmla="*/ 411983 w 688272"/>
              <a:gd name="connsiteY6-1476" fmla="*/ 0 h 818941"/>
              <a:gd name="connsiteX7-1477" fmla="*/ 457200 w 688272"/>
              <a:gd name="connsiteY7-1478" fmla="*/ 125605 h 818941"/>
              <a:gd name="connsiteX8-1479" fmla="*/ 587829 w 688272"/>
              <a:gd name="connsiteY8-1480" fmla="*/ 75363 h 818941"/>
              <a:gd name="connsiteX9-1481" fmla="*/ 464841 w 688272"/>
              <a:gd name="connsiteY9-1482" fmla="*/ 150516 h 818941"/>
              <a:gd name="connsiteX10-1483" fmla="*/ 419498 w 688272"/>
              <a:gd name="connsiteY10-1484" fmla="*/ 356675 h 818941"/>
              <a:gd name="connsiteX11-1485" fmla="*/ 688272 w 688272"/>
              <a:gd name="connsiteY11-1486" fmla="*/ 339110 h 818941"/>
              <a:gd name="connsiteX12-1487" fmla="*/ 587829 w 688272"/>
              <a:gd name="connsiteY12-1488" fmla="*/ 336370 h 818941"/>
              <a:gd name="connsiteX13-1489" fmla="*/ 620506 w 688272"/>
              <a:gd name="connsiteY13-1490" fmla="*/ 424229 h 818941"/>
              <a:gd name="connsiteX14-1491" fmla="*/ 542571 w 688272"/>
              <a:gd name="connsiteY14-1492" fmla="*/ 346459 h 818941"/>
              <a:gd name="connsiteX15-1493" fmla="*/ 401934 w 688272"/>
              <a:gd name="connsiteY15-1494" fmla="*/ 783772 h 818941"/>
              <a:gd name="connsiteX16-1495" fmla="*/ 351693 w 688272"/>
              <a:gd name="connsiteY16-1496" fmla="*/ 818941 h 818941"/>
              <a:gd name="connsiteX0-1497" fmla="*/ 351693 w 688272"/>
              <a:gd name="connsiteY0-1498" fmla="*/ 818941 h 818941"/>
              <a:gd name="connsiteX1-1499" fmla="*/ 331596 w 688272"/>
              <a:gd name="connsiteY1-1500" fmla="*/ 482321 h 818941"/>
              <a:gd name="connsiteX2-1501" fmla="*/ 0 w 688272"/>
              <a:gd name="connsiteY2-1502" fmla="*/ 256233 h 818941"/>
              <a:gd name="connsiteX3-1503" fmla="*/ 226088 w 688272"/>
              <a:gd name="connsiteY3-1504" fmla="*/ 276330 h 818941"/>
              <a:gd name="connsiteX4-1505" fmla="*/ 276330 w 688272"/>
              <a:gd name="connsiteY4-1506" fmla="*/ 150725 h 818941"/>
              <a:gd name="connsiteX5-1507" fmla="*/ 356717 w 688272"/>
              <a:gd name="connsiteY5-1508" fmla="*/ 442128 h 818941"/>
              <a:gd name="connsiteX6-1509" fmla="*/ 411983 w 688272"/>
              <a:gd name="connsiteY6-1510" fmla="*/ 0 h 818941"/>
              <a:gd name="connsiteX7-1511" fmla="*/ 457200 w 688272"/>
              <a:gd name="connsiteY7-1512" fmla="*/ 125605 h 818941"/>
              <a:gd name="connsiteX8-1513" fmla="*/ 587829 w 688272"/>
              <a:gd name="connsiteY8-1514" fmla="*/ 75363 h 818941"/>
              <a:gd name="connsiteX9-1515" fmla="*/ 464841 w 688272"/>
              <a:gd name="connsiteY9-1516" fmla="*/ 150516 h 818941"/>
              <a:gd name="connsiteX10-1517" fmla="*/ 419498 w 688272"/>
              <a:gd name="connsiteY10-1518" fmla="*/ 356675 h 818941"/>
              <a:gd name="connsiteX11-1519" fmla="*/ 688272 w 688272"/>
              <a:gd name="connsiteY11-1520" fmla="*/ 339110 h 818941"/>
              <a:gd name="connsiteX12-1521" fmla="*/ 587829 w 688272"/>
              <a:gd name="connsiteY12-1522" fmla="*/ 336370 h 818941"/>
              <a:gd name="connsiteX13-1523" fmla="*/ 620506 w 688272"/>
              <a:gd name="connsiteY13-1524" fmla="*/ 424229 h 818941"/>
              <a:gd name="connsiteX14-1525" fmla="*/ 542571 w 688272"/>
              <a:gd name="connsiteY14-1526" fmla="*/ 346459 h 818941"/>
              <a:gd name="connsiteX15-1527" fmla="*/ 401934 w 688272"/>
              <a:gd name="connsiteY15-1528" fmla="*/ 783772 h 818941"/>
              <a:gd name="connsiteX16-1529" fmla="*/ 351693 w 688272"/>
              <a:gd name="connsiteY16-1530" fmla="*/ 818941 h 818941"/>
              <a:gd name="connsiteX0-1531" fmla="*/ 351693 w 688272"/>
              <a:gd name="connsiteY0-1532" fmla="*/ 818941 h 818941"/>
              <a:gd name="connsiteX1-1533" fmla="*/ 331596 w 688272"/>
              <a:gd name="connsiteY1-1534" fmla="*/ 482321 h 818941"/>
              <a:gd name="connsiteX2-1535" fmla="*/ 0 w 688272"/>
              <a:gd name="connsiteY2-1536" fmla="*/ 256233 h 818941"/>
              <a:gd name="connsiteX3-1537" fmla="*/ 226088 w 688272"/>
              <a:gd name="connsiteY3-1538" fmla="*/ 276330 h 818941"/>
              <a:gd name="connsiteX4-1539" fmla="*/ 276330 w 688272"/>
              <a:gd name="connsiteY4-1540" fmla="*/ 150725 h 818941"/>
              <a:gd name="connsiteX5-1541" fmla="*/ 356717 w 688272"/>
              <a:gd name="connsiteY5-1542" fmla="*/ 442128 h 818941"/>
              <a:gd name="connsiteX6-1543" fmla="*/ 411983 w 688272"/>
              <a:gd name="connsiteY6-1544" fmla="*/ 0 h 818941"/>
              <a:gd name="connsiteX7-1545" fmla="*/ 457200 w 688272"/>
              <a:gd name="connsiteY7-1546" fmla="*/ 125605 h 818941"/>
              <a:gd name="connsiteX8-1547" fmla="*/ 587829 w 688272"/>
              <a:gd name="connsiteY8-1548" fmla="*/ 75363 h 818941"/>
              <a:gd name="connsiteX9-1549" fmla="*/ 464841 w 688272"/>
              <a:gd name="connsiteY9-1550" fmla="*/ 150516 h 818941"/>
              <a:gd name="connsiteX10-1551" fmla="*/ 419498 w 688272"/>
              <a:gd name="connsiteY10-1552" fmla="*/ 356675 h 818941"/>
              <a:gd name="connsiteX11-1553" fmla="*/ 688272 w 688272"/>
              <a:gd name="connsiteY11-1554" fmla="*/ 339110 h 818941"/>
              <a:gd name="connsiteX12-1555" fmla="*/ 587829 w 688272"/>
              <a:gd name="connsiteY12-1556" fmla="*/ 336370 h 818941"/>
              <a:gd name="connsiteX13-1557" fmla="*/ 620506 w 688272"/>
              <a:gd name="connsiteY13-1558" fmla="*/ 424229 h 818941"/>
              <a:gd name="connsiteX14-1559" fmla="*/ 542571 w 688272"/>
              <a:gd name="connsiteY14-1560" fmla="*/ 346459 h 818941"/>
              <a:gd name="connsiteX15-1561" fmla="*/ 401934 w 688272"/>
              <a:gd name="connsiteY15-1562" fmla="*/ 783772 h 818941"/>
              <a:gd name="connsiteX16-1563" fmla="*/ 351693 w 688272"/>
              <a:gd name="connsiteY16-1564" fmla="*/ 818941 h 818941"/>
              <a:gd name="connsiteX0-1565" fmla="*/ 351693 w 688272"/>
              <a:gd name="connsiteY0-1566" fmla="*/ 818941 h 818941"/>
              <a:gd name="connsiteX1-1567" fmla="*/ 331596 w 688272"/>
              <a:gd name="connsiteY1-1568" fmla="*/ 482321 h 818941"/>
              <a:gd name="connsiteX2-1569" fmla="*/ 0 w 688272"/>
              <a:gd name="connsiteY2-1570" fmla="*/ 256233 h 818941"/>
              <a:gd name="connsiteX3-1571" fmla="*/ 226088 w 688272"/>
              <a:gd name="connsiteY3-1572" fmla="*/ 276330 h 818941"/>
              <a:gd name="connsiteX4-1573" fmla="*/ 276330 w 688272"/>
              <a:gd name="connsiteY4-1574" fmla="*/ 150725 h 818941"/>
              <a:gd name="connsiteX5-1575" fmla="*/ 356717 w 688272"/>
              <a:gd name="connsiteY5-1576" fmla="*/ 442128 h 818941"/>
              <a:gd name="connsiteX6-1577" fmla="*/ 411983 w 688272"/>
              <a:gd name="connsiteY6-1578" fmla="*/ 0 h 818941"/>
              <a:gd name="connsiteX7-1579" fmla="*/ 457200 w 688272"/>
              <a:gd name="connsiteY7-1580" fmla="*/ 125605 h 818941"/>
              <a:gd name="connsiteX8-1581" fmla="*/ 587829 w 688272"/>
              <a:gd name="connsiteY8-1582" fmla="*/ 75363 h 818941"/>
              <a:gd name="connsiteX9-1583" fmla="*/ 464841 w 688272"/>
              <a:gd name="connsiteY9-1584" fmla="*/ 150516 h 818941"/>
              <a:gd name="connsiteX10-1585" fmla="*/ 419498 w 688272"/>
              <a:gd name="connsiteY10-1586" fmla="*/ 356675 h 818941"/>
              <a:gd name="connsiteX11-1587" fmla="*/ 688272 w 688272"/>
              <a:gd name="connsiteY11-1588" fmla="*/ 339110 h 818941"/>
              <a:gd name="connsiteX12-1589" fmla="*/ 587829 w 688272"/>
              <a:gd name="connsiteY12-1590" fmla="*/ 336370 h 818941"/>
              <a:gd name="connsiteX13-1591" fmla="*/ 620506 w 688272"/>
              <a:gd name="connsiteY13-1592" fmla="*/ 424229 h 818941"/>
              <a:gd name="connsiteX14-1593" fmla="*/ 542571 w 688272"/>
              <a:gd name="connsiteY14-1594" fmla="*/ 346459 h 818941"/>
              <a:gd name="connsiteX15-1595" fmla="*/ 401934 w 688272"/>
              <a:gd name="connsiteY15-1596" fmla="*/ 783772 h 818941"/>
              <a:gd name="connsiteX16-1597" fmla="*/ 351693 w 688272"/>
              <a:gd name="connsiteY16-1598" fmla="*/ 818941 h 818941"/>
              <a:gd name="connsiteX0-1599" fmla="*/ 351693 w 688272"/>
              <a:gd name="connsiteY0-1600" fmla="*/ 818941 h 818941"/>
              <a:gd name="connsiteX1-1601" fmla="*/ 331596 w 688272"/>
              <a:gd name="connsiteY1-1602" fmla="*/ 482321 h 818941"/>
              <a:gd name="connsiteX2-1603" fmla="*/ 0 w 688272"/>
              <a:gd name="connsiteY2-1604" fmla="*/ 256233 h 818941"/>
              <a:gd name="connsiteX3-1605" fmla="*/ 226088 w 688272"/>
              <a:gd name="connsiteY3-1606" fmla="*/ 276330 h 818941"/>
              <a:gd name="connsiteX4-1607" fmla="*/ 276330 w 688272"/>
              <a:gd name="connsiteY4-1608" fmla="*/ 150725 h 818941"/>
              <a:gd name="connsiteX5-1609" fmla="*/ 356717 w 688272"/>
              <a:gd name="connsiteY5-1610" fmla="*/ 442128 h 818941"/>
              <a:gd name="connsiteX6-1611" fmla="*/ 411983 w 688272"/>
              <a:gd name="connsiteY6-1612" fmla="*/ 0 h 818941"/>
              <a:gd name="connsiteX7-1613" fmla="*/ 457200 w 688272"/>
              <a:gd name="connsiteY7-1614" fmla="*/ 125605 h 818941"/>
              <a:gd name="connsiteX8-1615" fmla="*/ 587829 w 688272"/>
              <a:gd name="connsiteY8-1616" fmla="*/ 75363 h 818941"/>
              <a:gd name="connsiteX9-1617" fmla="*/ 464841 w 688272"/>
              <a:gd name="connsiteY9-1618" fmla="*/ 150516 h 818941"/>
              <a:gd name="connsiteX10-1619" fmla="*/ 419498 w 688272"/>
              <a:gd name="connsiteY10-1620" fmla="*/ 356675 h 818941"/>
              <a:gd name="connsiteX11-1621" fmla="*/ 688272 w 688272"/>
              <a:gd name="connsiteY11-1622" fmla="*/ 339110 h 818941"/>
              <a:gd name="connsiteX12-1623" fmla="*/ 587829 w 688272"/>
              <a:gd name="connsiteY12-1624" fmla="*/ 336370 h 818941"/>
              <a:gd name="connsiteX13-1625" fmla="*/ 620506 w 688272"/>
              <a:gd name="connsiteY13-1626" fmla="*/ 424229 h 818941"/>
              <a:gd name="connsiteX14-1627" fmla="*/ 542571 w 688272"/>
              <a:gd name="connsiteY14-1628" fmla="*/ 346459 h 818941"/>
              <a:gd name="connsiteX15-1629" fmla="*/ 401934 w 688272"/>
              <a:gd name="connsiteY15-1630" fmla="*/ 783772 h 818941"/>
              <a:gd name="connsiteX16-1631" fmla="*/ 351693 w 688272"/>
              <a:gd name="connsiteY16-1632" fmla="*/ 818941 h 818941"/>
              <a:gd name="connsiteX0-1633" fmla="*/ 351693 w 688272"/>
              <a:gd name="connsiteY0-1634" fmla="*/ 818941 h 818941"/>
              <a:gd name="connsiteX1-1635" fmla="*/ 331596 w 688272"/>
              <a:gd name="connsiteY1-1636" fmla="*/ 482321 h 818941"/>
              <a:gd name="connsiteX2-1637" fmla="*/ 0 w 688272"/>
              <a:gd name="connsiteY2-1638" fmla="*/ 256233 h 818941"/>
              <a:gd name="connsiteX3-1639" fmla="*/ 248885 w 688272"/>
              <a:gd name="connsiteY3-1640" fmla="*/ 291528 h 818941"/>
              <a:gd name="connsiteX4-1641" fmla="*/ 276330 w 688272"/>
              <a:gd name="connsiteY4-1642" fmla="*/ 150725 h 818941"/>
              <a:gd name="connsiteX5-1643" fmla="*/ 356717 w 688272"/>
              <a:gd name="connsiteY5-1644" fmla="*/ 442128 h 818941"/>
              <a:gd name="connsiteX6-1645" fmla="*/ 411983 w 688272"/>
              <a:gd name="connsiteY6-1646" fmla="*/ 0 h 818941"/>
              <a:gd name="connsiteX7-1647" fmla="*/ 457200 w 688272"/>
              <a:gd name="connsiteY7-1648" fmla="*/ 125605 h 818941"/>
              <a:gd name="connsiteX8-1649" fmla="*/ 587829 w 688272"/>
              <a:gd name="connsiteY8-1650" fmla="*/ 75363 h 818941"/>
              <a:gd name="connsiteX9-1651" fmla="*/ 464841 w 688272"/>
              <a:gd name="connsiteY9-1652" fmla="*/ 150516 h 818941"/>
              <a:gd name="connsiteX10-1653" fmla="*/ 419498 w 688272"/>
              <a:gd name="connsiteY10-1654" fmla="*/ 356675 h 818941"/>
              <a:gd name="connsiteX11-1655" fmla="*/ 688272 w 688272"/>
              <a:gd name="connsiteY11-1656" fmla="*/ 339110 h 818941"/>
              <a:gd name="connsiteX12-1657" fmla="*/ 587829 w 688272"/>
              <a:gd name="connsiteY12-1658" fmla="*/ 336370 h 818941"/>
              <a:gd name="connsiteX13-1659" fmla="*/ 620506 w 688272"/>
              <a:gd name="connsiteY13-1660" fmla="*/ 424229 h 818941"/>
              <a:gd name="connsiteX14-1661" fmla="*/ 542571 w 688272"/>
              <a:gd name="connsiteY14-1662" fmla="*/ 346459 h 818941"/>
              <a:gd name="connsiteX15-1663" fmla="*/ 401934 w 688272"/>
              <a:gd name="connsiteY15-1664" fmla="*/ 783772 h 818941"/>
              <a:gd name="connsiteX16-1665" fmla="*/ 351693 w 688272"/>
              <a:gd name="connsiteY16-1666" fmla="*/ 818941 h 818941"/>
              <a:gd name="connsiteX0-1667" fmla="*/ 351693 w 688272"/>
              <a:gd name="connsiteY0-1668" fmla="*/ 818941 h 818941"/>
              <a:gd name="connsiteX1-1669" fmla="*/ 331596 w 688272"/>
              <a:gd name="connsiteY1-1670" fmla="*/ 482321 h 818941"/>
              <a:gd name="connsiteX2-1671" fmla="*/ 0 w 688272"/>
              <a:gd name="connsiteY2-1672" fmla="*/ 256233 h 818941"/>
              <a:gd name="connsiteX3-1673" fmla="*/ 233687 w 688272"/>
              <a:gd name="connsiteY3-1674" fmla="*/ 286462 h 818941"/>
              <a:gd name="connsiteX4-1675" fmla="*/ 276330 w 688272"/>
              <a:gd name="connsiteY4-1676" fmla="*/ 150725 h 818941"/>
              <a:gd name="connsiteX5-1677" fmla="*/ 356717 w 688272"/>
              <a:gd name="connsiteY5-1678" fmla="*/ 442128 h 818941"/>
              <a:gd name="connsiteX6-1679" fmla="*/ 411983 w 688272"/>
              <a:gd name="connsiteY6-1680" fmla="*/ 0 h 818941"/>
              <a:gd name="connsiteX7-1681" fmla="*/ 457200 w 688272"/>
              <a:gd name="connsiteY7-1682" fmla="*/ 125605 h 818941"/>
              <a:gd name="connsiteX8-1683" fmla="*/ 587829 w 688272"/>
              <a:gd name="connsiteY8-1684" fmla="*/ 75363 h 818941"/>
              <a:gd name="connsiteX9-1685" fmla="*/ 464841 w 688272"/>
              <a:gd name="connsiteY9-1686" fmla="*/ 150516 h 818941"/>
              <a:gd name="connsiteX10-1687" fmla="*/ 419498 w 688272"/>
              <a:gd name="connsiteY10-1688" fmla="*/ 356675 h 818941"/>
              <a:gd name="connsiteX11-1689" fmla="*/ 688272 w 688272"/>
              <a:gd name="connsiteY11-1690" fmla="*/ 339110 h 818941"/>
              <a:gd name="connsiteX12-1691" fmla="*/ 587829 w 688272"/>
              <a:gd name="connsiteY12-1692" fmla="*/ 336370 h 818941"/>
              <a:gd name="connsiteX13-1693" fmla="*/ 620506 w 688272"/>
              <a:gd name="connsiteY13-1694" fmla="*/ 424229 h 818941"/>
              <a:gd name="connsiteX14-1695" fmla="*/ 542571 w 688272"/>
              <a:gd name="connsiteY14-1696" fmla="*/ 346459 h 818941"/>
              <a:gd name="connsiteX15-1697" fmla="*/ 401934 w 688272"/>
              <a:gd name="connsiteY15-1698" fmla="*/ 783772 h 818941"/>
              <a:gd name="connsiteX16-1699" fmla="*/ 351693 w 688272"/>
              <a:gd name="connsiteY16-1700" fmla="*/ 818941 h 818941"/>
              <a:gd name="connsiteX0-1701" fmla="*/ 351693 w 688272"/>
              <a:gd name="connsiteY0-1702" fmla="*/ 818941 h 818941"/>
              <a:gd name="connsiteX1-1703" fmla="*/ 311332 w 688272"/>
              <a:gd name="connsiteY1-1704" fmla="*/ 482321 h 818941"/>
              <a:gd name="connsiteX2-1705" fmla="*/ 0 w 688272"/>
              <a:gd name="connsiteY2-1706" fmla="*/ 256233 h 818941"/>
              <a:gd name="connsiteX3-1707" fmla="*/ 233687 w 688272"/>
              <a:gd name="connsiteY3-1708" fmla="*/ 286462 h 818941"/>
              <a:gd name="connsiteX4-1709" fmla="*/ 276330 w 688272"/>
              <a:gd name="connsiteY4-1710" fmla="*/ 150725 h 818941"/>
              <a:gd name="connsiteX5-1711" fmla="*/ 356717 w 688272"/>
              <a:gd name="connsiteY5-1712" fmla="*/ 442128 h 818941"/>
              <a:gd name="connsiteX6-1713" fmla="*/ 411983 w 688272"/>
              <a:gd name="connsiteY6-1714" fmla="*/ 0 h 818941"/>
              <a:gd name="connsiteX7-1715" fmla="*/ 457200 w 688272"/>
              <a:gd name="connsiteY7-1716" fmla="*/ 125605 h 818941"/>
              <a:gd name="connsiteX8-1717" fmla="*/ 587829 w 688272"/>
              <a:gd name="connsiteY8-1718" fmla="*/ 75363 h 818941"/>
              <a:gd name="connsiteX9-1719" fmla="*/ 464841 w 688272"/>
              <a:gd name="connsiteY9-1720" fmla="*/ 150516 h 818941"/>
              <a:gd name="connsiteX10-1721" fmla="*/ 419498 w 688272"/>
              <a:gd name="connsiteY10-1722" fmla="*/ 356675 h 818941"/>
              <a:gd name="connsiteX11-1723" fmla="*/ 688272 w 688272"/>
              <a:gd name="connsiteY11-1724" fmla="*/ 339110 h 818941"/>
              <a:gd name="connsiteX12-1725" fmla="*/ 587829 w 688272"/>
              <a:gd name="connsiteY12-1726" fmla="*/ 336370 h 818941"/>
              <a:gd name="connsiteX13-1727" fmla="*/ 620506 w 688272"/>
              <a:gd name="connsiteY13-1728" fmla="*/ 424229 h 818941"/>
              <a:gd name="connsiteX14-1729" fmla="*/ 542571 w 688272"/>
              <a:gd name="connsiteY14-1730" fmla="*/ 346459 h 818941"/>
              <a:gd name="connsiteX15-1731" fmla="*/ 401934 w 688272"/>
              <a:gd name="connsiteY15-1732" fmla="*/ 783772 h 818941"/>
              <a:gd name="connsiteX16-1733" fmla="*/ 351693 w 688272"/>
              <a:gd name="connsiteY16-1734" fmla="*/ 818941 h 818941"/>
              <a:gd name="connsiteX0-1735" fmla="*/ 351693 w 688272"/>
              <a:gd name="connsiteY0-1736" fmla="*/ 818941 h 818941"/>
              <a:gd name="connsiteX1-1737" fmla="*/ 326530 w 688272"/>
              <a:gd name="connsiteY1-1738" fmla="*/ 484854 h 818941"/>
              <a:gd name="connsiteX2-1739" fmla="*/ 0 w 688272"/>
              <a:gd name="connsiteY2-1740" fmla="*/ 256233 h 818941"/>
              <a:gd name="connsiteX3-1741" fmla="*/ 233687 w 688272"/>
              <a:gd name="connsiteY3-1742" fmla="*/ 286462 h 818941"/>
              <a:gd name="connsiteX4-1743" fmla="*/ 276330 w 688272"/>
              <a:gd name="connsiteY4-1744" fmla="*/ 150725 h 818941"/>
              <a:gd name="connsiteX5-1745" fmla="*/ 356717 w 688272"/>
              <a:gd name="connsiteY5-1746" fmla="*/ 442128 h 818941"/>
              <a:gd name="connsiteX6-1747" fmla="*/ 411983 w 688272"/>
              <a:gd name="connsiteY6-1748" fmla="*/ 0 h 818941"/>
              <a:gd name="connsiteX7-1749" fmla="*/ 457200 w 688272"/>
              <a:gd name="connsiteY7-1750" fmla="*/ 125605 h 818941"/>
              <a:gd name="connsiteX8-1751" fmla="*/ 587829 w 688272"/>
              <a:gd name="connsiteY8-1752" fmla="*/ 75363 h 818941"/>
              <a:gd name="connsiteX9-1753" fmla="*/ 464841 w 688272"/>
              <a:gd name="connsiteY9-1754" fmla="*/ 150516 h 818941"/>
              <a:gd name="connsiteX10-1755" fmla="*/ 419498 w 688272"/>
              <a:gd name="connsiteY10-1756" fmla="*/ 356675 h 818941"/>
              <a:gd name="connsiteX11-1757" fmla="*/ 688272 w 688272"/>
              <a:gd name="connsiteY11-1758" fmla="*/ 339110 h 818941"/>
              <a:gd name="connsiteX12-1759" fmla="*/ 587829 w 688272"/>
              <a:gd name="connsiteY12-1760" fmla="*/ 336370 h 818941"/>
              <a:gd name="connsiteX13-1761" fmla="*/ 620506 w 688272"/>
              <a:gd name="connsiteY13-1762" fmla="*/ 424229 h 818941"/>
              <a:gd name="connsiteX14-1763" fmla="*/ 542571 w 688272"/>
              <a:gd name="connsiteY14-1764" fmla="*/ 346459 h 818941"/>
              <a:gd name="connsiteX15-1765" fmla="*/ 401934 w 688272"/>
              <a:gd name="connsiteY15-1766" fmla="*/ 783772 h 818941"/>
              <a:gd name="connsiteX16-1767" fmla="*/ 351693 w 688272"/>
              <a:gd name="connsiteY16-1768" fmla="*/ 818941 h 818941"/>
              <a:gd name="connsiteX0-1769" fmla="*/ 351693 w 688272"/>
              <a:gd name="connsiteY0-1770" fmla="*/ 818941 h 818941"/>
              <a:gd name="connsiteX1-1771" fmla="*/ 326530 w 688272"/>
              <a:gd name="connsiteY1-1772" fmla="*/ 484854 h 818941"/>
              <a:gd name="connsiteX2-1773" fmla="*/ 0 w 688272"/>
              <a:gd name="connsiteY2-1774" fmla="*/ 256233 h 818941"/>
              <a:gd name="connsiteX3-1775" fmla="*/ 241286 w 688272"/>
              <a:gd name="connsiteY3-1776" fmla="*/ 286462 h 818941"/>
              <a:gd name="connsiteX4-1777" fmla="*/ 276330 w 688272"/>
              <a:gd name="connsiteY4-1778" fmla="*/ 150725 h 818941"/>
              <a:gd name="connsiteX5-1779" fmla="*/ 356717 w 688272"/>
              <a:gd name="connsiteY5-1780" fmla="*/ 442128 h 818941"/>
              <a:gd name="connsiteX6-1781" fmla="*/ 411983 w 688272"/>
              <a:gd name="connsiteY6-1782" fmla="*/ 0 h 818941"/>
              <a:gd name="connsiteX7-1783" fmla="*/ 457200 w 688272"/>
              <a:gd name="connsiteY7-1784" fmla="*/ 125605 h 818941"/>
              <a:gd name="connsiteX8-1785" fmla="*/ 587829 w 688272"/>
              <a:gd name="connsiteY8-1786" fmla="*/ 75363 h 818941"/>
              <a:gd name="connsiteX9-1787" fmla="*/ 464841 w 688272"/>
              <a:gd name="connsiteY9-1788" fmla="*/ 150516 h 818941"/>
              <a:gd name="connsiteX10-1789" fmla="*/ 419498 w 688272"/>
              <a:gd name="connsiteY10-1790" fmla="*/ 356675 h 818941"/>
              <a:gd name="connsiteX11-1791" fmla="*/ 688272 w 688272"/>
              <a:gd name="connsiteY11-1792" fmla="*/ 339110 h 818941"/>
              <a:gd name="connsiteX12-1793" fmla="*/ 587829 w 688272"/>
              <a:gd name="connsiteY12-1794" fmla="*/ 336370 h 818941"/>
              <a:gd name="connsiteX13-1795" fmla="*/ 620506 w 688272"/>
              <a:gd name="connsiteY13-1796" fmla="*/ 424229 h 818941"/>
              <a:gd name="connsiteX14-1797" fmla="*/ 542571 w 688272"/>
              <a:gd name="connsiteY14-1798" fmla="*/ 346459 h 818941"/>
              <a:gd name="connsiteX15-1799" fmla="*/ 401934 w 688272"/>
              <a:gd name="connsiteY15-1800" fmla="*/ 783772 h 818941"/>
              <a:gd name="connsiteX16-1801" fmla="*/ 351693 w 688272"/>
              <a:gd name="connsiteY16-1802" fmla="*/ 818941 h 818941"/>
              <a:gd name="connsiteX0-1803" fmla="*/ 351693 w 688272"/>
              <a:gd name="connsiteY0-1804" fmla="*/ 818941 h 818941"/>
              <a:gd name="connsiteX1-1805" fmla="*/ 326530 w 688272"/>
              <a:gd name="connsiteY1-1806" fmla="*/ 484854 h 818941"/>
              <a:gd name="connsiteX2-1807" fmla="*/ 0 w 688272"/>
              <a:gd name="connsiteY2-1808" fmla="*/ 256233 h 818941"/>
              <a:gd name="connsiteX3-1809" fmla="*/ 241286 w 688272"/>
              <a:gd name="connsiteY3-1810" fmla="*/ 286462 h 818941"/>
              <a:gd name="connsiteX4-1811" fmla="*/ 276330 w 688272"/>
              <a:gd name="connsiteY4-1812" fmla="*/ 150725 h 818941"/>
              <a:gd name="connsiteX5-1813" fmla="*/ 356717 w 688272"/>
              <a:gd name="connsiteY5-1814" fmla="*/ 442128 h 818941"/>
              <a:gd name="connsiteX6-1815" fmla="*/ 411983 w 688272"/>
              <a:gd name="connsiteY6-1816" fmla="*/ 0 h 818941"/>
              <a:gd name="connsiteX7-1817" fmla="*/ 457200 w 688272"/>
              <a:gd name="connsiteY7-1818" fmla="*/ 125605 h 818941"/>
              <a:gd name="connsiteX8-1819" fmla="*/ 587829 w 688272"/>
              <a:gd name="connsiteY8-1820" fmla="*/ 75363 h 818941"/>
              <a:gd name="connsiteX9-1821" fmla="*/ 464841 w 688272"/>
              <a:gd name="connsiteY9-1822" fmla="*/ 150516 h 818941"/>
              <a:gd name="connsiteX10-1823" fmla="*/ 419498 w 688272"/>
              <a:gd name="connsiteY10-1824" fmla="*/ 356675 h 818941"/>
              <a:gd name="connsiteX11-1825" fmla="*/ 688272 w 688272"/>
              <a:gd name="connsiteY11-1826" fmla="*/ 339110 h 818941"/>
              <a:gd name="connsiteX12-1827" fmla="*/ 587829 w 688272"/>
              <a:gd name="connsiteY12-1828" fmla="*/ 336370 h 818941"/>
              <a:gd name="connsiteX13-1829" fmla="*/ 620506 w 688272"/>
              <a:gd name="connsiteY13-1830" fmla="*/ 424229 h 818941"/>
              <a:gd name="connsiteX14-1831" fmla="*/ 542571 w 688272"/>
              <a:gd name="connsiteY14-1832" fmla="*/ 346459 h 818941"/>
              <a:gd name="connsiteX15-1833" fmla="*/ 401934 w 688272"/>
              <a:gd name="connsiteY15-1834" fmla="*/ 783772 h 818941"/>
              <a:gd name="connsiteX16-1835" fmla="*/ 351693 w 688272"/>
              <a:gd name="connsiteY16-1836" fmla="*/ 818941 h 818941"/>
              <a:gd name="connsiteX0-1837" fmla="*/ 351693 w 688272"/>
              <a:gd name="connsiteY0-1838" fmla="*/ 818941 h 818941"/>
              <a:gd name="connsiteX1-1839" fmla="*/ 326530 w 688272"/>
              <a:gd name="connsiteY1-1840" fmla="*/ 484854 h 818941"/>
              <a:gd name="connsiteX2-1841" fmla="*/ 0 w 688272"/>
              <a:gd name="connsiteY2-1842" fmla="*/ 256233 h 818941"/>
              <a:gd name="connsiteX3-1843" fmla="*/ 241286 w 688272"/>
              <a:gd name="connsiteY3-1844" fmla="*/ 286462 h 818941"/>
              <a:gd name="connsiteX4-1845" fmla="*/ 276330 w 688272"/>
              <a:gd name="connsiteY4-1846" fmla="*/ 150725 h 818941"/>
              <a:gd name="connsiteX5-1847" fmla="*/ 356717 w 688272"/>
              <a:gd name="connsiteY5-1848" fmla="*/ 442128 h 818941"/>
              <a:gd name="connsiteX6-1849" fmla="*/ 411983 w 688272"/>
              <a:gd name="connsiteY6-1850" fmla="*/ 0 h 818941"/>
              <a:gd name="connsiteX7-1851" fmla="*/ 457200 w 688272"/>
              <a:gd name="connsiteY7-1852" fmla="*/ 125605 h 818941"/>
              <a:gd name="connsiteX8-1853" fmla="*/ 587829 w 688272"/>
              <a:gd name="connsiteY8-1854" fmla="*/ 75363 h 818941"/>
              <a:gd name="connsiteX9-1855" fmla="*/ 464841 w 688272"/>
              <a:gd name="connsiteY9-1856" fmla="*/ 150516 h 818941"/>
              <a:gd name="connsiteX10-1857" fmla="*/ 419498 w 688272"/>
              <a:gd name="connsiteY10-1858" fmla="*/ 356675 h 818941"/>
              <a:gd name="connsiteX11-1859" fmla="*/ 688272 w 688272"/>
              <a:gd name="connsiteY11-1860" fmla="*/ 339110 h 818941"/>
              <a:gd name="connsiteX12-1861" fmla="*/ 587829 w 688272"/>
              <a:gd name="connsiteY12-1862" fmla="*/ 336370 h 818941"/>
              <a:gd name="connsiteX13-1863" fmla="*/ 620506 w 688272"/>
              <a:gd name="connsiteY13-1864" fmla="*/ 424229 h 818941"/>
              <a:gd name="connsiteX14-1865" fmla="*/ 542571 w 688272"/>
              <a:gd name="connsiteY14-1866" fmla="*/ 346459 h 818941"/>
              <a:gd name="connsiteX15-1867" fmla="*/ 401934 w 688272"/>
              <a:gd name="connsiteY15-1868" fmla="*/ 783772 h 818941"/>
              <a:gd name="connsiteX16-1869" fmla="*/ 351693 w 688272"/>
              <a:gd name="connsiteY16-1870" fmla="*/ 818941 h 818941"/>
              <a:gd name="connsiteX0-1871" fmla="*/ 351693 w 688272"/>
              <a:gd name="connsiteY0-1872" fmla="*/ 818941 h 818941"/>
              <a:gd name="connsiteX1-1873" fmla="*/ 326530 w 688272"/>
              <a:gd name="connsiteY1-1874" fmla="*/ 484854 h 818941"/>
              <a:gd name="connsiteX2-1875" fmla="*/ 0 w 688272"/>
              <a:gd name="connsiteY2-1876" fmla="*/ 256233 h 818941"/>
              <a:gd name="connsiteX3-1877" fmla="*/ 241286 w 688272"/>
              <a:gd name="connsiteY3-1878" fmla="*/ 286462 h 818941"/>
              <a:gd name="connsiteX4-1879" fmla="*/ 276330 w 688272"/>
              <a:gd name="connsiteY4-1880" fmla="*/ 150725 h 818941"/>
              <a:gd name="connsiteX5-1881" fmla="*/ 346585 w 688272"/>
              <a:gd name="connsiteY5-1882" fmla="*/ 444661 h 818941"/>
              <a:gd name="connsiteX6-1883" fmla="*/ 411983 w 688272"/>
              <a:gd name="connsiteY6-1884" fmla="*/ 0 h 818941"/>
              <a:gd name="connsiteX7-1885" fmla="*/ 457200 w 688272"/>
              <a:gd name="connsiteY7-1886" fmla="*/ 125605 h 818941"/>
              <a:gd name="connsiteX8-1887" fmla="*/ 587829 w 688272"/>
              <a:gd name="connsiteY8-1888" fmla="*/ 75363 h 818941"/>
              <a:gd name="connsiteX9-1889" fmla="*/ 464841 w 688272"/>
              <a:gd name="connsiteY9-1890" fmla="*/ 150516 h 818941"/>
              <a:gd name="connsiteX10-1891" fmla="*/ 419498 w 688272"/>
              <a:gd name="connsiteY10-1892" fmla="*/ 356675 h 818941"/>
              <a:gd name="connsiteX11-1893" fmla="*/ 688272 w 688272"/>
              <a:gd name="connsiteY11-1894" fmla="*/ 339110 h 818941"/>
              <a:gd name="connsiteX12-1895" fmla="*/ 587829 w 688272"/>
              <a:gd name="connsiteY12-1896" fmla="*/ 336370 h 818941"/>
              <a:gd name="connsiteX13-1897" fmla="*/ 620506 w 688272"/>
              <a:gd name="connsiteY13-1898" fmla="*/ 424229 h 818941"/>
              <a:gd name="connsiteX14-1899" fmla="*/ 542571 w 688272"/>
              <a:gd name="connsiteY14-1900" fmla="*/ 346459 h 818941"/>
              <a:gd name="connsiteX15-1901" fmla="*/ 401934 w 688272"/>
              <a:gd name="connsiteY15-1902" fmla="*/ 783772 h 818941"/>
              <a:gd name="connsiteX16-1903" fmla="*/ 351693 w 688272"/>
              <a:gd name="connsiteY16-1904" fmla="*/ 818941 h 818941"/>
              <a:gd name="connsiteX0-1905" fmla="*/ 351693 w 688272"/>
              <a:gd name="connsiteY0-1906" fmla="*/ 818941 h 818941"/>
              <a:gd name="connsiteX1-1907" fmla="*/ 326530 w 688272"/>
              <a:gd name="connsiteY1-1908" fmla="*/ 484854 h 818941"/>
              <a:gd name="connsiteX2-1909" fmla="*/ 0 w 688272"/>
              <a:gd name="connsiteY2-1910" fmla="*/ 256233 h 818941"/>
              <a:gd name="connsiteX3-1911" fmla="*/ 241286 w 688272"/>
              <a:gd name="connsiteY3-1912" fmla="*/ 286462 h 818941"/>
              <a:gd name="connsiteX4-1913" fmla="*/ 276330 w 688272"/>
              <a:gd name="connsiteY4-1914" fmla="*/ 150725 h 818941"/>
              <a:gd name="connsiteX5-1915" fmla="*/ 351651 w 688272"/>
              <a:gd name="connsiteY5-1916" fmla="*/ 434529 h 818941"/>
              <a:gd name="connsiteX6-1917" fmla="*/ 411983 w 688272"/>
              <a:gd name="connsiteY6-1918" fmla="*/ 0 h 818941"/>
              <a:gd name="connsiteX7-1919" fmla="*/ 457200 w 688272"/>
              <a:gd name="connsiteY7-1920" fmla="*/ 125605 h 818941"/>
              <a:gd name="connsiteX8-1921" fmla="*/ 587829 w 688272"/>
              <a:gd name="connsiteY8-1922" fmla="*/ 75363 h 818941"/>
              <a:gd name="connsiteX9-1923" fmla="*/ 464841 w 688272"/>
              <a:gd name="connsiteY9-1924" fmla="*/ 150516 h 818941"/>
              <a:gd name="connsiteX10-1925" fmla="*/ 419498 w 688272"/>
              <a:gd name="connsiteY10-1926" fmla="*/ 356675 h 818941"/>
              <a:gd name="connsiteX11-1927" fmla="*/ 688272 w 688272"/>
              <a:gd name="connsiteY11-1928" fmla="*/ 339110 h 818941"/>
              <a:gd name="connsiteX12-1929" fmla="*/ 587829 w 688272"/>
              <a:gd name="connsiteY12-1930" fmla="*/ 336370 h 818941"/>
              <a:gd name="connsiteX13-1931" fmla="*/ 620506 w 688272"/>
              <a:gd name="connsiteY13-1932" fmla="*/ 424229 h 818941"/>
              <a:gd name="connsiteX14-1933" fmla="*/ 542571 w 688272"/>
              <a:gd name="connsiteY14-1934" fmla="*/ 346459 h 818941"/>
              <a:gd name="connsiteX15-1935" fmla="*/ 401934 w 688272"/>
              <a:gd name="connsiteY15-1936" fmla="*/ 783772 h 818941"/>
              <a:gd name="connsiteX16-1937" fmla="*/ 351693 w 688272"/>
              <a:gd name="connsiteY16-1938" fmla="*/ 818941 h 818941"/>
              <a:gd name="connsiteX0-1939" fmla="*/ 351693 w 688272"/>
              <a:gd name="connsiteY0-1940" fmla="*/ 818941 h 818941"/>
              <a:gd name="connsiteX1-1941" fmla="*/ 326530 w 688272"/>
              <a:gd name="connsiteY1-1942" fmla="*/ 484854 h 818941"/>
              <a:gd name="connsiteX2-1943" fmla="*/ 0 w 688272"/>
              <a:gd name="connsiteY2-1944" fmla="*/ 256233 h 818941"/>
              <a:gd name="connsiteX3-1945" fmla="*/ 241286 w 688272"/>
              <a:gd name="connsiteY3-1946" fmla="*/ 286462 h 818941"/>
              <a:gd name="connsiteX4-1947" fmla="*/ 276330 w 688272"/>
              <a:gd name="connsiteY4-1948" fmla="*/ 150725 h 818941"/>
              <a:gd name="connsiteX5-1949" fmla="*/ 346585 w 688272"/>
              <a:gd name="connsiteY5-1950" fmla="*/ 447194 h 818941"/>
              <a:gd name="connsiteX6-1951" fmla="*/ 411983 w 688272"/>
              <a:gd name="connsiteY6-1952" fmla="*/ 0 h 818941"/>
              <a:gd name="connsiteX7-1953" fmla="*/ 457200 w 688272"/>
              <a:gd name="connsiteY7-1954" fmla="*/ 125605 h 818941"/>
              <a:gd name="connsiteX8-1955" fmla="*/ 587829 w 688272"/>
              <a:gd name="connsiteY8-1956" fmla="*/ 75363 h 818941"/>
              <a:gd name="connsiteX9-1957" fmla="*/ 464841 w 688272"/>
              <a:gd name="connsiteY9-1958" fmla="*/ 150516 h 818941"/>
              <a:gd name="connsiteX10-1959" fmla="*/ 419498 w 688272"/>
              <a:gd name="connsiteY10-1960" fmla="*/ 356675 h 818941"/>
              <a:gd name="connsiteX11-1961" fmla="*/ 688272 w 688272"/>
              <a:gd name="connsiteY11-1962" fmla="*/ 339110 h 818941"/>
              <a:gd name="connsiteX12-1963" fmla="*/ 587829 w 688272"/>
              <a:gd name="connsiteY12-1964" fmla="*/ 336370 h 818941"/>
              <a:gd name="connsiteX13-1965" fmla="*/ 620506 w 688272"/>
              <a:gd name="connsiteY13-1966" fmla="*/ 424229 h 818941"/>
              <a:gd name="connsiteX14-1967" fmla="*/ 542571 w 688272"/>
              <a:gd name="connsiteY14-1968" fmla="*/ 346459 h 818941"/>
              <a:gd name="connsiteX15-1969" fmla="*/ 401934 w 688272"/>
              <a:gd name="connsiteY15-1970" fmla="*/ 783772 h 818941"/>
              <a:gd name="connsiteX16-1971" fmla="*/ 351693 w 688272"/>
              <a:gd name="connsiteY16-1972" fmla="*/ 818941 h 818941"/>
              <a:gd name="connsiteX0-1973" fmla="*/ 351693 w 688272"/>
              <a:gd name="connsiteY0-1974" fmla="*/ 818941 h 818941"/>
              <a:gd name="connsiteX1-1975" fmla="*/ 326530 w 688272"/>
              <a:gd name="connsiteY1-1976" fmla="*/ 484854 h 818941"/>
              <a:gd name="connsiteX2-1977" fmla="*/ 0 w 688272"/>
              <a:gd name="connsiteY2-1978" fmla="*/ 256233 h 818941"/>
              <a:gd name="connsiteX3-1979" fmla="*/ 248885 w 688272"/>
              <a:gd name="connsiteY3-1980" fmla="*/ 299127 h 818941"/>
              <a:gd name="connsiteX4-1981" fmla="*/ 276330 w 688272"/>
              <a:gd name="connsiteY4-1982" fmla="*/ 150725 h 818941"/>
              <a:gd name="connsiteX5-1983" fmla="*/ 346585 w 688272"/>
              <a:gd name="connsiteY5-1984" fmla="*/ 447194 h 818941"/>
              <a:gd name="connsiteX6-1985" fmla="*/ 411983 w 688272"/>
              <a:gd name="connsiteY6-1986" fmla="*/ 0 h 818941"/>
              <a:gd name="connsiteX7-1987" fmla="*/ 457200 w 688272"/>
              <a:gd name="connsiteY7-1988" fmla="*/ 125605 h 818941"/>
              <a:gd name="connsiteX8-1989" fmla="*/ 587829 w 688272"/>
              <a:gd name="connsiteY8-1990" fmla="*/ 75363 h 818941"/>
              <a:gd name="connsiteX9-1991" fmla="*/ 464841 w 688272"/>
              <a:gd name="connsiteY9-1992" fmla="*/ 150516 h 818941"/>
              <a:gd name="connsiteX10-1993" fmla="*/ 419498 w 688272"/>
              <a:gd name="connsiteY10-1994" fmla="*/ 356675 h 818941"/>
              <a:gd name="connsiteX11-1995" fmla="*/ 688272 w 688272"/>
              <a:gd name="connsiteY11-1996" fmla="*/ 339110 h 818941"/>
              <a:gd name="connsiteX12-1997" fmla="*/ 587829 w 688272"/>
              <a:gd name="connsiteY12-1998" fmla="*/ 336370 h 818941"/>
              <a:gd name="connsiteX13-1999" fmla="*/ 620506 w 688272"/>
              <a:gd name="connsiteY13-2000" fmla="*/ 424229 h 818941"/>
              <a:gd name="connsiteX14-2001" fmla="*/ 542571 w 688272"/>
              <a:gd name="connsiteY14-2002" fmla="*/ 346459 h 818941"/>
              <a:gd name="connsiteX15-2003" fmla="*/ 401934 w 688272"/>
              <a:gd name="connsiteY15-2004" fmla="*/ 783772 h 818941"/>
              <a:gd name="connsiteX16-2005" fmla="*/ 351693 w 688272"/>
              <a:gd name="connsiteY16-2006" fmla="*/ 818941 h 818941"/>
            </a:gdLst>
            <a:ahLst/>
            <a:cxnLst>
              <a:cxn ang="0">
                <a:pos x="connsiteX0-1973" y="connsiteY0-1974"/>
              </a:cxn>
              <a:cxn ang="0">
                <a:pos x="connsiteX1-1975" y="connsiteY1-1976"/>
              </a:cxn>
              <a:cxn ang="0">
                <a:pos x="connsiteX2-1977" y="connsiteY2-1978"/>
              </a:cxn>
              <a:cxn ang="0">
                <a:pos x="connsiteX3-1979" y="connsiteY3-1980"/>
              </a:cxn>
              <a:cxn ang="0">
                <a:pos x="connsiteX4-1981" y="connsiteY4-1982"/>
              </a:cxn>
              <a:cxn ang="0">
                <a:pos x="connsiteX5-1983" y="connsiteY5-1984"/>
              </a:cxn>
              <a:cxn ang="0">
                <a:pos x="connsiteX6-1985" y="connsiteY6-1986"/>
              </a:cxn>
              <a:cxn ang="0">
                <a:pos x="connsiteX7-1987" y="connsiteY7-1988"/>
              </a:cxn>
              <a:cxn ang="0">
                <a:pos x="connsiteX8-1989" y="connsiteY8-1990"/>
              </a:cxn>
              <a:cxn ang="0">
                <a:pos x="connsiteX9-1991" y="connsiteY9-1992"/>
              </a:cxn>
              <a:cxn ang="0">
                <a:pos x="connsiteX10-1993" y="connsiteY10-1994"/>
              </a:cxn>
              <a:cxn ang="0">
                <a:pos x="connsiteX11-1995" y="connsiteY11-1996"/>
              </a:cxn>
              <a:cxn ang="0">
                <a:pos x="connsiteX12-1997" y="connsiteY12-1998"/>
              </a:cxn>
              <a:cxn ang="0">
                <a:pos x="connsiteX13-1999" y="connsiteY13-2000"/>
              </a:cxn>
              <a:cxn ang="0">
                <a:pos x="connsiteX14-2001" y="connsiteY14-2002"/>
              </a:cxn>
              <a:cxn ang="0">
                <a:pos x="connsiteX15-2003" y="connsiteY15-2004"/>
              </a:cxn>
              <a:cxn ang="0">
                <a:pos x="connsiteX16-2005" y="connsiteY16-2006"/>
              </a:cxn>
            </a:cxnLst>
            <a:rect l="l" t="t" r="r" b="b"/>
            <a:pathLst>
              <a:path w="688272" h="818941">
                <a:moveTo>
                  <a:pt x="351693" y="818941"/>
                </a:moveTo>
                <a:cubicBezTo>
                  <a:pt x="309824" y="711758"/>
                  <a:pt x="295695" y="612134"/>
                  <a:pt x="326530" y="484854"/>
                </a:cubicBezTo>
                <a:cubicBezTo>
                  <a:pt x="240702" y="258516"/>
                  <a:pt x="135654" y="271306"/>
                  <a:pt x="0" y="256233"/>
                </a:cubicBezTo>
                <a:cubicBezTo>
                  <a:pt x="70339" y="227763"/>
                  <a:pt x="173522" y="252234"/>
                  <a:pt x="248885" y="299127"/>
                </a:cubicBezTo>
                <a:cubicBezTo>
                  <a:pt x="237894" y="252235"/>
                  <a:pt x="234671" y="174988"/>
                  <a:pt x="276330" y="150725"/>
                </a:cubicBezTo>
                <a:cubicBezTo>
                  <a:pt x="237812" y="247859"/>
                  <a:pt x="284703" y="330088"/>
                  <a:pt x="346585" y="447194"/>
                </a:cubicBezTo>
                <a:cubicBezTo>
                  <a:pt x="415248" y="299818"/>
                  <a:pt x="464066" y="117023"/>
                  <a:pt x="411983" y="0"/>
                </a:cubicBezTo>
                <a:cubicBezTo>
                  <a:pt x="447319" y="34269"/>
                  <a:pt x="442128" y="83737"/>
                  <a:pt x="457200" y="125605"/>
                </a:cubicBezTo>
                <a:cubicBezTo>
                  <a:pt x="488078" y="98726"/>
                  <a:pt x="521489" y="66780"/>
                  <a:pt x="587829" y="75363"/>
                </a:cubicBezTo>
                <a:cubicBezTo>
                  <a:pt x="531635" y="82683"/>
                  <a:pt x="493172" y="120399"/>
                  <a:pt x="464841" y="150516"/>
                </a:cubicBezTo>
                <a:cubicBezTo>
                  <a:pt x="459014" y="210791"/>
                  <a:pt x="445589" y="298932"/>
                  <a:pt x="419498" y="356675"/>
                </a:cubicBezTo>
                <a:cubicBezTo>
                  <a:pt x="509933" y="297369"/>
                  <a:pt x="615610" y="300508"/>
                  <a:pt x="688272" y="339110"/>
                </a:cubicBezTo>
                <a:lnTo>
                  <a:pt x="587829" y="336370"/>
                </a:lnTo>
                <a:cubicBezTo>
                  <a:pt x="613076" y="363968"/>
                  <a:pt x="623122" y="391565"/>
                  <a:pt x="620506" y="424229"/>
                </a:cubicBezTo>
                <a:cubicBezTo>
                  <a:pt x="608037" y="393241"/>
                  <a:pt x="582903" y="334387"/>
                  <a:pt x="542571" y="346459"/>
                </a:cubicBezTo>
                <a:cubicBezTo>
                  <a:pt x="281235" y="376558"/>
                  <a:pt x="349182" y="642223"/>
                  <a:pt x="401934" y="783772"/>
                </a:cubicBezTo>
                <a:lnTo>
                  <a:pt x="351693" y="8189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5" name="任意多边形 54"/>
          <p:cNvSpPr/>
          <p:nvPr/>
        </p:nvSpPr>
        <p:spPr>
          <a:xfrm rot="18787536">
            <a:off x="9569773" y="3763712"/>
            <a:ext cx="317084" cy="224299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6" name="任意多边形 55"/>
          <p:cNvSpPr/>
          <p:nvPr/>
        </p:nvSpPr>
        <p:spPr>
          <a:xfrm rot="21039895">
            <a:off x="10250908" y="3149601"/>
            <a:ext cx="370576" cy="262137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7" name="任意多边形 56"/>
          <p:cNvSpPr/>
          <p:nvPr/>
        </p:nvSpPr>
        <p:spPr>
          <a:xfrm rot="20425695" flipH="1">
            <a:off x="10051015" y="3573576"/>
            <a:ext cx="205692" cy="145501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8" name="任意多边形 57"/>
          <p:cNvSpPr/>
          <p:nvPr/>
        </p:nvSpPr>
        <p:spPr>
          <a:xfrm rot="2353240" flipH="1">
            <a:off x="10994836" y="3425886"/>
            <a:ext cx="272923" cy="193060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9" name="任意多边形 58"/>
          <p:cNvSpPr/>
          <p:nvPr/>
        </p:nvSpPr>
        <p:spPr>
          <a:xfrm rot="3212410" flipH="1">
            <a:off x="11153564" y="3921865"/>
            <a:ext cx="272923" cy="193060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0" name="任意多边形 59"/>
          <p:cNvSpPr/>
          <p:nvPr/>
        </p:nvSpPr>
        <p:spPr>
          <a:xfrm rot="6308218" flipH="1">
            <a:off x="10934005" y="4145599"/>
            <a:ext cx="210420" cy="148847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1" name="任意多边形 60"/>
          <p:cNvSpPr/>
          <p:nvPr/>
        </p:nvSpPr>
        <p:spPr>
          <a:xfrm rot="447180" flipH="1">
            <a:off x="10674114" y="3206250"/>
            <a:ext cx="210420" cy="148847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2" name="任意多边形 61"/>
          <p:cNvSpPr/>
          <p:nvPr/>
        </p:nvSpPr>
        <p:spPr>
          <a:xfrm rot="447180" flipH="1">
            <a:off x="10421652" y="3514234"/>
            <a:ext cx="171720" cy="121471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3" name="任意多边形 62"/>
          <p:cNvSpPr/>
          <p:nvPr/>
        </p:nvSpPr>
        <p:spPr>
          <a:xfrm rot="447180" flipV="1">
            <a:off x="10486475" y="3687566"/>
            <a:ext cx="171720" cy="121471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任意多边形 36"/>
          <p:cNvSpPr/>
          <p:nvPr/>
        </p:nvSpPr>
        <p:spPr>
          <a:xfrm>
            <a:off x="7874697" y="3624106"/>
            <a:ext cx="917696" cy="1091921"/>
          </a:xfrm>
          <a:custGeom>
            <a:avLst/>
            <a:gdLst>
              <a:gd name="connsiteX0" fmla="*/ 351693 w 693337"/>
              <a:gd name="connsiteY0" fmla="*/ 818941 h 818941"/>
              <a:gd name="connsiteX1" fmla="*/ 331596 w 693337"/>
              <a:gd name="connsiteY1" fmla="*/ 482321 h 818941"/>
              <a:gd name="connsiteX2" fmla="*/ 0 w 693337"/>
              <a:gd name="connsiteY2" fmla="*/ 256233 h 818941"/>
              <a:gd name="connsiteX3" fmla="*/ 226088 w 693337"/>
              <a:gd name="connsiteY3" fmla="*/ 276330 h 818941"/>
              <a:gd name="connsiteX4" fmla="*/ 276330 w 693337"/>
              <a:gd name="connsiteY4" fmla="*/ 150725 h 818941"/>
              <a:gd name="connsiteX5" fmla="*/ 356717 w 693337"/>
              <a:gd name="connsiteY5" fmla="*/ 442128 h 818941"/>
              <a:gd name="connsiteX6" fmla="*/ 411983 w 693337"/>
              <a:gd name="connsiteY6" fmla="*/ 0 h 818941"/>
              <a:gd name="connsiteX7" fmla="*/ 457200 w 693337"/>
              <a:gd name="connsiteY7" fmla="*/ 125605 h 818941"/>
              <a:gd name="connsiteX8" fmla="*/ 587829 w 693337"/>
              <a:gd name="connsiteY8" fmla="*/ 75363 h 818941"/>
              <a:gd name="connsiteX9" fmla="*/ 452176 w 693337"/>
              <a:gd name="connsiteY9" fmla="*/ 175846 h 818941"/>
              <a:gd name="connsiteX10" fmla="*/ 422031 w 693337"/>
              <a:gd name="connsiteY10" fmla="*/ 361741 h 818941"/>
              <a:gd name="connsiteX11" fmla="*/ 693337 w 693337"/>
              <a:gd name="connsiteY11" fmla="*/ 341644 h 818941"/>
              <a:gd name="connsiteX12" fmla="*/ 587829 w 693337"/>
              <a:gd name="connsiteY12" fmla="*/ 366765 h 818941"/>
              <a:gd name="connsiteX13" fmla="*/ 617974 w 693337"/>
              <a:gd name="connsiteY13" fmla="*/ 462224 h 818941"/>
              <a:gd name="connsiteX14" fmla="*/ 547636 w 693337"/>
              <a:gd name="connsiteY14" fmla="*/ 371789 h 818941"/>
              <a:gd name="connsiteX15" fmla="*/ 401934 w 693337"/>
              <a:gd name="connsiteY15" fmla="*/ 783772 h 818941"/>
              <a:gd name="connsiteX16" fmla="*/ 351693 w 693337"/>
              <a:gd name="connsiteY16" fmla="*/ 818941 h 818941"/>
              <a:gd name="connsiteX0-1" fmla="*/ 351693 w 693337"/>
              <a:gd name="connsiteY0-2" fmla="*/ 818941 h 818941"/>
              <a:gd name="connsiteX1-3" fmla="*/ 331596 w 693337"/>
              <a:gd name="connsiteY1-4" fmla="*/ 482321 h 818941"/>
              <a:gd name="connsiteX2-5" fmla="*/ 0 w 693337"/>
              <a:gd name="connsiteY2-6" fmla="*/ 256233 h 818941"/>
              <a:gd name="connsiteX3-7" fmla="*/ 226088 w 693337"/>
              <a:gd name="connsiteY3-8" fmla="*/ 276330 h 818941"/>
              <a:gd name="connsiteX4-9" fmla="*/ 276330 w 693337"/>
              <a:gd name="connsiteY4-10" fmla="*/ 150725 h 818941"/>
              <a:gd name="connsiteX5-11" fmla="*/ 356717 w 693337"/>
              <a:gd name="connsiteY5-12" fmla="*/ 442128 h 818941"/>
              <a:gd name="connsiteX6-13" fmla="*/ 411983 w 693337"/>
              <a:gd name="connsiteY6-14" fmla="*/ 0 h 818941"/>
              <a:gd name="connsiteX7-15" fmla="*/ 457200 w 693337"/>
              <a:gd name="connsiteY7-16" fmla="*/ 125605 h 818941"/>
              <a:gd name="connsiteX8-17" fmla="*/ 587829 w 693337"/>
              <a:gd name="connsiteY8-18" fmla="*/ 75363 h 818941"/>
              <a:gd name="connsiteX9-19" fmla="*/ 452176 w 693337"/>
              <a:gd name="connsiteY9-20" fmla="*/ 175846 h 818941"/>
              <a:gd name="connsiteX10-21" fmla="*/ 422031 w 693337"/>
              <a:gd name="connsiteY10-22" fmla="*/ 361741 h 818941"/>
              <a:gd name="connsiteX11-23" fmla="*/ 693337 w 693337"/>
              <a:gd name="connsiteY11-24" fmla="*/ 341644 h 818941"/>
              <a:gd name="connsiteX12-25" fmla="*/ 587829 w 693337"/>
              <a:gd name="connsiteY12-26" fmla="*/ 366765 h 818941"/>
              <a:gd name="connsiteX13-27" fmla="*/ 617974 w 693337"/>
              <a:gd name="connsiteY13-28" fmla="*/ 462224 h 818941"/>
              <a:gd name="connsiteX14-29" fmla="*/ 547636 w 693337"/>
              <a:gd name="connsiteY14-30" fmla="*/ 371789 h 818941"/>
              <a:gd name="connsiteX15-31" fmla="*/ 401934 w 693337"/>
              <a:gd name="connsiteY15-32" fmla="*/ 783772 h 818941"/>
              <a:gd name="connsiteX16-33" fmla="*/ 351693 w 693337"/>
              <a:gd name="connsiteY16-34" fmla="*/ 818941 h 818941"/>
              <a:gd name="connsiteX0-35" fmla="*/ 351693 w 693337"/>
              <a:gd name="connsiteY0-36" fmla="*/ 818941 h 818941"/>
              <a:gd name="connsiteX1-37" fmla="*/ 331596 w 693337"/>
              <a:gd name="connsiteY1-38" fmla="*/ 482321 h 818941"/>
              <a:gd name="connsiteX2-39" fmla="*/ 0 w 693337"/>
              <a:gd name="connsiteY2-40" fmla="*/ 256233 h 818941"/>
              <a:gd name="connsiteX3-41" fmla="*/ 226088 w 693337"/>
              <a:gd name="connsiteY3-42" fmla="*/ 276330 h 818941"/>
              <a:gd name="connsiteX4-43" fmla="*/ 276330 w 693337"/>
              <a:gd name="connsiteY4-44" fmla="*/ 150725 h 818941"/>
              <a:gd name="connsiteX5-45" fmla="*/ 356717 w 693337"/>
              <a:gd name="connsiteY5-46" fmla="*/ 442128 h 818941"/>
              <a:gd name="connsiteX6-47" fmla="*/ 411983 w 693337"/>
              <a:gd name="connsiteY6-48" fmla="*/ 0 h 818941"/>
              <a:gd name="connsiteX7-49" fmla="*/ 457200 w 693337"/>
              <a:gd name="connsiteY7-50" fmla="*/ 125605 h 818941"/>
              <a:gd name="connsiteX8-51" fmla="*/ 587829 w 693337"/>
              <a:gd name="connsiteY8-52" fmla="*/ 75363 h 818941"/>
              <a:gd name="connsiteX9-53" fmla="*/ 452176 w 693337"/>
              <a:gd name="connsiteY9-54" fmla="*/ 175846 h 818941"/>
              <a:gd name="connsiteX10-55" fmla="*/ 422031 w 693337"/>
              <a:gd name="connsiteY10-56" fmla="*/ 361741 h 818941"/>
              <a:gd name="connsiteX11-57" fmla="*/ 693337 w 693337"/>
              <a:gd name="connsiteY11-58" fmla="*/ 341644 h 818941"/>
              <a:gd name="connsiteX12-59" fmla="*/ 587829 w 693337"/>
              <a:gd name="connsiteY12-60" fmla="*/ 366765 h 818941"/>
              <a:gd name="connsiteX13-61" fmla="*/ 617974 w 693337"/>
              <a:gd name="connsiteY13-62" fmla="*/ 462224 h 818941"/>
              <a:gd name="connsiteX14-63" fmla="*/ 547636 w 693337"/>
              <a:gd name="connsiteY14-64" fmla="*/ 371789 h 818941"/>
              <a:gd name="connsiteX15-65" fmla="*/ 401934 w 693337"/>
              <a:gd name="connsiteY15-66" fmla="*/ 783772 h 818941"/>
              <a:gd name="connsiteX16-67" fmla="*/ 351693 w 693337"/>
              <a:gd name="connsiteY16-68" fmla="*/ 818941 h 818941"/>
              <a:gd name="connsiteX0-69" fmla="*/ 351693 w 693337"/>
              <a:gd name="connsiteY0-70" fmla="*/ 818941 h 818941"/>
              <a:gd name="connsiteX1-71" fmla="*/ 331596 w 693337"/>
              <a:gd name="connsiteY1-72" fmla="*/ 482321 h 818941"/>
              <a:gd name="connsiteX2-73" fmla="*/ 0 w 693337"/>
              <a:gd name="connsiteY2-74" fmla="*/ 256233 h 818941"/>
              <a:gd name="connsiteX3-75" fmla="*/ 226088 w 693337"/>
              <a:gd name="connsiteY3-76" fmla="*/ 276330 h 818941"/>
              <a:gd name="connsiteX4-77" fmla="*/ 276330 w 693337"/>
              <a:gd name="connsiteY4-78" fmla="*/ 150725 h 818941"/>
              <a:gd name="connsiteX5-79" fmla="*/ 356717 w 693337"/>
              <a:gd name="connsiteY5-80" fmla="*/ 442128 h 818941"/>
              <a:gd name="connsiteX6-81" fmla="*/ 411983 w 693337"/>
              <a:gd name="connsiteY6-82" fmla="*/ 0 h 818941"/>
              <a:gd name="connsiteX7-83" fmla="*/ 457200 w 693337"/>
              <a:gd name="connsiteY7-84" fmla="*/ 125605 h 818941"/>
              <a:gd name="connsiteX8-85" fmla="*/ 587829 w 693337"/>
              <a:gd name="connsiteY8-86" fmla="*/ 75363 h 818941"/>
              <a:gd name="connsiteX9-87" fmla="*/ 452176 w 693337"/>
              <a:gd name="connsiteY9-88" fmla="*/ 175846 h 818941"/>
              <a:gd name="connsiteX10-89" fmla="*/ 422031 w 693337"/>
              <a:gd name="connsiteY10-90" fmla="*/ 361741 h 818941"/>
              <a:gd name="connsiteX11-91" fmla="*/ 693337 w 693337"/>
              <a:gd name="connsiteY11-92" fmla="*/ 341644 h 818941"/>
              <a:gd name="connsiteX12-93" fmla="*/ 587829 w 693337"/>
              <a:gd name="connsiteY12-94" fmla="*/ 366765 h 818941"/>
              <a:gd name="connsiteX13-95" fmla="*/ 617974 w 693337"/>
              <a:gd name="connsiteY13-96" fmla="*/ 462224 h 818941"/>
              <a:gd name="connsiteX14-97" fmla="*/ 547636 w 693337"/>
              <a:gd name="connsiteY14-98" fmla="*/ 371789 h 818941"/>
              <a:gd name="connsiteX15-99" fmla="*/ 401934 w 693337"/>
              <a:gd name="connsiteY15-100" fmla="*/ 783772 h 818941"/>
              <a:gd name="connsiteX16-101" fmla="*/ 351693 w 693337"/>
              <a:gd name="connsiteY16-102" fmla="*/ 818941 h 818941"/>
              <a:gd name="connsiteX0-103" fmla="*/ 351693 w 693337"/>
              <a:gd name="connsiteY0-104" fmla="*/ 818941 h 818941"/>
              <a:gd name="connsiteX1-105" fmla="*/ 331596 w 693337"/>
              <a:gd name="connsiteY1-106" fmla="*/ 482321 h 818941"/>
              <a:gd name="connsiteX2-107" fmla="*/ 0 w 693337"/>
              <a:gd name="connsiteY2-108" fmla="*/ 256233 h 818941"/>
              <a:gd name="connsiteX3-109" fmla="*/ 226088 w 693337"/>
              <a:gd name="connsiteY3-110" fmla="*/ 276330 h 818941"/>
              <a:gd name="connsiteX4-111" fmla="*/ 276330 w 693337"/>
              <a:gd name="connsiteY4-112" fmla="*/ 150725 h 818941"/>
              <a:gd name="connsiteX5-113" fmla="*/ 356717 w 693337"/>
              <a:gd name="connsiteY5-114" fmla="*/ 442128 h 818941"/>
              <a:gd name="connsiteX6-115" fmla="*/ 411983 w 693337"/>
              <a:gd name="connsiteY6-116" fmla="*/ 0 h 818941"/>
              <a:gd name="connsiteX7-117" fmla="*/ 457200 w 693337"/>
              <a:gd name="connsiteY7-118" fmla="*/ 125605 h 818941"/>
              <a:gd name="connsiteX8-119" fmla="*/ 587829 w 693337"/>
              <a:gd name="connsiteY8-120" fmla="*/ 75363 h 818941"/>
              <a:gd name="connsiteX9-121" fmla="*/ 452176 w 693337"/>
              <a:gd name="connsiteY9-122" fmla="*/ 175846 h 818941"/>
              <a:gd name="connsiteX10-123" fmla="*/ 422031 w 693337"/>
              <a:gd name="connsiteY10-124" fmla="*/ 361741 h 818941"/>
              <a:gd name="connsiteX11-125" fmla="*/ 693337 w 693337"/>
              <a:gd name="connsiteY11-126" fmla="*/ 341644 h 818941"/>
              <a:gd name="connsiteX12-127" fmla="*/ 587829 w 693337"/>
              <a:gd name="connsiteY12-128" fmla="*/ 366765 h 818941"/>
              <a:gd name="connsiteX13-129" fmla="*/ 617974 w 693337"/>
              <a:gd name="connsiteY13-130" fmla="*/ 462224 h 818941"/>
              <a:gd name="connsiteX14-131" fmla="*/ 547636 w 693337"/>
              <a:gd name="connsiteY14-132" fmla="*/ 371789 h 818941"/>
              <a:gd name="connsiteX15-133" fmla="*/ 401934 w 693337"/>
              <a:gd name="connsiteY15-134" fmla="*/ 783772 h 818941"/>
              <a:gd name="connsiteX16-135" fmla="*/ 351693 w 693337"/>
              <a:gd name="connsiteY16-136" fmla="*/ 818941 h 818941"/>
              <a:gd name="connsiteX0-137" fmla="*/ 351693 w 693337"/>
              <a:gd name="connsiteY0-138" fmla="*/ 818941 h 818941"/>
              <a:gd name="connsiteX1-139" fmla="*/ 331596 w 693337"/>
              <a:gd name="connsiteY1-140" fmla="*/ 482321 h 818941"/>
              <a:gd name="connsiteX2-141" fmla="*/ 0 w 693337"/>
              <a:gd name="connsiteY2-142" fmla="*/ 256233 h 818941"/>
              <a:gd name="connsiteX3-143" fmla="*/ 226088 w 693337"/>
              <a:gd name="connsiteY3-144" fmla="*/ 276330 h 818941"/>
              <a:gd name="connsiteX4-145" fmla="*/ 276330 w 693337"/>
              <a:gd name="connsiteY4-146" fmla="*/ 150725 h 818941"/>
              <a:gd name="connsiteX5-147" fmla="*/ 356717 w 693337"/>
              <a:gd name="connsiteY5-148" fmla="*/ 442128 h 818941"/>
              <a:gd name="connsiteX6-149" fmla="*/ 411983 w 693337"/>
              <a:gd name="connsiteY6-150" fmla="*/ 0 h 818941"/>
              <a:gd name="connsiteX7-151" fmla="*/ 457200 w 693337"/>
              <a:gd name="connsiteY7-152" fmla="*/ 125605 h 818941"/>
              <a:gd name="connsiteX8-153" fmla="*/ 587829 w 693337"/>
              <a:gd name="connsiteY8-154" fmla="*/ 75363 h 818941"/>
              <a:gd name="connsiteX9-155" fmla="*/ 452176 w 693337"/>
              <a:gd name="connsiteY9-156" fmla="*/ 175846 h 818941"/>
              <a:gd name="connsiteX10-157" fmla="*/ 422031 w 693337"/>
              <a:gd name="connsiteY10-158" fmla="*/ 361741 h 818941"/>
              <a:gd name="connsiteX11-159" fmla="*/ 693337 w 693337"/>
              <a:gd name="connsiteY11-160" fmla="*/ 341644 h 818941"/>
              <a:gd name="connsiteX12-161" fmla="*/ 587829 w 693337"/>
              <a:gd name="connsiteY12-162" fmla="*/ 366765 h 818941"/>
              <a:gd name="connsiteX13-163" fmla="*/ 617974 w 693337"/>
              <a:gd name="connsiteY13-164" fmla="*/ 462224 h 818941"/>
              <a:gd name="connsiteX14-165" fmla="*/ 547636 w 693337"/>
              <a:gd name="connsiteY14-166" fmla="*/ 371789 h 818941"/>
              <a:gd name="connsiteX15-167" fmla="*/ 401934 w 693337"/>
              <a:gd name="connsiteY15-168" fmla="*/ 783772 h 818941"/>
              <a:gd name="connsiteX16-169" fmla="*/ 351693 w 693337"/>
              <a:gd name="connsiteY16-170" fmla="*/ 818941 h 818941"/>
              <a:gd name="connsiteX0-171" fmla="*/ 351693 w 693337"/>
              <a:gd name="connsiteY0-172" fmla="*/ 818941 h 818941"/>
              <a:gd name="connsiteX1-173" fmla="*/ 331596 w 693337"/>
              <a:gd name="connsiteY1-174" fmla="*/ 482321 h 818941"/>
              <a:gd name="connsiteX2-175" fmla="*/ 0 w 693337"/>
              <a:gd name="connsiteY2-176" fmla="*/ 256233 h 818941"/>
              <a:gd name="connsiteX3-177" fmla="*/ 226088 w 693337"/>
              <a:gd name="connsiteY3-178" fmla="*/ 276330 h 818941"/>
              <a:gd name="connsiteX4-179" fmla="*/ 276330 w 693337"/>
              <a:gd name="connsiteY4-180" fmla="*/ 150725 h 818941"/>
              <a:gd name="connsiteX5-181" fmla="*/ 356717 w 693337"/>
              <a:gd name="connsiteY5-182" fmla="*/ 442128 h 818941"/>
              <a:gd name="connsiteX6-183" fmla="*/ 411983 w 693337"/>
              <a:gd name="connsiteY6-184" fmla="*/ 0 h 818941"/>
              <a:gd name="connsiteX7-185" fmla="*/ 457200 w 693337"/>
              <a:gd name="connsiteY7-186" fmla="*/ 125605 h 818941"/>
              <a:gd name="connsiteX8-187" fmla="*/ 587829 w 693337"/>
              <a:gd name="connsiteY8-188" fmla="*/ 75363 h 818941"/>
              <a:gd name="connsiteX9-189" fmla="*/ 452176 w 693337"/>
              <a:gd name="connsiteY9-190" fmla="*/ 175846 h 818941"/>
              <a:gd name="connsiteX10-191" fmla="*/ 422031 w 693337"/>
              <a:gd name="connsiteY10-192" fmla="*/ 361741 h 818941"/>
              <a:gd name="connsiteX11-193" fmla="*/ 693337 w 693337"/>
              <a:gd name="connsiteY11-194" fmla="*/ 341644 h 818941"/>
              <a:gd name="connsiteX12-195" fmla="*/ 587829 w 693337"/>
              <a:gd name="connsiteY12-196" fmla="*/ 366765 h 818941"/>
              <a:gd name="connsiteX13-197" fmla="*/ 617974 w 693337"/>
              <a:gd name="connsiteY13-198" fmla="*/ 462224 h 818941"/>
              <a:gd name="connsiteX14-199" fmla="*/ 547636 w 693337"/>
              <a:gd name="connsiteY14-200" fmla="*/ 371789 h 818941"/>
              <a:gd name="connsiteX15-201" fmla="*/ 401934 w 693337"/>
              <a:gd name="connsiteY15-202" fmla="*/ 783772 h 818941"/>
              <a:gd name="connsiteX16-203" fmla="*/ 351693 w 693337"/>
              <a:gd name="connsiteY16-204" fmla="*/ 818941 h 818941"/>
              <a:gd name="connsiteX0-205" fmla="*/ 351693 w 693337"/>
              <a:gd name="connsiteY0-206" fmla="*/ 818941 h 818941"/>
              <a:gd name="connsiteX1-207" fmla="*/ 331596 w 693337"/>
              <a:gd name="connsiteY1-208" fmla="*/ 482321 h 818941"/>
              <a:gd name="connsiteX2-209" fmla="*/ 0 w 693337"/>
              <a:gd name="connsiteY2-210" fmla="*/ 256233 h 818941"/>
              <a:gd name="connsiteX3-211" fmla="*/ 226088 w 693337"/>
              <a:gd name="connsiteY3-212" fmla="*/ 276330 h 818941"/>
              <a:gd name="connsiteX4-213" fmla="*/ 276330 w 693337"/>
              <a:gd name="connsiteY4-214" fmla="*/ 150725 h 818941"/>
              <a:gd name="connsiteX5-215" fmla="*/ 356717 w 693337"/>
              <a:gd name="connsiteY5-216" fmla="*/ 442128 h 818941"/>
              <a:gd name="connsiteX6-217" fmla="*/ 411983 w 693337"/>
              <a:gd name="connsiteY6-218" fmla="*/ 0 h 818941"/>
              <a:gd name="connsiteX7-219" fmla="*/ 457200 w 693337"/>
              <a:gd name="connsiteY7-220" fmla="*/ 125605 h 818941"/>
              <a:gd name="connsiteX8-221" fmla="*/ 587829 w 693337"/>
              <a:gd name="connsiteY8-222" fmla="*/ 75363 h 818941"/>
              <a:gd name="connsiteX9-223" fmla="*/ 452176 w 693337"/>
              <a:gd name="connsiteY9-224" fmla="*/ 175846 h 818941"/>
              <a:gd name="connsiteX10-225" fmla="*/ 422031 w 693337"/>
              <a:gd name="connsiteY10-226" fmla="*/ 361741 h 818941"/>
              <a:gd name="connsiteX11-227" fmla="*/ 693337 w 693337"/>
              <a:gd name="connsiteY11-228" fmla="*/ 341644 h 818941"/>
              <a:gd name="connsiteX12-229" fmla="*/ 587829 w 693337"/>
              <a:gd name="connsiteY12-230" fmla="*/ 366765 h 818941"/>
              <a:gd name="connsiteX13-231" fmla="*/ 617974 w 693337"/>
              <a:gd name="connsiteY13-232" fmla="*/ 462224 h 818941"/>
              <a:gd name="connsiteX14-233" fmla="*/ 547636 w 693337"/>
              <a:gd name="connsiteY14-234" fmla="*/ 371789 h 818941"/>
              <a:gd name="connsiteX15-235" fmla="*/ 401934 w 693337"/>
              <a:gd name="connsiteY15-236" fmla="*/ 783772 h 818941"/>
              <a:gd name="connsiteX16-237" fmla="*/ 351693 w 693337"/>
              <a:gd name="connsiteY16-238" fmla="*/ 818941 h 818941"/>
              <a:gd name="connsiteX0-239" fmla="*/ 351693 w 693337"/>
              <a:gd name="connsiteY0-240" fmla="*/ 818941 h 818941"/>
              <a:gd name="connsiteX1-241" fmla="*/ 331596 w 693337"/>
              <a:gd name="connsiteY1-242" fmla="*/ 482321 h 818941"/>
              <a:gd name="connsiteX2-243" fmla="*/ 0 w 693337"/>
              <a:gd name="connsiteY2-244" fmla="*/ 256233 h 818941"/>
              <a:gd name="connsiteX3-245" fmla="*/ 226088 w 693337"/>
              <a:gd name="connsiteY3-246" fmla="*/ 276330 h 818941"/>
              <a:gd name="connsiteX4-247" fmla="*/ 276330 w 693337"/>
              <a:gd name="connsiteY4-248" fmla="*/ 150725 h 818941"/>
              <a:gd name="connsiteX5-249" fmla="*/ 356717 w 693337"/>
              <a:gd name="connsiteY5-250" fmla="*/ 442128 h 818941"/>
              <a:gd name="connsiteX6-251" fmla="*/ 411983 w 693337"/>
              <a:gd name="connsiteY6-252" fmla="*/ 0 h 818941"/>
              <a:gd name="connsiteX7-253" fmla="*/ 457200 w 693337"/>
              <a:gd name="connsiteY7-254" fmla="*/ 125605 h 818941"/>
              <a:gd name="connsiteX8-255" fmla="*/ 587829 w 693337"/>
              <a:gd name="connsiteY8-256" fmla="*/ 75363 h 818941"/>
              <a:gd name="connsiteX9-257" fmla="*/ 452176 w 693337"/>
              <a:gd name="connsiteY9-258" fmla="*/ 175846 h 818941"/>
              <a:gd name="connsiteX10-259" fmla="*/ 422031 w 693337"/>
              <a:gd name="connsiteY10-260" fmla="*/ 361741 h 818941"/>
              <a:gd name="connsiteX11-261" fmla="*/ 693337 w 693337"/>
              <a:gd name="connsiteY11-262" fmla="*/ 341644 h 818941"/>
              <a:gd name="connsiteX12-263" fmla="*/ 587829 w 693337"/>
              <a:gd name="connsiteY12-264" fmla="*/ 366765 h 818941"/>
              <a:gd name="connsiteX13-265" fmla="*/ 617974 w 693337"/>
              <a:gd name="connsiteY13-266" fmla="*/ 462224 h 818941"/>
              <a:gd name="connsiteX14-267" fmla="*/ 547636 w 693337"/>
              <a:gd name="connsiteY14-268" fmla="*/ 371789 h 818941"/>
              <a:gd name="connsiteX15-269" fmla="*/ 401934 w 693337"/>
              <a:gd name="connsiteY15-270" fmla="*/ 783772 h 818941"/>
              <a:gd name="connsiteX16-271" fmla="*/ 351693 w 693337"/>
              <a:gd name="connsiteY16-272" fmla="*/ 818941 h 818941"/>
              <a:gd name="connsiteX0-273" fmla="*/ 351693 w 693337"/>
              <a:gd name="connsiteY0-274" fmla="*/ 818941 h 818941"/>
              <a:gd name="connsiteX1-275" fmla="*/ 331596 w 693337"/>
              <a:gd name="connsiteY1-276" fmla="*/ 482321 h 818941"/>
              <a:gd name="connsiteX2-277" fmla="*/ 0 w 693337"/>
              <a:gd name="connsiteY2-278" fmla="*/ 256233 h 818941"/>
              <a:gd name="connsiteX3-279" fmla="*/ 226088 w 693337"/>
              <a:gd name="connsiteY3-280" fmla="*/ 276330 h 818941"/>
              <a:gd name="connsiteX4-281" fmla="*/ 276330 w 693337"/>
              <a:gd name="connsiteY4-282" fmla="*/ 150725 h 818941"/>
              <a:gd name="connsiteX5-283" fmla="*/ 356717 w 693337"/>
              <a:gd name="connsiteY5-284" fmla="*/ 442128 h 818941"/>
              <a:gd name="connsiteX6-285" fmla="*/ 411983 w 693337"/>
              <a:gd name="connsiteY6-286" fmla="*/ 0 h 818941"/>
              <a:gd name="connsiteX7-287" fmla="*/ 457200 w 693337"/>
              <a:gd name="connsiteY7-288" fmla="*/ 125605 h 818941"/>
              <a:gd name="connsiteX8-289" fmla="*/ 587829 w 693337"/>
              <a:gd name="connsiteY8-290" fmla="*/ 75363 h 818941"/>
              <a:gd name="connsiteX9-291" fmla="*/ 452176 w 693337"/>
              <a:gd name="connsiteY9-292" fmla="*/ 175846 h 818941"/>
              <a:gd name="connsiteX10-293" fmla="*/ 422031 w 693337"/>
              <a:gd name="connsiteY10-294" fmla="*/ 361741 h 818941"/>
              <a:gd name="connsiteX11-295" fmla="*/ 693337 w 693337"/>
              <a:gd name="connsiteY11-296" fmla="*/ 341644 h 818941"/>
              <a:gd name="connsiteX12-297" fmla="*/ 587829 w 693337"/>
              <a:gd name="connsiteY12-298" fmla="*/ 366765 h 818941"/>
              <a:gd name="connsiteX13-299" fmla="*/ 617974 w 693337"/>
              <a:gd name="connsiteY13-300" fmla="*/ 462224 h 818941"/>
              <a:gd name="connsiteX14-301" fmla="*/ 547636 w 693337"/>
              <a:gd name="connsiteY14-302" fmla="*/ 371789 h 818941"/>
              <a:gd name="connsiteX15-303" fmla="*/ 401934 w 693337"/>
              <a:gd name="connsiteY15-304" fmla="*/ 783772 h 818941"/>
              <a:gd name="connsiteX16-305" fmla="*/ 351693 w 693337"/>
              <a:gd name="connsiteY16-306" fmla="*/ 818941 h 818941"/>
              <a:gd name="connsiteX0-307" fmla="*/ 351693 w 693337"/>
              <a:gd name="connsiteY0-308" fmla="*/ 818941 h 818941"/>
              <a:gd name="connsiteX1-309" fmla="*/ 331596 w 693337"/>
              <a:gd name="connsiteY1-310" fmla="*/ 482321 h 818941"/>
              <a:gd name="connsiteX2-311" fmla="*/ 0 w 693337"/>
              <a:gd name="connsiteY2-312" fmla="*/ 256233 h 818941"/>
              <a:gd name="connsiteX3-313" fmla="*/ 226088 w 693337"/>
              <a:gd name="connsiteY3-314" fmla="*/ 276330 h 818941"/>
              <a:gd name="connsiteX4-315" fmla="*/ 276330 w 693337"/>
              <a:gd name="connsiteY4-316" fmla="*/ 150725 h 818941"/>
              <a:gd name="connsiteX5-317" fmla="*/ 356717 w 693337"/>
              <a:gd name="connsiteY5-318" fmla="*/ 442128 h 818941"/>
              <a:gd name="connsiteX6-319" fmla="*/ 411983 w 693337"/>
              <a:gd name="connsiteY6-320" fmla="*/ 0 h 818941"/>
              <a:gd name="connsiteX7-321" fmla="*/ 457200 w 693337"/>
              <a:gd name="connsiteY7-322" fmla="*/ 125605 h 818941"/>
              <a:gd name="connsiteX8-323" fmla="*/ 587829 w 693337"/>
              <a:gd name="connsiteY8-324" fmla="*/ 75363 h 818941"/>
              <a:gd name="connsiteX9-325" fmla="*/ 452176 w 693337"/>
              <a:gd name="connsiteY9-326" fmla="*/ 175846 h 818941"/>
              <a:gd name="connsiteX10-327" fmla="*/ 422031 w 693337"/>
              <a:gd name="connsiteY10-328" fmla="*/ 361741 h 818941"/>
              <a:gd name="connsiteX11-329" fmla="*/ 693337 w 693337"/>
              <a:gd name="connsiteY11-330" fmla="*/ 341644 h 818941"/>
              <a:gd name="connsiteX12-331" fmla="*/ 587829 w 693337"/>
              <a:gd name="connsiteY12-332" fmla="*/ 366765 h 818941"/>
              <a:gd name="connsiteX13-333" fmla="*/ 617974 w 693337"/>
              <a:gd name="connsiteY13-334" fmla="*/ 462224 h 818941"/>
              <a:gd name="connsiteX14-335" fmla="*/ 547636 w 693337"/>
              <a:gd name="connsiteY14-336" fmla="*/ 371789 h 818941"/>
              <a:gd name="connsiteX15-337" fmla="*/ 401934 w 693337"/>
              <a:gd name="connsiteY15-338" fmla="*/ 783772 h 818941"/>
              <a:gd name="connsiteX16-339" fmla="*/ 351693 w 693337"/>
              <a:gd name="connsiteY16-340" fmla="*/ 818941 h 818941"/>
              <a:gd name="connsiteX0-341" fmla="*/ 351693 w 693337"/>
              <a:gd name="connsiteY0-342" fmla="*/ 818941 h 818941"/>
              <a:gd name="connsiteX1-343" fmla="*/ 331596 w 693337"/>
              <a:gd name="connsiteY1-344" fmla="*/ 482321 h 818941"/>
              <a:gd name="connsiteX2-345" fmla="*/ 0 w 693337"/>
              <a:gd name="connsiteY2-346" fmla="*/ 256233 h 818941"/>
              <a:gd name="connsiteX3-347" fmla="*/ 226088 w 693337"/>
              <a:gd name="connsiteY3-348" fmla="*/ 276330 h 818941"/>
              <a:gd name="connsiteX4-349" fmla="*/ 276330 w 693337"/>
              <a:gd name="connsiteY4-350" fmla="*/ 150725 h 818941"/>
              <a:gd name="connsiteX5-351" fmla="*/ 356717 w 693337"/>
              <a:gd name="connsiteY5-352" fmla="*/ 442128 h 818941"/>
              <a:gd name="connsiteX6-353" fmla="*/ 411983 w 693337"/>
              <a:gd name="connsiteY6-354" fmla="*/ 0 h 818941"/>
              <a:gd name="connsiteX7-355" fmla="*/ 457200 w 693337"/>
              <a:gd name="connsiteY7-356" fmla="*/ 125605 h 818941"/>
              <a:gd name="connsiteX8-357" fmla="*/ 587829 w 693337"/>
              <a:gd name="connsiteY8-358" fmla="*/ 75363 h 818941"/>
              <a:gd name="connsiteX9-359" fmla="*/ 452176 w 693337"/>
              <a:gd name="connsiteY9-360" fmla="*/ 175846 h 818941"/>
              <a:gd name="connsiteX10-361" fmla="*/ 422031 w 693337"/>
              <a:gd name="connsiteY10-362" fmla="*/ 361741 h 818941"/>
              <a:gd name="connsiteX11-363" fmla="*/ 693337 w 693337"/>
              <a:gd name="connsiteY11-364" fmla="*/ 341644 h 818941"/>
              <a:gd name="connsiteX12-365" fmla="*/ 587829 w 693337"/>
              <a:gd name="connsiteY12-366" fmla="*/ 366765 h 818941"/>
              <a:gd name="connsiteX13-367" fmla="*/ 617974 w 693337"/>
              <a:gd name="connsiteY13-368" fmla="*/ 462224 h 818941"/>
              <a:gd name="connsiteX14-369" fmla="*/ 547636 w 693337"/>
              <a:gd name="connsiteY14-370" fmla="*/ 371789 h 818941"/>
              <a:gd name="connsiteX15-371" fmla="*/ 401934 w 693337"/>
              <a:gd name="connsiteY15-372" fmla="*/ 783772 h 818941"/>
              <a:gd name="connsiteX16-373" fmla="*/ 351693 w 693337"/>
              <a:gd name="connsiteY16-374" fmla="*/ 818941 h 818941"/>
              <a:gd name="connsiteX0-375" fmla="*/ 351693 w 693337"/>
              <a:gd name="connsiteY0-376" fmla="*/ 818941 h 818941"/>
              <a:gd name="connsiteX1-377" fmla="*/ 331596 w 693337"/>
              <a:gd name="connsiteY1-378" fmla="*/ 482321 h 818941"/>
              <a:gd name="connsiteX2-379" fmla="*/ 0 w 693337"/>
              <a:gd name="connsiteY2-380" fmla="*/ 256233 h 818941"/>
              <a:gd name="connsiteX3-381" fmla="*/ 226088 w 693337"/>
              <a:gd name="connsiteY3-382" fmla="*/ 276330 h 818941"/>
              <a:gd name="connsiteX4-383" fmla="*/ 276330 w 693337"/>
              <a:gd name="connsiteY4-384" fmla="*/ 150725 h 818941"/>
              <a:gd name="connsiteX5-385" fmla="*/ 356717 w 693337"/>
              <a:gd name="connsiteY5-386" fmla="*/ 442128 h 818941"/>
              <a:gd name="connsiteX6-387" fmla="*/ 411983 w 693337"/>
              <a:gd name="connsiteY6-388" fmla="*/ 0 h 818941"/>
              <a:gd name="connsiteX7-389" fmla="*/ 457200 w 693337"/>
              <a:gd name="connsiteY7-390" fmla="*/ 125605 h 818941"/>
              <a:gd name="connsiteX8-391" fmla="*/ 587829 w 693337"/>
              <a:gd name="connsiteY8-392" fmla="*/ 75363 h 818941"/>
              <a:gd name="connsiteX9-393" fmla="*/ 452176 w 693337"/>
              <a:gd name="connsiteY9-394" fmla="*/ 175846 h 818941"/>
              <a:gd name="connsiteX10-395" fmla="*/ 422031 w 693337"/>
              <a:gd name="connsiteY10-396" fmla="*/ 361741 h 818941"/>
              <a:gd name="connsiteX11-397" fmla="*/ 693337 w 693337"/>
              <a:gd name="connsiteY11-398" fmla="*/ 341644 h 818941"/>
              <a:gd name="connsiteX12-399" fmla="*/ 587829 w 693337"/>
              <a:gd name="connsiteY12-400" fmla="*/ 366765 h 818941"/>
              <a:gd name="connsiteX13-401" fmla="*/ 617974 w 693337"/>
              <a:gd name="connsiteY13-402" fmla="*/ 462224 h 818941"/>
              <a:gd name="connsiteX14-403" fmla="*/ 547636 w 693337"/>
              <a:gd name="connsiteY14-404" fmla="*/ 371789 h 818941"/>
              <a:gd name="connsiteX15-405" fmla="*/ 401934 w 693337"/>
              <a:gd name="connsiteY15-406" fmla="*/ 783772 h 818941"/>
              <a:gd name="connsiteX16-407" fmla="*/ 351693 w 693337"/>
              <a:gd name="connsiteY16-408" fmla="*/ 818941 h 818941"/>
              <a:gd name="connsiteX0-409" fmla="*/ 351693 w 693337"/>
              <a:gd name="connsiteY0-410" fmla="*/ 818941 h 818941"/>
              <a:gd name="connsiteX1-411" fmla="*/ 331596 w 693337"/>
              <a:gd name="connsiteY1-412" fmla="*/ 482321 h 818941"/>
              <a:gd name="connsiteX2-413" fmla="*/ 0 w 693337"/>
              <a:gd name="connsiteY2-414" fmla="*/ 256233 h 818941"/>
              <a:gd name="connsiteX3-415" fmla="*/ 226088 w 693337"/>
              <a:gd name="connsiteY3-416" fmla="*/ 276330 h 818941"/>
              <a:gd name="connsiteX4-417" fmla="*/ 276330 w 693337"/>
              <a:gd name="connsiteY4-418" fmla="*/ 150725 h 818941"/>
              <a:gd name="connsiteX5-419" fmla="*/ 356717 w 693337"/>
              <a:gd name="connsiteY5-420" fmla="*/ 442128 h 818941"/>
              <a:gd name="connsiteX6-421" fmla="*/ 411983 w 693337"/>
              <a:gd name="connsiteY6-422" fmla="*/ 0 h 818941"/>
              <a:gd name="connsiteX7-423" fmla="*/ 457200 w 693337"/>
              <a:gd name="connsiteY7-424" fmla="*/ 125605 h 818941"/>
              <a:gd name="connsiteX8-425" fmla="*/ 587829 w 693337"/>
              <a:gd name="connsiteY8-426" fmla="*/ 75363 h 818941"/>
              <a:gd name="connsiteX9-427" fmla="*/ 452176 w 693337"/>
              <a:gd name="connsiteY9-428" fmla="*/ 175846 h 818941"/>
              <a:gd name="connsiteX10-429" fmla="*/ 422031 w 693337"/>
              <a:gd name="connsiteY10-430" fmla="*/ 361741 h 818941"/>
              <a:gd name="connsiteX11-431" fmla="*/ 693337 w 693337"/>
              <a:gd name="connsiteY11-432" fmla="*/ 341644 h 818941"/>
              <a:gd name="connsiteX12-433" fmla="*/ 587829 w 693337"/>
              <a:gd name="connsiteY12-434" fmla="*/ 366765 h 818941"/>
              <a:gd name="connsiteX13-435" fmla="*/ 617974 w 693337"/>
              <a:gd name="connsiteY13-436" fmla="*/ 462224 h 818941"/>
              <a:gd name="connsiteX14-437" fmla="*/ 547636 w 693337"/>
              <a:gd name="connsiteY14-438" fmla="*/ 371789 h 818941"/>
              <a:gd name="connsiteX15-439" fmla="*/ 401934 w 693337"/>
              <a:gd name="connsiteY15-440" fmla="*/ 783772 h 818941"/>
              <a:gd name="connsiteX16-441" fmla="*/ 351693 w 693337"/>
              <a:gd name="connsiteY16-442" fmla="*/ 818941 h 818941"/>
              <a:gd name="connsiteX0-443" fmla="*/ 351693 w 693337"/>
              <a:gd name="connsiteY0-444" fmla="*/ 818941 h 818941"/>
              <a:gd name="connsiteX1-445" fmla="*/ 331596 w 693337"/>
              <a:gd name="connsiteY1-446" fmla="*/ 482321 h 818941"/>
              <a:gd name="connsiteX2-447" fmla="*/ 0 w 693337"/>
              <a:gd name="connsiteY2-448" fmla="*/ 256233 h 818941"/>
              <a:gd name="connsiteX3-449" fmla="*/ 226088 w 693337"/>
              <a:gd name="connsiteY3-450" fmla="*/ 276330 h 818941"/>
              <a:gd name="connsiteX4-451" fmla="*/ 276330 w 693337"/>
              <a:gd name="connsiteY4-452" fmla="*/ 150725 h 818941"/>
              <a:gd name="connsiteX5-453" fmla="*/ 356717 w 693337"/>
              <a:gd name="connsiteY5-454" fmla="*/ 442128 h 818941"/>
              <a:gd name="connsiteX6-455" fmla="*/ 411983 w 693337"/>
              <a:gd name="connsiteY6-456" fmla="*/ 0 h 818941"/>
              <a:gd name="connsiteX7-457" fmla="*/ 457200 w 693337"/>
              <a:gd name="connsiteY7-458" fmla="*/ 125605 h 818941"/>
              <a:gd name="connsiteX8-459" fmla="*/ 587829 w 693337"/>
              <a:gd name="connsiteY8-460" fmla="*/ 75363 h 818941"/>
              <a:gd name="connsiteX9-461" fmla="*/ 452176 w 693337"/>
              <a:gd name="connsiteY9-462" fmla="*/ 175846 h 818941"/>
              <a:gd name="connsiteX10-463" fmla="*/ 422031 w 693337"/>
              <a:gd name="connsiteY10-464" fmla="*/ 361741 h 818941"/>
              <a:gd name="connsiteX11-465" fmla="*/ 693337 w 693337"/>
              <a:gd name="connsiteY11-466" fmla="*/ 341644 h 818941"/>
              <a:gd name="connsiteX12-467" fmla="*/ 587829 w 693337"/>
              <a:gd name="connsiteY12-468" fmla="*/ 366765 h 818941"/>
              <a:gd name="connsiteX13-469" fmla="*/ 617974 w 693337"/>
              <a:gd name="connsiteY13-470" fmla="*/ 462224 h 818941"/>
              <a:gd name="connsiteX14-471" fmla="*/ 547636 w 693337"/>
              <a:gd name="connsiteY14-472" fmla="*/ 371789 h 818941"/>
              <a:gd name="connsiteX15-473" fmla="*/ 401934 w 693337"/>
              <a:gd name="connsiteY15-474" fmla="*/ 783772 h 818941"/>
              <a:gd name="connsiteX16-475" fmla="*/ 351693 w 693337"/>
              <a:gd name="connsiteY16-476" fmla="*/ 818941 h 818941"/>
              <a:gd name="connsiteX0-477" fmla="*/ 351693 w 693337"/>
              <a:gd name="connsiteY0-478" fmla="*/ 818941 h 818941"/>
              <a:gd name="connsiteX1-479" fmla="*/ 331596 w 693337"/>
              <a:gd name="connsiteY1-480" fmla="*/ 482321 h 818941"/>
              <a:gd name="connsiteX2-481" fmla="*/ 0 w 693337"/>
              <a:gd name="connsiteY2-482" fmla="*/ 256233 h 818941"/>
              <a:gd name="connsiteX3-483" fmla="*/ 226088 w 693337"/>
              <a:gd name="connsiteY3-484" fmla="*/ 276330 h 818941"/>
              <a:gd name="connsiteX4-485" fmla="*/ 276330 w 693337"/>
              <a:gd name="connsiteY4-486" fmla="*/ 150725 h 818941"/>
              <a:gd name="connsiteX5-487" fmla="*/ 356717 w 693337"/>
              <a:gd name="connsiteY5-488" fmla="*/ 442128 h 818941"/>
              <a:gd name="connsiteX6-489" fmla="*/ 411983 w 693337"/>
              <a:gd name="connsiteY6-490" fmla="*/ 0 h 818941"/>
              <a:gd name="connsiteX7-491" fmla="*/ 457200 w 693337"/>
              <a:gd name="connsiteY7-492" fmla="*/ 125605 h 818941"/>
              <a:gd name="connsiteX8-493" fmla="*/ 587829 w 693337"/>
              <a:gd name="connsiteY8-494" fmla="*/ 75363 h 818941"/>
              <a:gd name="connsiteX9-495" fmla="*/ 452176 w 693337"/>
              <a:gd name="connsiteY9-496" fmla="*/ 175846 h 818941"/>
              <a:gd name="connsiteX10-497" fmla="*/ 422031 w 693337"/>
              <a:gd name="connsiteY10-498" fmla="*/ 361741 h 818941"/>
              <a:gd name="connsiteX11-499" fmla="*/ 693337 w 693337"/>
              <a:gd name="connsiteY11-500" fmla="*/ 341644 h 818941"/>
              <a:gd name="connsiteX12-501" fmla="*/ 587829 w 693337"/>
              <a:gd name="connsiteY12-502" fmla="*/ 366765 h 818941"/>
              <a:gd name="connsiteX13-503" fmla="*/ 617974 w 693337"/>
              <a:gd name="connsiteY13-504" fmla="*/ 462224 h 818941"/>
              <a:gd name="connsiteX14-505" fmla="*/ 547636 w 693337"/>
              <a:gd name="connsiteY14-506" fmla="*/ 371789 h 818941"/>
              <a:gd name="connsiteX15-507" fmla="*/ 401934 w 693337"/>
              <a:gd name="connsiteY15-508" fmla="*/ 783772 h 818941"/>
              <a:gd name="connsiteX16-509" fmla="*/ 351693 w 693337"/>
              <a:gd name="connsiteY16-510" fmla="*/ 818941 h 818941"/>
              <a:gd name="connsiteX0-511" fmla="*/ 351693 w 693337"/>
              <a:gd name="connsiteY0-512" fmla="*/ 818941 h 818941"/>
              <a:gd name="connsiteX1-513" fmla="*/ 331596 w 693337"/>
              <a:gd name="connsiteY1-514" fmla="*/ 482321 h 818941"/>
              <a:gd name="connsiteX2-515" fmla="*/ 0 w 693337"/>
              <a:gd name="connsiteY2-516" fmla="*/ 256233 h 818941"/>
              <a:gd name="connsiteX3-517" fmla="*/ 226088 w 693337"/>
              <a:gd name="connsiteY3-518" fmla="*/ 276330 h 818941"/>
              <a:gd name="connsiteX4-519" fmla="*/ 276330 w 693337"/>
              <a:gd name="connsiteY4-520" fmla="*/ 150725 h 818941"/>
              <a:gd name="connsiteX5-521" fmla="*/ 356717 w 693337"/>
              <a:gd name="connsiteY5-522" fmla="*/ 442128 h 818941"/>
              <a:gd name="connsiteX6-523" fmla="*/ 411983 w 693337"/>
              <a:gd name="connsiteY6-524" fmla="*/ 0 h 818941"/>
              <a:gd name="connsiteX7-525" fmla="*/ 457200 w 693337"/>
              <a:gd name="connsiteY7-526" fmla="*/ 125605 h 818941"/>
              <a:gd name="connsiteX8-527" fmla="*/ 587829 w 693337"/>
              <a:gd name="connsiteY8-528" fmla="*/ 75363 h 818941"/>
              <a:gd name="connsiteX9-529" fmla="*/ 452176 w 693337"/>
              <a:gd name="connsiteY9-530" fmla="*/ 175846 h 818941"/>
              <a:gd name="connsiteX10-531" fmla="*/ 422031 w 693337"/>
              <a:gd name="connsiteY10-532" fmla="*/ 361741 h 818941"/>
              <a:gd name="connsiteX11-533" fmla="*/ 693337 w 693337"/>
              <a:gd name="connsiteY11-534" fmla="*/ 341644 h 818941"/>
              <a:gd name="connsiteX12-535" fmla="*/ 577697 w 693337"/>
              <a:gd name="connsiteY12-536" fmla="*/ 336370 h 818941"/>
              <a:gd name="connsiteX13-537" fmla="*/ 617974 w 693337"/>
              <a:gd name="connsiteY13-538" fmla="*/ 462224 h 818941"/>
              <a:gd name="connsiteX14-539" fmla="*/ 547636 w 693337"/>
              <a:gd name="connsiteY14-540" fmla="*/ 371789 h 818941"/>
              <a:gd name="connsiteX15-541" fmla="*/ 401934 w 693337"/>
              <a:gd name="connsiteY15-542" fmla="*/ 783772 h 818941"/>
              <a:gd name="connsiteX16-543" fmla="*/ 351693 w 693337"/>
              <a:gd name="connsiteY16-544" fmla="*/ 818941 h 818941"/>
              <a:gd name="connsiteX0-545" fmla="*/ 351693 w 693337"/>
              <a:gd name="connsiteY0-546" fmla="*/ 818941 h 818941"/>
              <a:gd name="connsiteX1-547" fmla="*/ 331596 w 693337"/>
              <a:gd name="connsiteY1-548" fmla="*/ 482321 h 818941"/>
              <a:gd name="connsiteX2-549" fmla="*/ 0 w 693337"/>
              <a:gd name="connsiteY2-550" fmla="*/ 256233 h 818941"/>
              <a:gd name="connsiteX3-551" fmla="*/ 226088 w 693337"/>
              <a:gd name="connsiteY3-552" fmla="*/ 276330 h 818941"/>
              <a:gd name="connsiteX4-553" fmla="*/ 276330 w 693337"/>
              <a:gd name="connsiteY4-554" fmla="*/ 150725 h 818941"/>
              <a:gd name="connsiteX5-555" fmla="*/ 356717 w 693337"/>
              <a:gd name="connsiteY5-556" fmla="*/ 442128 h 818941"/>
              <a:gd name="connsiteX6-557" fmla="*/ 411983 w 693337"/>
              <a:gd name="connsiteY6-558" fmla="*/ 0 h 818941"/>
              <a:gd name="connsiteX7-559" fmla="*/ 457200 w 693337"/>
              <a:gd name="connsiteY7-560" fmla="*/ 125605 h 818941"/>
              <a:gd name="connsiteX8-561" fmla="*/ 587829 w 693337"/>
              <a:gd name="connsiteY8-562" fmla="*/ 75363 h 818941"/>
              <a:gd name="connsiteX9-563" fmla="*/ 452176 w 693337"/>
              <a:gd name="connsiteY9-564" fmla="*/ 175846 h 818941"/>
              <a:gd name="connsiteX10-565" fmla="*/ 422031 w 693337"/>
              <a:gd name="connsiteY10-566" fmla="*/ 361741 h 818941"/>
              <a:gd name="connsiteX11-567" fmla="*/ 693337 w 693337"/>
              <a:gd name="connsiteY11-568" fmla="*/ 341644 h 818941"/>
              <a:gd name="connsiteX12-569" fmla="*/ 577697 w 693337"/>
              <a:gd name="connsiteY12-570" fmla="*/ 336370 h 818941"/>
              <a:gd name="connsiteX13-571" fmla="*/ 638237 w 693337"/>
              <a:gd name="connsiteY13-572" fmla="*/ 419163 h 818941"/>
              <a:gd name="connsiteX14-573" fmla="*/ 547636 w 693337"/>
              <a:gd name="connsiteY14-574" fmla="*/ 371789 h 818941"/>
              <a:gd name="connsiteX15-575" fmla="*/ 401934 w 693337"/>
              <a:gd name="connsiteY15-576" fmla="*/ 783772 h 818941"/>
              <a:gd name="connsiteX16-577" fmla="*/ 351693 w 693337"/>
              <a:gd name="connsiteY16-578" fmla="*/ 818941 h 818941"/>
              <a:gd name="connsiteX0-579" fmla="*/ 351693 w 693337"/>
              <a:gd name="connsiteY0-580" fmla="*/ 818941 h 818941"/>
              <a:gd name="connsiteX1-581" fmla="*/ 331596 w 693337"/>
              <a:gd name="connsiteY1-582" fmla="*/ 482321 h 818941"/>
              <a:gd name="connsiteX2-583" fmla="*/ 0 w 693337"/>
              <a:gd name="connsiteY2-584" fmla="*/ 256233 h 818941"/>
              <a:gd name="connsiteX3-585" fmla="*/ 226088 w 693337"/>
              <a:gd name="connsiteY3-586" fmla="*/ 276330 h 818941"/>
              <a:gd name="connsiteX4-587" fmla="*/ 276330 w 693337"/>
              <a:gd name="connsiteY4-588" fmla="*/ 150725 h 818941"/>
              <a:gd name="connsiteX5-589" fmla="*/ 356717 w 693337"/>
              <a:gd name="connsiteY5-590" fmla="*/ 442128 h 818941"/>
              <a:gd name="connsiteX6-591" fmla="*/ 411983 w 693337"/>
              <a:gd name="connsiteY6-592" fmla="*/ 0 h 818941"/>
              <a:gd name="connsiteX7-593" fmla="*/ 457200 w 693337"/>
              <a:gd name="connsiteY7-594" fmla="*/ 125605 h 818941"/>
              <a:gd name="connsiteX8-595" fmla="*/ 587829 w 693337"/>
              <a:gd name="connsiteY8-596" fmla="*/ 75363 h 818941"/>
              <a:gd name="connsiteX9-597" fmla="*/ 452176 w 693337"/>
              <a:gd name="connsiteY9-598" fmla="*/ 175846 h 818941"/>
              <a:gd name="connsiteX10-599" fmla="*/ 422031 w 693337"/>
              <a:gd name="connsiteY10-600" fmla="*/ 361741 h 818941"/>
              <a:gd name="connsiteX11-601" fmla="*/ 693337 w 693337"/>
              <a:gd name="connsiteY11-602" fmla="*/ 341644 h 818941"/>
              <a:gd name="connsiteX12-603" fmla="*/ 577697 w 693337"/>
              <a:gd name="connsiteY12-604" fmla="*/ 336370 h 818941"/>
              <a:gd name="connsiteX13-605" fmla="*/ 638237 w 693337"/>
              <a:gd name="connsiteY13-606" fmla="*/ 419163 h 818941"/>
              <a:gd name="connsiteX14-607" fmla="*/ 547636 w 693337"/>
              <a:gd name="connsiteY14-608" fmla="*/ 371789 h 818941"/>
              <a:gd name="connsiteX15-609" fmla="*/ 401934 w 693337"/>
              <a:gd name="connsiteY15-610" fmla="*/ 783772 h 818941"/>
              <a:gd name="connsiteX16-611" fmla="*/ 351693 w 693337"/>
              <a:gd name="connsiteY16-612" fmla="*/ 818941 h 818941"/>
              <a:gd name="connsiteX0-613" fmla="*/ 351693 w 693337"/>
              <a:gd name="connsiteY0-614" fmla="*/ 818941 h 818941"/>
              <a:gd name="connsiteX1-615" fmla="*/ 331596 w 693337"/>
              <a:gd name="connsiteY1-616" fmla="*/ 482321 h 818941"/>
              <a:gd name="connsiteX2-617" fmla="*/ 0 w 693337"/>
              <a:gd name="connsiteY2-618" fmla="*/ 256233 h 818941"/>
              <a:gd name="connsiteX3-619" fmla="*/ 226088 w 693337"/>
              <a:gd name="connsiteY3-620" fmla="*/ 276330 h 818941"/>
              <a:gd name="connsiteX4-621" fmla="*/ 276330 w 693337"/>
              <a:gd name="connsiteY4-622" fmla="*/ 150725 h 818941"/>
              <a:gd name="connsiteX5-623" fmla="*/ 356717 w 693337"/>
              <a:gd name="connsiteY5-624" fmla="*/ 442128 h 818941"/>
              <a:gd name="connsiteX6-625" fmla="*/ 411983 w 693337"/>
              <a:gd name="connsiteY6-626" fmla="*/ 0 h 818941"/>
              <a:gd name="connsiteX7-627" fmla="*/ 457200 w 693337"/>
              <a:gd name="connsiteY7-628" fmla="*/ 125605 h 818941"/>
              <a:gd name="connsiteX8-629" fmla="*/ 587829 w 693337"/>
              <a:gd name="connsiteY8-630" fmla="*/ 75363 h 818941"/>
              <a:gd name="connsiteX9-631" fmla="*/ 452176 w 693337"/>
              <a:gd name="connsiteY9-632" fmla="*/ 175846 h 818941"/>
              <a:gd name="connsiteX10-633" fmla="*/ 422031 w 693337"/>
              <a:gd name="connsiteY10-634" fmla="*/ 361741 h 818941"/>
              <a:gd name="connsiteX11-635" fmla="*/ 693337 w 693337"/>
              <a:gd name="connsiteY11-636" fmla="*/ 341644 h 818941"/>
              <a:gd name="connsiteX12-637" fmla="*/ 577697 w 693337"/>
              <a:gd name="connsiteY12-638" fmla="*/ 336370 h 818941"/>
              <a:gd name="connsiteX13-639" fmla="*/ 638237 w 693337"/>
              <a:gd name="connsiteY13-640" fmla="*/ 419163 h 818941"/>
              <a:gd name="connsiteX14-641" fmla="*/ 547636 w 693337"/>
              <a:gd name="connsiteY14-642" fmla="*/ 371789 h 818941"/>
              <a:gd name="connsiteX15-643" fmla="*/ 401934 w 693337"/>
              <a:gd name="connsiteY15-644" fmla="*/ 783772 h 818941"/>
              <a:gd name="connsiteX16-645" fmla="*/ 351693 w 693337"/>
              <a:gd name="connsiteY16-646" fmla="*/ 818941 h 818941"/>
              <a:gd name="connsiteX0-647" fmla="*/ 351693 w 693337"/>
              <a:gd name="connsiteY0-648" fmla="*/ 818941 h 818941"/>
              <a:gd name="connsiteX1-649" fmla="*/ 331596 w 693337"/>
              <a:gd name="connsiteY1-650" fmla="*/ 482321 h 818941"/>
              <a:gd name="connsiteX2-651" fmla="*/ 0 w 693337"/>
              <a:gd name="connsiteY2-652" fmla="*/ 256233 h 818941"/>
              <a:gd name="connsiteX3-653" fmla="*/ 226088 w 693337"/>
              <a:gd name="connsiteY3-654" fmla="*/ 276330 h 818941"/>
              <a:gd name="connsiteX4-655" fmla="*/ 276330 w 693337"/>
              <a:gd name="connsiteY4-656" fmla="*/ 150725 h 818941"/>
              <a:gd name="connsiteX5-657" fmla="*/ 356717 w 693337"/>
              <a:gd name="connsiteY5-658" fmla="*/ 442128 h 818941"/>
              <a:gd name="connsiteX6-659" fmla="*/ 411983 w 693337"/>
              <a:gd name="connsiteY6-660" fmla="*/ 0 h 818941"/>
              <a:gd name="connsiteX7-661" fmla="*/ 457200 w 693337"/>
              <a:gd name="connsiteY7-662" fmla="*/ 125605 h 818941"/>
              <a:gd name="connsiteX8-663" fmla="*/ 587829 w 693337"/>
              <a:gd name="connsiteY8-664" fmla="*/ 75363 h 818941"/>
              <a:gd name="connsiteX9-665" fmla="*/ 452176 w 693337"/>
              <a:gd name="connsiteY9-666" fmla="*/ 175846 h 818941"/>
              <a:gd name="connsiteX10-667" fmla="*/ 422031 w 693337"/>
              <a:gd name="connsiteY10-668" fmla="*/ 361741 h 818941"/>
              <a:gd name="connsiteX11-669" fmla="*/ 693337 w 693337"/>
              <a:gd name="connsiteY11-670" fmla="*/ 341644 h 818941"/>
              <a:gd name="connsiteX12-671" fmla="*/ 577697 w 693337"/>
              <a:gd name="connsiteY12-672" fmla="*/ 336370 h 818941"/>
              <a:gd name="connsiteX13-673" fmla="*/ 638237 w 693337"/>
              <a:gd name="connsiteY13-674" fmla="*/ 419163 h 818941"/>
              <a:gd name="connsiteX14-675" fmla="*/ 555235 w 693337"/>
              <a:gd name="connsiteY14-676" fmla="*/ 351525 h 818941"/>
              <a:gd name="connsiteX15-677" fmla="*/ 401934 w 693337"/>
              <a:gd name="connsiteY15-678" fmla="*/ 783772 h 818941"/>
              <a:gd name="connsiteX16-679" fmla="*/ 351693 w 693337"/>
              <a:gd name="connsiteY16-680" fmla="*/ 818941 h 818941"/>
              <a:gd name="connsiteX0-681" fmla="*/ 351693 w 693337"/>
              <a:gd name="connsiteY0-682" fmla="*/ 818941 h 818941"/>
              <a:gd name="connsiteX1-683" fmla="*/ 331596 w 693337"/>
              <a:gd name="connsiteY1-684" fmla="*/ 482321 h 818941"/>
              <a:gd name="connsiteX2-685" fmla="*/ 0 w 693337"/>
              <a:gd name="connsiteY2-686" fmla="*/ 256233 h 818941"/>
              <a:gd name="connsiteX3-687" fmla="*/ 226088 w 693337"/>
              <a:gd name="connsiteY3-688" fmla="*/ 276330 h 818941"/>
              <a:gd name="connsiteX4-689" fmla="*/ 276330 w 693337"/>
              <a:gd name="connsiteY4-690" fmla="*/ 150725 h 818941"/>
              <a:gd name="connsiteX5-691" fmla="*/ 356717 w 693337"/>
              <a:gd name="connsiteY5-692" fmla="*/ 442128 h 818941"/>
              <a:gd name="connsiteX6-693" fmla="*/ 411983 w 693337"/>
              <a:gd name="connsiteY6-694" fmla="*/ 0 h 818941"/>
              <a:gd name="connsiteX7-695" fmla="*/ 457200 w 693337"/>
              <a:gd name="connsiteY7-696" fmla="*/ 125605 h 818941"/>
              <a:gd name="connsiteX8-697" fmla="*/ 587829 w 693337"/>
              <a:gd name="connsiteY8-698" fmla="*/ 75363 h 818941"/>
              <a:gd name="connsiteX9-699" fmla="*/ 452176 w 693337"/>
              <a:gd name="connsiteY9-700" fmla="*/ 175846 h 818941"/>
              <a:gd name="connsiteX10-701" fmla="*/ 422031 w 693337"/>
              <a:gd name="connsiteY10-702" fmla="*/ 361741 h 818941"/>
              <a:gd name="connsiteX11-703" fmla="*/ 693337 w 693337"/>
              <a:gd name="connsiteY11-704" fmla="*/ 341644 h 818941"/>
              <a:gd name="connsiteX12-705" fmla="*/ 577697 w 693337"/>
              <a:gd name="connsiteY12-706" fmla="*/ 336370 h 818941"/>
              <a:gd name="connsiteX13-707" fmla="*/ 638237 w 693337"/>
              <a:gd name="connsiteY13-708" fmla="*/ 419163 h 818941"/>
              <a:gd name="connsiteX14-709" fmla="*/ 555235 w 693337"/>
              <a:gd name="connsiteY14-710" fmla="*/ 351525 h 818941"/>
              <a:gd name="connsiteX15-711" fmla="*/ 401934 w 693337"/>
              <a:gd name="connsiteY15-712" fmla="*/ 783772 h 818941"/>
              <a:gd name="connsiteX16-713" fmla="*/ 351693 w 693337"/>
              <a:gd name="connsiteY16-714" fmla="*/ 818941 h 818941"/>
              <a:gd name="connsiteX0-715" fmla="*/ 351693 w 693337"/>
              <a:gd name="connsiteY0-716" fmla="*/ 818941 h 818941"/>
              <a:gd name="connsiteX1-717" fmla="*/ 331596 w 693337"/>
              <a:gd name="connsiteY1-718" fmla="*/ 482321 h 818941"/>
              <a:gd name="connsiteX2-719" fmla="*/ 0 w 693337"/>
              <a:gd name="connsiteY2-720" fmla="*/ 256233 h 818941"/>
              <a:gd name="connsiteX3-721" fmla="*/ 226088 w 693337"/>
              <a:gd name="connsiteY3-722" fmla="*/ 276330 h 818941"/>
              <a:gd name="connsiteX4-723" fmla="*/ 276330 w 693337"/>
              <a:gd name="connsiteY4-724" fmla="*/ 150725 h 818941"/>
              <a:gd name="connsiteX5-725" fmla="*/ 356717 w 693337"/>
              <a:gd name="connsiteY5-726" fmla="*/ 442128 h 818941"/>
              <a:gd name="connsiteX6-727" fmla="*/ 411983 w 693337"/>
              <a:gd name="connsiteY6-728" fmla="*/ 0 h 818941"/>
              <a:gd name="connsiteX7-729" fmla="*/ 457200 w 693337"/>
              <a:gd name="connsiteY7-730" fmla="*/ 125605 h 818941"/>
              <a:gd name="connsiteX8-731" fmla="*/ 587829 w 693337"/>
              <a:gd name="connsiteY8-732" fmla="*/ 75363 h 818941"/>
              <a:gd name="connsiteX9-733" fmla="*/ 452176 w 693337"/>
              <a:gd name="connsiteY9-734" fmla="*/ 175846 h 818941"/>
              <a:gd name="connsiteX10-735" fmla="*/ 422031 w 693337"/>
              <a:gd name="connsiteY10-736" fmla="*/ 361741 h 818941"/>
              <a:gd name="connsiteX11-737" fmla="*/ 693337 w 693337"/>
              <a:gd name="connsiteY11-738" fmla="*/ 341644 h 818941"/>
              <a:gd name="connsiteX12-739" fmla="*/ 577697 w 693337"/>
              <a:gd name="connsiteY12-740" fmla="*/ 336370 h 818941"/>
              <a:gd name="connsiteX13-741" fmla="*/ 638237 w 693337"/>
              <a:gd name="connsiteY13-742" fmla="*/ 419163 h 818941"/>
              <a:gd name="connsiteX14-743" fmla="*/ 555235 w 693337"/>
              <a:gd name="connsiteY14-744" fmla="*/ 351525 h 818941"/>
              <a:gd name="connsiteX15-745" fmla="*/ 401934 w 693337"/>
              <a:gd name="connsiteY15-746" fmla="*/ 783772 h 818941"/>
              <a:gd name="connsiteX16-747" fmla="*/ 351693 w 693337"/>
              <a:gd name="connsiteY16-748" fmla="*/ 818941 h 818941"/>
              <a:gd name="connsiteX0-749" fmla="*/ 351693 w 693337"/>
              <a:gd name="connsiteY0-750" fmla="*/ 818941 h 818941"/>
              <a:gd name="connsiteX1-751" fmla="*/ 331596 w 693337"/>
              <a:gd name="connsiteY1-752" fmla="*/ 482321 h 818941"/>
              <a:gd name="connsiteX2-753" fmla="*/ 0 w 693337"/>
              <a:gd name="connsiteY2-754" fmla="*/ 256233 h 818941"/>
              <a:gd name="connsiteX3-755" fmla="*/ 226088 w 693337"/>
              <a:gd name="connsiteY3-756" fmla="*/ 276330 h 818941"/>
              <a:gd name="connsiteX4-757" fmla="*/ 276330 w 693337"/>
              <a:gd name="connsiteY4-758" fmla="*/ 150725 h 818941"/>
              <a:gd name="connsiteX5-759" fmla="*/ 356717 w 693337"/>
              <a:gd name="connsiteY5-760" fmla="*/ 442128 h 818941"/>
              <a:gd name="connsiteX6-761" fmla="*/ 411983 w 693337"/>
              <a:gd name="connsiteY6-762" fmla="*/ 0 h 818941"/>
              <a:gd name="connsiteX7-763" fmla="*/ 457200 w 693337"/>
              <a:gd name="connsiteY7-764" fmla="*/ 125605 h 818941"/>
              <a:gd name="connsiteX8-765" fmla="*/ 587829 w 693337"/>
              <a:gd name="connsiteY8-766" fmla="*/ 75363 h 818941"/>
              <a:gd name="connsiteX9-767" fmla="*/ 452176 w 693337"/>
              <a:gd name="connsiteY9-768" fmla="*/ 175846 h 818941"/>
              <a:gd name="connsiteX10-769" fmla="*/ 422031 w 693337"/>
              <a:gd name="connsiteY10-770" fmla="*/ 361741 h 818941"/>
              <a:gd name="connsiteX11-771" fmla="*/ 693337 w 693337"/>
              <a:gd name="connsiteY11-772" fmla="*/ 341644 h 818941"/>
              <a:gd name="connsiteX12-773" fmla="*/ 577697 w 693337"/>
              <a:gd name="connsiteY12-774" fmla="*/ 336370 h 818941"/>
              <a:gd name="connsiteX13-775" fmla="*/ 638237 w 693337"/>
              <a:gd name="connsiteY13-776" fmla="*/ 419163 h 818941"/>
              <a:gd name="connsiteX14-777" fmla="*/ 542571 w 693337"/>
              <a:gd name="connsiteY14-778" fmla="*/ 346459 h 818941"/>
              <a:gd name="connsiteX15-779" fmla="*/ 401934 w 693337"/>
              <a:gd name="connsiteY15-780" fmla="*/ 783772 h 818941"/>
              <a:gd name="connsiteX16-781" fmla="*/ 351693 w 693337"/>
              <a:gd name="connsiteY16-782" fmla="*/ 818941 h 818941"/>
              <a:gd name="connsiteX0-783" fmla="*/ 351693 w 693337"/>
              <a:gd name="connsiteY0-784" fmla="*/ 818941 h 818941"/>
              <a:gd name="connsiteX1-785" fmla="*/ 331596 w 693337"/>
              <a:gd name="connsiteY1-786" fmla="*/ 482321 h 818941"/>
              <a:gd name="connsiteX2-787" fmla="*/ 0 w 693337"/>
              <a:gd name="connsiteY2-788" fmla="*/ 256233 h 818941"/>
              <a:gd name="connsiteX3-789" fmla="*/ 226088 w 693337"/>
              <a:gd name="connsiteY3-790" fmla="*/ 276330 h 818941"/>
              <a:gd name="connsiteX4-791" fmla="*/ 276330 w 693337"/>
              <a:gd name="connsiteY4-792" fmla="*/ 150725 h 818941"/>
              <a:gd name="connsiteX5-793" fmla="*/ 356717 w 693337"/>
              <a:gd name="connsiteY5-794" fmla="*/ 442128 h 818941"/>
              <a:gd name="connsiteX6-795" fmla="*/ 411983 w 693337"/>
              <a:gd name="connsiteY6-796" fmla="*/ 0 h 818941"/>
              <a:gd name="connsiteX7-797" fmla="*/ 457200 w 693337"/>
              <a:gd name="connsiteY7-798" fmla="*/ 125605 h 818941"/>
              <a:gd name="connsiteX8-799" fmla="*/ 587829 w 693337"/>
              <a:gd name="connsiteY8-800" fmla="*/ 75363 h 818941"/>
              <a:gd name="connsiteX9-801" fmla="*/ 452176 w 693337"/>
              <a:gd name="connsiteY9-802" fmla="*/ 175846 h 818941"/>
              <a:gd name="connsiteX10-803" fmla="*/ 422031 w 693337"/>
              <a:gd name="connsiteY10-804" fmla="*/ 361741 h 818941"/>
              <a:gd name="connsiteX11-805" fmla="*/ 693337 w 693337"/>
              <a:gd name="connsiteY11-806" fmla="*/ 341644 h 818941"/>
              <a:gd name="connsiteX12-807" fmla="*/ 587829 w 693337"/>
              <a:gd name="connsiteY12-808" fmla="*/ 336370 h 818941"/>
              <a:gd name="connsiteX13-809" fmla="*/ 638237 w 693337"/>
              <a:gd name="connsiteY13-810" fmla="*/ 419163 h 818941"/>
              <a:gd name="connsiteX14-811" fmla="*/ 542571 w 693337"/>
              <a:gd name="connsiteY14-812" fmla="*/ 346459 h 818941"/>
              <a:gd name="connsiteX15-813" fmla="*/ 401934 w 693337"/>
              <a:gd name="connsiteY15-814" fmla="*/ 783772 h 818941"/>
              <a:gd name="connsiteX16-815" fmla="*/ 351693 w 693337"/>
              <a:gd name="connsiteY16-816" fmla="*/ 818941 h 818941"/>
              <a:gd name="connsiteX0-817" fmla="*/ 351693 w 693337"/>
              <a:gd name="connsiteY0-818" fmla="*/ 818941 h 818941"/>
              <a:gd name="connsiteX1-819" fmla="*/ 331596 w 693337"/>
              <a:gd name="connsiteY1-820" fmla="*/ 482321 h 818941"/>
              <a:gd name="connsiteX2-821" fmla="*/ 0 w 693337"/>
              <a:gd name="connsiteY2-822" fmla="*/ 256233 h 818941"/>
              <a:gd name="connsiteX3-823" fmla="*/ 226088 w 693337"/>
              <a:gd name="connsiteY3-824" fmla="*/ 276330 h 818941"/>
              <a:gd name="connsiteX4-825" fmla="*/ 276330 w 693337"/>
              <a:gd name="connsiteY4-826" fmla="*/ 150725 h 818941"/>
              <a:gd name="connsiteX5-827" fmla="*/ 356717 w 693337"/>
              <a:gd name="connsiteY5-828" fmla="*/ 442128 h 818941"/>
              <a:gd name="connsiteX6-829" fmla="*/ 411983 w 693337"/>
              <a:gd name="connsiteY6-830" fmla="*/ 0 h 818941"/>
              <a:gd name="connsiteX7-831" fmla="*/ 457200 w 693337"/>
              <a:gd name="connsiteY7-832" fmla="*/ 125605 h 818941"/>
              <a:gd name="connsiteX8-833" fmla="*/ 587829 w 693337"/>
              <a:gd name="connsiteY8-834" fmla="*/ 75363 h 818941"/>
              <a:gd name="connsiteX9-835" fmla="*/ 452176 w 693337"/>
              <a:gd name="connsiteY9-836" fmla="*/ 175846 h 818941"/>
              <a:gd name="connsiteX10-837" fmla="*/ 422031 w 693337"/>
              <a:gd name="connsiteY10-838" fmla="*/ 361741 h 818941"/>
              <a:gd name="connsiteX11-839" fmla="*/ 693337 w 693337"/>
              <a:gd name="connsiteY11-840" fmla="*/ 341644 h 818941"/>
              <a:gd name="connsiteX12-841" fmla="*/ 587829 w 693337"/>
              <a:gd name="connsiteY12-842" fmla="*/ 336370 h 818941"/>
              <a:gd name="connsiteX13-843" fmla="*/ 638237 w 693337"/>
              <a:gd name="connsiteY13-844" fmla="*/ 419163 h 818941"/>
              <a:gd name="connsiteX14-845" fmla="*/ 542571 w 693337"/>
              <a:gd name="connsiteY14-846" fmla="*/ 346459 h 818941"/>
              <a:gd name="connsiteX15-847" fmla="*/ 401934 w 693337"/>
              <a:gd name="connsiteY15-848" fmla="*/ 783772 h 818941"/>
              <a:gd name="connsiteX16-849" fmla="*/ 351693 w 693337"/>
              <a:gd name="connsiteY16-850" fmla="*/ 818941 h 818941"/>
              <a:gd name="connsiteX0-851" fmla="*/ 351693 w 693337"/>
              <a:gd name="connsiteY0-852" fmla="*/ 818941 h 818941"/>
              <a:gd name="connsiteX1-853" fmla="*/ 331596 w 693337"/>
              <a:gd name="connsiteY1-854" fmla="*/ 482321 h 818941"/>
              <a:gd name="connsiteX2-855" fmla="*/ 0 w 693337"/>
              <a:gd name="connsiteY2-856" fmla="*/ 256233 h 818941"/>
              <a:gd name="connsiteX3-857" fmla="*/ 226088 w 693337"/>
              <a:gd name="connsiteY3-858" fmla="*/ 276330 h 818941"/>
              <a:gd name="connsiteX4-859" fmla="*/ 276330 w 693337"/>
              <a:gd name="connsiteY4-860" fmla="*/ 150725 h 818941"/>
              <a:gd name="connsiteX5-861" fmla="*/ 356717 w 693337"/>
              <a:gd name="connsiteY5-862" fmla="*/ 442128 h 818941"/>
              <a:gd name="connsiteX6-863" fmla="*/ 411983 w 693337"/>
              <a:gd name="connsiteY6-864" fmla="*/ 0 h 818941"/>
              <a:gd name="connsiteX7-865" fmla="*/ 457200 w 693337"/>
              <a:gd name="connsiteY7-866" fmla="*/ 125605 h 818941"/>
              <a:gd name="connsiteX8-867" fmla="*/ 587829 w 693337"/>
              <a:gd name="connsiteY8-868" fmla="*/ 75363 h 818941"/>
              <a:gd name="connsiteX9-869" fmla="*/ 452176 w 693337"/>
              <a:gd name="connsiteY9-870" fmla="*/ 175846 h 818941"/>
              <a:gd name="connsiteX10-871" fmla="*/ 422031 w 693337"/>
              <a:gd name="connsiteY10-872" fmla="*/ 361741 h 818941"/>
              <a:gd name="connsiteX11-873" fmla="*/ 693337 w 693337"/>
              <a:gd name="connsiteY11-874" fmla="*/ 341644 h 818941"/>
              <a:gd name="connsiteX12-875" fmla="*/ 587829 w 693337"/>
              <a:gd name="connsiteY12-876" fmla="*/ 336370 h 818941"/>
              <a:gd name="connsiteX13-877" fmla="*/ 620506 w 693337"/>
              <a:gd name="connsiteY13-878" fmla="*/ 424229 h 818941"/>
              <a:gd name="connsiteX14-879" fmla="*/ 542571 w 693337"/>
              <a:gd name="connsiteY14-880" fmla="*/ 346459 h 818941"/>
              <a:gd name="connsiteX15-881" fmla="*/ 401934 w 693337"/>
              <a:gd name="connsiteY15-882" fmla="*/ 783772 h 818941"/>
              <a:gd name="connsiteX16-883" fmla="*/ 351693 w 693337"/>
              <a:gd name="connsiteY16-884" fmla="*/ 818941 h 818941"/>
              <a:gd name="connsiteX0-885" fmla="*/ 351693 w 693337"/>
              <a:gd name="connsiteY0-886" fmla="*/ 818941 h 818941"/>
              <a:gd name="connsiteX1-887" fmla="*/ 331596 w 693337"/>
              <a:gd name="connsiteY1-888" fmla="*/ 482321 h 818941"/>
              <a:gd name="connsiteX2-889" fmla="*/ 0 w 693337"/>
              <a:gd name="connsiteY2-890" fmla="*/ 256233 h 818941"/>
              <a:gd name="connsiteX3-891" fmla="*/ 226088 w 693337"/>
              <a:gd name="connsiteY3-892" fmla="*/ 276330 h 818941"/>
              <a:gd name="connsiteX4-893" fmla="*/ 276330 w 693337"/>
              <a:gd name="connsiteY4-894" fmla="*/ 150725 h 818941"/>
              <a:gd name="connsiteX5-895" fmla="*/ 356717 w 693337"/>
              <a:gd name="connsiteY5-896" fmla="*/ 442128 h 818941"/>
              <a:gd name="connsiteX6-897" fmla="*/ 411983 w 693337"/>
              <a:gd name="connsiteY6-898" fmla="*/ 0 h 818941"/>
              <a:gd name="connsiteX7-899" fmla="*/ 457200 w 693337"/>
              <a:gd name="connsiteY7-900" fmla="*/ 125605 h 818941"/>
              <a:gd name="connsiteX8-901" fmla="*/ 587829 w 693337"/>
              <a:gd name="connsiteY8-902" fmla="*/ 75363 h 818941"/>
              <a:gd name="connsiteX9-903" fmla="*/ 452176 w 693337"/>
              <a:gd name="connsiteY9-904" fmla="*/ 175846 h 818941"/>
              <a:gd name="connsiteX10-905" fmla="*/ 422031 w 693337"/>
              <a:gd name="connsiteY10-906" fmla="*/ 361741 h 818941"/>
              <a:gd name="connsiteX11-907" fmla="*/ 693337 w 693337"/>
              <a:gd name="connsiteY11-908" fmla="*/ 341644 h 818941"/>
              <a:gd name="connsiteX12-909" fmla="*/ 587829 w 693337"/>
              <a:gd name="connsiteY12-910" fmla="*/ 336370 h 818941"/>
              <a:gd name="connsiteX13-911" fmla="*/ 620506 w 693337"/>
              <a:gd name="connsiteY13-912" fmla="*/ 424229 h 818941"/>
              <a:gd name="connsiteX14-913" fmla="*/ 542571 w 693337"/>
              <a:gd name="connsiteY14-914" fmla="*/ 346459 h 818941"/>
              <a:gd name="connsiteX15-915" fmla="*/ 401934 w 693337"/>
              <a:gd name="connsiteY15-916" fmla="*/ 783772 h 818941"/>
              <a:gd name="connsiteX16-917" fmla="*/ 351693 w 693337"/>
              <a:gd name="connsiteY16-918" fmla="*/ 818941 h 818941"/>
              <a:gd name="connsiteX0-919" fmla="*/ 351693 w 693337"/>
              <a:gd name="connsiteY0-920" fmla="*/ 818941 h 818941"/>
              <a:gd name="connsiteX1-921" fmla="*/ 331596 w 693337"/>
              <a:gd name="connsiteY1-922" fmla="*/ 482321 h 818941"/>
              <a:gd name="connsiteX2-923" fmla="*/ 0 w 693337"/>
              <a:gd name="connsiteY2-924" fmla="*/ 256233 h 818941"/>
              <a:gd name="connsiteX3-925" fmla="*/ 226088 w 693337"/>
              <a:gd name="connsiteY3-926" fmla="*/ 276330 h 818941"/>
              <a:gd name="connsiteX4-927" fmla="*/ 276330 w 693337"/>
              <a:gd name="connsiteY4-928" fmla="*/ 150725 h 818941"/>
              <a:gd name="connsiteX5-929" fmla="*/ 356717 w 693337"/>
              <a:gd name="connsiteY5-930" fmla="*/ 442128 h 818941"/>
              <a:gd name="connsiteX6-931" fmla="*/ 411983 w 693337"/>
              <a:gd name="connsiteY6-932" fmla="*/ 0 h 818941"/>
              <a:gd name="connsiteX7-933" fmla="*/ 457200 w 693337"/>
              <a:gd name="connsiteY7-934" fmla="*/ 125605 h 818941"/>
              <a:gd name="connsiteX8-935" fmla="*/ 587829 w 693337"/>
              <a:gd name="connsiteY8-936" fmla="*/ 75363 h 818941"/>
              <a:gd name="connsiteX9-937" fmla="*/ 452176 w 693337"/>
              <a:gd name="connsiteY9-938" fmla="*/ 175846 h 818941"/>
              <a:gd name="connsiteX10-939" fmla="*/ 422031 w 693337"/>
              <a:gd name="connsiteY10-940" fmla="*/ 361741 h 818941"/>
              <a:gd name="connsiteX11-941" fmla="*/ 693337 w 693337"/>
              <a:gd name="connsiteY11-942" fmla="*/ 341644 h 818941"/>
              <a:gd name="connsiteX12-943" fmla="*/ 587829 w 693337"/>
              <a:gd name="connsiteY12-944" fmla="*/ 336370 h 818941"/>
              <a:gd name="connsiteX13-945" fmla="*/ 620506 w 693337"/>
              <a:gd name="connsiteY13-946" fmla="*/ 424229 h 818941"/>
              <a:gd name="connsiteX14-947" fmla="*/ 542571 w 693337"/>
              <a:gd name="connsiteY14-948" fmla="*/ 346459 h 818941"/>
              <a:gd name="connsiteX15-949" fmla="*/ 401934 w 693337"/>
              <a:gd name="connsiteY15-950" fmla="*/ 783772 h 818941"/>
              <a:gd name="connsiteX16-951" fmla="*/ 351693 w 693337"/>
              <a:gd name="connsiteY16-952" fmla="*/ 818941 h 818941"/>
              <a:gd name="connsiteX0-953" fmla="*/ 351693 w 693337"/>
              <a:gd name="connsiteY0-954" fmla="*/ 818941 h 818941"/>
              <a:gd name="connsiteX1-955" fmla="*/ 331596 w 693337"/>
              <a:gd name="connsiteY1-956" fmla="*/ 482321 h 818941"/>
              <a:gd name="connsiteX2-957" fmla="*/ 0 w 693337"/>
              <a:gd name="connsiteY2-958" fmla="*/ 256233 h 818941"/>
              <a:gd name="connsiteX3-959" fmla="*/ 226088 w 693337"/>
              <a:gd name="connsiteY3-960" fmla="*/ 276330 h 818941"/>
              <a:gd name="connsiteX4-961" fmla="*/ 276330 w 693337"/>
              <a:gd name="connsiteY4-962" fmla="*/ 150725 h 818941"/>
              <a:gd name="connsiteX5-963" fmla="*/ 356717 w 693337"/>
              <a:gd name="connsiteY5-964" fmla="*/ 442128 h 818941"/>
              <a:gd name="connsiteX6-965" fmla="*/ 411983 w 693337"/>
              <a:gd name="connsiteY6-966" fmla="*/ 0 h 818941"/>
              <a:gd name="connsiteX7-967" fmla="*/ 457200 w 693337"/>
              <a:gd name="connsiteY7-968" fmla="*/ 125605 h 818941"/>
              <a:gd name="connsiteX8-969" fmla="*/ 587829 w 693337"/>
              <a:gd name="connsiteY8-970" fmla="*/ 75363 h 818941"/>
              <a:gd name="connsiteX9-971" fmla="*/ 452176 w 693337"/>
              <a:gd name="connsiteY9-972" fmla="*/ 175846 h 818941"/>
              <a:gd name="connsiteX10-973" fmla="*/ 422031 w 693337"/>
              <a:gd name="connsiteY10-974" fmla="*/ 361741 h 818941"/>
              <a:gd name="connsiteX11-975" fmla="*/ 693337 w 693337"/>
              <a:gd name="connsiteY11-976" fmla="*/ 341644 h 818941"/>
              <a:gd name="connsiteX12-977" fmla="*/ 587829 w 693337"/>
              <a:gd name="connsiteY12-978" fmla="*/ 336370 h 818941"/>
              <a:gd name="connsiteX13-979" fmla="*/ 620506 w 693337"/>
              <a:gd name="connsiteY13-980" fmla="*/ 424229 h 818941"/>
              <a:gd name="connsiteX14-981" fmla="*/ 542571 w 693337"/>
              <a:gd name="connsiteY14-982" fmla="*/ 346459 h 818941"/>
              <a:gd name="connsiteX15-983" fmla="*/ 401934 w 693337"/>
              <a:gd name="connsiteY15-984" fmla="*/ 783772 h 818941"/>
              <a:gd name="connsiteX16-985" fmla="*/ 351693 w 693337"/>
              <a:gd name="connsiteY16-986" fmla="*/ 818941 h 818941"/>
              <a:gd name="connsiteX0-987" fmla="*/ 351693 w 673074"/>
              <a:gd name="connsiteY0-988" fmla="*/ 818941 h 818941"/>
              <a:gd name="connsiteX1-989" fmla="*/ 331596 w 673074"/>
              <a:gd name="connsiteY1-990" fmla="*/ 482321 h 818941"/>
              <a:gd name="connsiteX2-991" fmla="*/ 0 w 673074"/>
              <a:gd name="connsiteY2-992" fmla="*/ 256233 h 818941"/>
              <a:gd name="connsiteX3-993" fmla="*/ 226088 w 673074"/>
              <a:gd name="connsiteY3-994" fmla="*/ 276330 h 818941"/>
              <a:gd name="connsiteX4-995" fmla="*/ 276330 w 673074"/>
              <a:gd name="connsiteY4-996" fmla="*/ 150725 h 818941"/>
              <a:gd name="connsiteX5-997" fmla="*/ 356717 w 673074"/>
              <a:gd name="connsiteY5-998" fmla="*/ 442128 h 818941"/>
              <a:gd name="connsiteX6-999" fmla="*/ 411983 w 673074"/>
              <a:gd name="connsiteY6-1000" fmla="*/ 0 h 818941"/>
              <a:gd name="connsiteX7-1001" fmla="*/ 457200 w 673074"/>
              <a:gd name="connsiteY7-1002" fmla="*/ 125605 h 818941"/>
              <a:gd name="connsiteX8-1003" fmla="*/ 587829 w 673074"/>
              <a:gd name="connsiteY8-1004" fmla="*/ 75363 h 818941"/>
              <a:gd name="connsiteX9-1005" fmla="*/ 452176 w 673074"/>
              <a:gd name="connsiteY9-1006" fmla="*/ 175846 h 818941"/>
              <a:gd name="connsiteX10-1007" fmla="*/ 422031 w 673074"/>
              <a:gd name="connsiteY10-1008" fmla="*/ 361741 h 818941"/>
              <a:gd name="connsiteX11-1009" fmla="*/ 673074 w 673074"/>
              <a:gd name="connsiteY11-1010" fmla="*/ 308715 h 818941"/>
              <a:gd name="connsiteX12-1011" fmla="*/ 587829 w 673074"/>
              <a:gd name="connsiteY12-1012" fmla="*/ 336370 h 818941"/>
              <a:gd name="connsiteX13-1013" fmla="*/ 620506 w 673074"/>
              <a:gd name="connsiteY13-1014" fmla="*/ 424229 h 818941"/>
              <a:gd name="connsiteX14-1015" fmla="*/ 542571 w 673074"/>
              <a:gd name="connsiteY14-1016" fmla="*/ 346459 h 818941"/>
              <a:gd name="connsiteX15-1017" fmla="*/ 401934 w 673074"/>
              <a:gd name="connsiteY15-1018" fmla="*/ 783772 h 818941"/>
              <a:gd name="connsiteX16-1019" fmla="*/ 351693 w 673074"/>
              <a:gd name="connsiteY16-1020" fmla="*/ 818941 h 818941"/>
              <a:gd name="connsiteX0-1021" fmla="*/ 351693 w 688272"/>
              <a:gd name="connsiteY0-1022" fmla="*/ 818941 h 818941"/>
              <a:gd name="connsiteX1-1023" fmla="*/ 331596 w 688272"/>
              <a:gd name="connsiteY1-1024" fmla="*/ 482321 h 818941"/>
              <a:gd name="connsiteX2-1025" fmla="*/ 0 w 688272"/>
              <a:gd name="connsiteY2-1026" fmla="*/ 256233 h 818941"/>
              <a:gd name="connsiteX3-1027" fmla="*/ 226088 w 688272"/>
              <a:gd name="connsiteY3-1028" fmla="*/ 276330 h 818941"/>
              <a:gd name="connsiteX4-1029" fmla="*/ 276330 w 688272"/>
              <a:gd name="connsiteY4-1030" fmla="*/ 150725 h 818941"/>
              <a:gd name="connsiteX5-1031" fmla="*/ 356717 w 688272"/>
              <a:gd name="connsiteY5-1032" fmla="*/ 442128 h 818941"/>
              <a:gd name="connsiteX6-1033" fmla="*/ 411983 w 688272"/>
              <a:gd name="connsiteY6-1034" fmla="*/ 0 h 818941"/>
              <a:gd name="connsiteX7-1035" fmla="*/ 457200 w 688272"/>
              <a:gd name="connsiteY7-1036" fmla="*/ 125605 h 818941"/>
              <a:gd name="connsiteX8-1037" fmla="*/ 587829 w 688272"/>
              <a:gd name="connsiteY8-1038" fmla="*/ 75363 h 818941"/>
              <a:gd name="connsiteX9-1039" fmla="*/ 452176 w 688272"/>
              <a:gd name="connsiteY9-1040" fmla="*/ 175846 h 818941"/>
              <a:gd name="connsiteX10-1041" fmla="*/ 422031 w 688272"/>
              <a:gd name="connsiteY10-1042" fmla="*/ 361741 h 818941"/>
              <a:gd name="connsiteX11-1043" fmla="*/ 688272 w 688272"/>
              <a:gd name="connsiteY11-1044" fmla="*/ 339110 h 818941"/>
              <a:gd name="connsiteX12-1045" fmla="*/ 587829 w 688272"/>
              <a:gd name="connsiteY12-1046" fmla="*/ 336370 h 818941"/>
              <a:gd name="connsiteX13-1047" fmla="*/ 620506 w 688272"/>
              <a:gd name="connsiteY13-1048" fmla="*/ 424229 h 818941"/>
              <a:gd name="connsiteX14-1049" fmla="*/ 542571 w 688272"/>
              <a:gd name="connsiteY14-1050" fmla="*/ 346459 h 818941"/>
              <a:gd name="connsiteX15-1051" fmla="*/ 401934 w 688272"/>
              <a:gd name="connsiteY15-1052" fmla="*/ 783772 h 818941"/>
              <a:gd name="connsiteX16-1053" fmla="*/ 351693 w 688272"/>
              <a:gd name="connsiteY16-1054" fmla="*/ 818941 h 818941"/>
              <a:gd name="connsiteX0-1055" fmla="*/ 351693 w 688272"/>
              <a:gd name="connsiteY0-1056" fmla="*/ 818941 h 818941"/>
              <a:gd name="connsiteX1-1057" fmla="*/ 331596 w 688272"/>
              <a:gd name="connsiteY1-1058" fmla="*/ 482321 h 818941"/>
              <a:gd name="connsiteX2-1059" fmla="*/ 0 w 688272"/>
              <a:gd name="connsiteY2-1060" fmla="*/ 256233 h 818941"/>
              <a:gd name="connsiteX3-1061" fmla="*/ 226088 w 688272"/>
              <a:gd name="connsiteY3-1062" fmla="*/ 276330 h 818941"/>
              <a:gd name="connsiteX4-1063" fmla="*/ 276330 w 688272"/>
              <a:gd name="connsiteY4-1064" fmla="*/ 150725 h 818941"/>
              <a:gd name="connsiteX5-1065" fmla="*/ 356717 w 688272"/>
              <a:gd name="connsiteY5-1066" fmla="*/ 442128 h 818941"/>
              <a:gd name="connsiteX6-1067" fmla="*/ 411983 w 688272"/>
              <a:gd name="connsiteY6-1068" fmla="*/ 0 h 818941"/>
              <a:gd name="connsiteX7-1069" fmla="*/ 457200 w 688272"/>
              <a:gd name="connsiteY7-1070" fmla="*/ 125605 h 818941"/>
              <a:gd name="connsiteX8-1071" fmla="*/ 587829 w 688272"/>
              <a:gd name="connsiteY8-1072" fmla="*/ 75363 h 818941"/>
              <a:gd name="connsiteX9-1073" fmla="*/ 452176 w 688272"/>
              <a:gd name="connsiteY9-1074" fmla="*/ 175846 h 818941"/>
              <a:gd name="connsiteX10-1075" fmla="*/ 422031 w 688272"/>
              <a:gd name="connsiteY10-1076" fmla="*/ 361741 h 818941"/>
              <a:gd name="connsiteX11-1077" fmla="*/ 688272 w 688272"/>
              <a:gd name="connsiteY11-1078" fmla="*/ 339110 h 818941"/>
              <a:gd name="connsiteX12-1079" fmla="*/ 587829 w 688272"/>
              <a:gd name="connsiteY12-1080" fmla="*/ 336370 h 818941"/>
              <a:gd name="connsiteX13-1081" fmla="*/ 620506 w 688272"/>
              <a:gd name="connsiteY13-1082" fmla="*/ 424229 h 818941"/>
              <a:gd name="connsiteX14-1083" fmla="*/ 542571 w 688272"/>
              <a:gd name="connsiteY14-1084" fmla="*/ 346459 h 818941"/>
              <a:gd name="connsiteX15-1085" fmla="*/ 401934 w 688272"/>
              <a:gd name="connsiteY15-1086" fmla="*/ 783772 h 818941"/>
              <a:gd name="connsiteX16-1087" fmla="*/ 351693 w 688272"/>
              <a:gd name="connsiteY16-1088" fmla="*/ 818941 h 818941"/>
              <a:gd name="connsiteX0-1089" fmla="*/ 351693 w 688272"/>
              <a:gd name="connsiteY0-1090" fmla="*/ 818941 h 818941"/>
              <a:gd name="connsiteX1-1091" fmla="*/ 331596 w 688272"/>
              <a:gd name="connsiteY1-1092" fmla="*/ 482321 h 818941"/>
              <a:gd name="connsiteX2-1093" fmla="*/ 0 w 688272"/>
              <a:gd name="connsiteY2-1094" fmla="*/ 256233 h 818941"/>
              <a:gd name="connsiteX3-1095" fmla="*/ 226088 w 688272"/>
              <a:gd name="connsiteY3-1096" fmla="*/ 276330 h 818941"/>
              <a:gd name="connsiteX4-1097" fmla="*/ 276330 w 688272"/>
              <a:gd name="connsiteY4-1098" fmla="*/ 150725 h 818941"/>
              <a:gd name="connsiteX5-1099" fmla="*/ 356717 w 688272"/>
              <a:gd name="connsiteY5-1100" fmla="*/ 442128 h 818941"/>
              <a:gd name="connsiteX6-1101" fmla="*/ 411983 w 688272"/>
              <a:gd name="connsiteY6-1102" fmla="*/ 0 h 818941"/>
              <a:gd name="connsiteX7-1103" fmla="*/ 457200 w 688272"/>
              <a:gd name="connsiteY7-1104" fmla="*/ 125605 h 818941"/>
              <a:gd name="connsiteX8-1105" fmla="*/ 587829 w 688272"/>
              <a:gd name="connsiteY8-1106" fmla="*/ 75363 h 818941"/>
              <a:gd name="connsiteX9-1107" fmla="*/ 452176 w 688272"/>
              <a:gd name="connsiteY9-1108" fmla="*/ 175846 h 818941"/>
              <a:gd name="connsiteX10-1109" fmla="*/ 422031 w 688272"/>
              <a:gd name="connsiteY10-1110" fmla="*/ 361741 h 818941"/>
              <a:gd name="connsiteX11-1111" fmla="*/ 688272 w 688272"/>
              <a:gd name="connsiteY11-1112" fmla="*/ 339110 h 818941"/>
              <a:gd name="connsiteX12-1113" fmla="*/ 587829 w 688272"/>
              <a:gd name="connsiteY12-1114" fmla="*/ 336370 h 818941"/>
              <a:gd name="connsiteX13-1115" fmla="*/ 620506 w 688272"/>
              <a:gd name="connsiteY13-1116" fmla="*/ 424229 h 818941"/>
              <a:gd name="connsiteX14-1117" fmla="*/ 542571 w 688272"/>
              <a:gd name="connsiteY14-1118" fmla="*/ 346459 h 818941"/>
              <a:gd name="connsiteX15-1119" fmla="*/ 401934 w 688272"/>
              <a:gd name="connsiteY15-1120" fmla="*/ 783772 h 818941"/>
              <a:gd name="connsiteX16-1121" fmla="*/ 351693 w 688272"/>
              <a:gd name="connsiteY16-1122" fmla="*/ 818941 h 818941"/>
              <a:gd name="connsiteX0-1123" fmla="*/ 351693 w 688272"/>
              <a:gd name="connsiteY0-1124" fmla="*/ 818941 h 818941"/>
              <a:gd name="connsiteX1-1125" fmla="*/ 331596 w 688272"/>
              <a:gd name="connsiteY1-1126" fmla="*/ 482321 h 818941"/>
              <a:gd name="connsiteX2-1127" fmla="*/ 0 w 688272"/>
              <a:gd name="connsiteY2-1128" fmla="*/ 256233 h 818941"/>
              <a:gd name="connsiteX3-1129" fmla="*/ 226088 w 688272"/>
              <a:gd name="connsiteY3-1130" fmla="*/ 276330 h 818941"/>
              <a:gd name="connsiteX4-1131" fmla="*/ 276330 w 688272"/>
              <a:gd name="connsiteY4-1132" fmla="*/ 150725 h 818941"/>
              <a:gd name="connsiteX5-1133" fmla="*/ 356717 w 688272"/>
              <a:gd name="connsiteY5-1134" fmla="*/ 442128 h 818941"/>
              <a:gd name="connsiteX6-1135" fmla="*/ 411983 w 688272"/>
              <a:gd name="connsiteY6-1136" fmla="*/ 0 h 818941"/>
              <a:gd name="connsiteX7-1137" fmla="*/ 457200 w 688272"/>
              <a:gd name="connsiteY7-1138" fmla="*/ 125605 h 818941"/>
              <a:gd name="connsiteX8-1139" fmla="*/ 587829 w 688272"/>
              <a:gd name="connsiteY8-1140" fmla="*/ 75363 h 818941"/>
              <a:gd name="connsiteX9-1141" fmla="*/ 452176 w 688272"/>
              <a:gd name="connsiteY9-1142" fmla="*/ 175846 h 818941"/>
              <a:gd name="connsiteX10-1143" fmla="*/ 439762 w 688272"/>
              <a:gd name="connsiteY10-1144" fmla="*/ 328813 h 818941"/>
              <a:gd name="connsiteX11-1145" fmla="*/ 688272 w 688272"/>
              <a:gd name="connsiteY11-1146" fmla="*/ 339110 h 818941"/>
              <a:gd name="connsiteX12-1147" fmla="*/ 587829 w 688272"/>
              <a:gd name="connsiteY12-1148" fmla="*/ 336370 h 818941"/>
              <a:gd name="connsiteX13-1149" fmla="*/ 620506 w 688272"/>
              <a:gd name="connsiteY13-1150" fmla="*/ 424229 h 818941"/>
              <a:gd name="connsiteX14-1151" fmla="*/ 542571 w 688272"/>
              <a:gd name="connsiteY14-1152" fmla="*/ 346459 h 818941"/>
              <a:gd name="connsiteX15-1153" fmla="*/ 401934 w 688272"/>
              <a:gd name="connsiteY15-1154" fmla="*/ 783772 h 818941"/>
              <a:gd name="connsiteX16-1155" fmla="*/ 351693 w 688272"/>
              <a:gd name="connsiteY16-1156" fmla="*/ 818941 h 818941"/>
              <a:gd name="connsiteX0-1157" fmla="*/ 351693 w 688272"/>
              <a:gd name="connsiteY0-1158" fmla="*/ 818941 h 818941"/>
              <a:gd name="connsiteX1-1159" fmla="*/ 331596 w 688272"/>
              <a:gd name="connsiteY1-1160" fmla="*/ 482321 h 818941"/>
              <a:gd name="connsiteX2-1161" fmla="*/ 0 w 688272"/>
              <a:gd name="connsiteY2-1162" fmla="*/ 256233 h 818941"/>
              <a:gd name="connsiteX3-1163" fmla="*/ 226088 w 688272"/>
              <a:gd name="connsiteY3-1164" fmla="*/ 276330 h 818941"/>
              <a:gd name="connsiteX4-1165" fmla="*/ 276330 w 688272"/>
              <a:gd name="connsiteY4-1166" fmla="*/ 150725 h 818941"/>
              <a:gd name="connsiteX5-1167" fmla="*/ 356717 w 688272"/>
              <a:gd name="connsiteY5-1168" fmla="*/ 442128 h 818941"/>
              <a:gd name="connsiteX6-1169" fmla="*/ 411983 w 688272"/>
              <a:gd name="connsiteY6-1170" fmla="*/ 0 h 818941"/>
              <a:gd name="connsiteX7-1171" fmla="*/ 457200 w 688272"/>
              <a:gd name="connsiteY7-1172" fmla="*/ 125605 h 818941"/>
              <a:gd name="connsiteX8-1173" fmla="*/ 587829 w 688272"/>
              <a:gd name="connsiteY8-1174" fmla="*/ 75363 h 818941"/>
              <a:gd name="connsiteX9-1175" fmla="*/ 452176 w 688272"/>
              <a:gd name="connsiteY9-1176" fmla="*/ 175846 h 818941"/>
              <a:gd name="connsiteX10-1177" fmla="*/ 419498 w 688272"/>
              <a:gd name="connsiteY10-1178" fmla="*/ 356675 h 818941"/>
              <a:gd name="connsiteX11-1179" fmla="*/ 688272 w 688272"/>
              <a:gd name="connsiteY11-1180" fmla="*/ 339110 h 818941"/>
              <a:gd name="connsiteX12-1181" fmla="*/ 587829 w 688272"/>
              <a:gd name="connsiteY12-1182" fmla="*/ 336370 h 818941"/>
              <a:gd name="connsiteX13-1183" fmla="*/ 620506 w 688272"/>
              <a:gd name="connsiteY13-1184" fmla="*/ 424229 h 818941"/>
              <a:gd name="connsiteX14-1185" fmla="*/ 542571 w 688272"/>
              <a:gd name="connsiteY14-1186" fmla="*/ 346459 h 818941"/>
              <a:gd name="connsiteX15-1187" fmla="*/ 401934 w 688272"/>
              <a:gd name="connsiteY15-1188" fmla="*/ 783772 h 818941"/>
              <a:gd name="connsiteX16-1189" fmla="*/ 351693 w 688272"/>
              <a:gd name="connsiteY16-1190" fmla="*/ 818941 h 818941"/>
              <a:gd name="connsiteX0-1191" fmla="*/ 351693 w 688272"/>
              <a:gd name="connsiteY0-1192" fmla="*/ 818941 h 818941"/>
              <a:gd name="connsiteX1-1193" fmla="*/ 331596 w 688272"/>
              <a:gd name="connsiteY1-1194" fmla="*/ 482321 h 818941"/>
              <a:gd name="connsiteX2-1195" fmla="*/ 0 w 688272"/>
              <a:gd name="connsiteY2-1196" fmla="*/ 256233 h 818941"/>
              <a:gd name="connsiteX3-1197" fmla="*/ 226088 w 688272"/>
              <a:gd name="connsiteY3-1198" fmla="*/ 276330 h 818941"/>
              <a:gd name="connsiteX4-1199" fmla="*/ 276330 w 688272"/>
              <a:gd name="connsiteY4-1200" fmla="*/ 150725 h 818941"/>
              <a:gd name="connsiteX5-1201" fmla="*/ 356717 w 688272"/>
              <a:gd name="connsiteY5-1202" fmla="*/ 442128 h 818941"/>
              <a:gd name="connsiteX6-1203" fmla="*/ 411983 w 688272"/>
              <a:gd name="connsiteY6-1204" fmla="*/ 0 h 818941"/>
              <a:gd name="connsiteX7-1205" fmla="*/ 457200 w 688272"/>
              <a:gd name="connsiteY7-1206" fmla="*/ 125605 h 818941"/>
              <a:gd name="connsiteX8-1207" fmla="*/ 587829 w 688272"/>
              <a:gd name="connsiteY8-1208" fmla="*/ 75363 h 818941"/>
              <a:gd name="connsiteX9-1209" fmla="*/ 452176 w 688272"/>
              <a:gd name="connsiteY9-1210" fmla="*/ 175846 h 818941"/>
              <a:gd name="connsiteX10-1211" fmla="*/ 419498 w 688272"/>
              <a:gd name="connsiteY10-1212" fmla="*/ 356675 h 818941"/>
              <a:gd name="connsiteX11-1213" fmla="*/ 688272 w 688272"/>
              <a:gd name="connsiteY11-1214" fmla="*/ 339110 h 818941"/>
              <a:gd name="connsiteX12-1215" fmla="*/ 587829 w 688272"/>
              <a:gd name="connsiteY12-1216" fmla="*/ 336370 h 818941"/>
              <a:gd name="connsiteX13-1217" fmla="*/ 620506 w 688272"/>
              <a:gd name="connsiteY13-1218" fmla="*/ 424229 h 818941"/>
              <a:gd name="connsiteX14-1219" fmla="*/ 542571 w 688272"/>
              <a:gd name="connsiteY14-1220" fmla="*/ 346459 h 818941"/>
              <a:gd name="connsiteX15-1221" fmla="*/ 401934 w 688272"/>
              <a:gd name="connsiteY15-1222" fmla="*/ 783772 h 818941"/>
              <a:gd name="connsiteX16-1223" fmla="*/ 351693 w 688272"/>
              <a:gd name="connsiteY16-1224" fmla="*/ 818941 h 818941"/>
              <a:gd name="connsiteX0-1225" fmla="*/ 351693 w 688272"/>
              <a:gd name="connsiteY0-1226" fmla="*/ 818941 h 818941"/>
              <a:gd name="connsiteX1-1227" fmla="*/ 331596 w 688272"/>
              <a:gd name="connsiteY1-1228" fmla="*/ 482321 h 818941"/>
              <a:gd name="connsiteX2-1229" fmla="*/ 0 w 688272"/>
              <a:gd name="connsiteY2-1230" fmla="*/ 256233 h 818941"/>
              <a:gd name="connsiteX3-1231" fmla="*/ 226088 w 688272"/>
              <a:gd name="connsiteY3-1232" fmla="*/ 276330 h 818941"/>
              <a:gd name="connsiteX4-1233" fmla="*/ 276330 w 688272"/>
              <a:gd name="connsiteY4-1234" fmla="*/ 150725 h 818941"/>
              <a:gd name="connsiteX5-1235" fmla="*/ 356717 w 688272"/>
              <a:gd name="connsiteY5-1236" fmla="*/ 442128 h 818941"/>
              <a:gd name="connsiteX6-1237" fmla="*/ 411983 w 688272"/>
              <a:gd name="connsiteY6-1238" fmla="*/ 0 h 818941"/>
              <a:gd name="connsiteX7-1239" fmla="*/ 457200 w 688272"/>
              <a:gd name="connsiteY7-1240" fmla="*/ 125605 h 818941"/>
              <a:gd name="connsiteX8-1241" fmla="*/ 587829 w 688272"/>
              <a:gd name="connsiteY8-1242" fmla="*/ 75363 h 818941"/>
              <a:gd name="connsiteX9-1243" fmla="*/ 464841 w 688272"/>
              <a:gd name="connsiteY9-1244" fmla="*/ 150516 h 818941"/>
              <a:gd name="connsiteX10-1245" fmla="*/ 419498 w 688272"/>
              <a:gd name="connsiteY10-1246" fmla="*/ 356675 h 818941"/>
              <a:gd name="connsiteX11-1247" fmla="*/ 688272 w 688272"/>
              <a:gd name="connsiteY11-1248" fmla="*/ 339110 h 818941"/>
              <a:gd name="connsiteX12-1249" fmla="*/ 587829 w 688272"/>
              <a:gd name="connsiteY12-1250" fmla="*/ 336370 h 818941"/>
              <a:gd name="connsiteX13-1251" fmla="*/ 620506 w 688272"/>
              <a:gd name="connsiteY13-1252" fmla="*/ 424229 h 818941"/>
              <a:gd name="connsiteX14-1253" fmla="*/ 542571 w 688272"/>
              <a:gd name="connsiteY14-1254" fmla="*/ 346459 h 818941"/>
              <a:gd name="connsiteX15-1255" fmla="*/ 401934 w 688272"/>
              <a:gd name="connsiteY15-1256" fmla="*/ 783772 h 818941"/>
              <a:gd name="connsiteX16-1257" fmla="*/ 351693 w 688272"/>
              <a:gd name="connsiteY16-1258" fmla="*/ 818941 h 818941"/>
              <a:gd name="connsiteX0-1259" fmla="*/ 351693 w 688272"/>
              <a:gd name="connsiteY0-1260" fmla="*/ 818941 h 818941"/>
              <a:gd name="connsiteX1-1261" fmla="*/ 331596 w 688272"/>
              <a:gd name="connsiteY1-1262" fmla="*/ 482321 h 818941"/>
              <a:gd name="connsiteX2-1263" fmla="*/ 0 w 688272"/>
              <a:gd name="connsiteY2-1264" fmla="*/ 256233 h 818941"/>
              <a:gd name="connsiteX3-1265" fmla="*/ 226088 w 688272"/>
              <a:gd name="connsiteY3-1266" fmla="*/ 276330 h 818941"/>
              <a:gd name="connsiteX4-1267" fmla="*/ 276330 w 688272"/>
              <a:gd name="connsiteY4-1268" fmla="*/ 150725 h 818941"/>
              <a:gd name="connsiteX5-1269" fmla="*/ 356717 w 688272"/>
              <a:gd name="connsiteY5-1270" fmla="*/ 442128 h 818941"/>
              <a:gd name="connsiteX6-1271" fmla="*/ 411983 w 688272"/>
              <a:gd name="connsiteY6-1272" fmla="*/ 0 h 818941"/>
              <a:gd name="connsiteX7-1273" fmla="*/ 457200 w 688272"/>
              <a:gd name="connsiteY7-1274" fmla="*/ 125605 h 818941"/>
              <a:gd name="connsiteX8-1275" fmla="*/ 587829 w 688272"/>
              <a:gd name="connsiteY8-1276" fmla="*/ 75363 h 818941"/>
              <a:gd name="connsiteX9-1277" fmla="*/ 464841 w 688272"/>
              <a:gd name="connsiteY9-1278" fmla="*/ 150516 h 818941"/>
              <a:gd name="connsiteX10-1279" fmla="*/ 419498 w 688272"/>
              <a:gd name="connsiteY10-1280" fmla="*/ 356675 h 818941"/>
              <a:gd name="connsiteX11-1281" fmla="*/ 688272 w 688272"/>
              <a:gd name="connsiteY11-1282" fmla="*/ 339110 h 818941"/>
              <a:gd name="connsiteX12-1283" fmla="*/ 587829 w 688272"/>
              <a:gd name="connsiteY12-1284" fmla="*/ 336370 h 818941"/>
              <a:gd name="connsiteX13-1285" fmla="*/ 620506 w 688272"/>
              <a:gd name="connsiteY13-1286" fmla="*/ 424229 h 818941"/>
              <a:gd name="connsiteX14-1287" fmla="*/ 542571 w 688272"/>
              <a:gd name="connsiteY14-1288" fmla="*/ 346459 h 818941"/>
              <a:gd name="connsiteX15-1289" fmla="*/ 401934 w 688272"/>
              <a:gd name="connsiteY15-1290" fmla="*/ 783772 h 818941"/>
              <a:gd name="connsiteX16-1291" fmla="*/ 351693 w 688272"/>
              <a:gd name="connsiteY16-1292" fmla="*/ 818941 h 818941"/>
              <a:gd name="connsiteX0-1293" fmla="*/ 351693 w 688272"/>
              <a:gd name="connsiteY0-1294" fmla="*/ 818941 h 818941"/>
              <a:gd name="connsiteX1-1295" fmla="*/ 331596 w 688272"/>
              <a:gd name="connsiteY1-1296" fmla="*/ 482321 h 818941"/>
              <a:gd name="connsiteX2-1297" fmla="*/ 0 w 688272"/>
              <a:gd name="connsiteY2-1298" fmla="*/ 256233 h 818941"/>
              <a:gd name="connsiteX3-1299" fmla="*/ 226088 w 688272"/>
              <a:gd name="connsiteY3-1300" fmla="*/ 276330 h 818941"/>
              <a:gd name="connsiteX4-1301" fmla="*/ 276330 w 688272"/>
              <a:gd name="connsiteY4-1302" fmla="*/ 150725 h 818941"/>
              <a:gd name="connsiteX5-1303" fmla="*/ 356717 w 688272"/>
              <a:gd name="connsiteY5-1304" fmla="*/ 442128 h 818941"/>
              <a:gd name="connsiteX6-1305" fmla="*/ 411983 w 688272"/>
              <a:gd name="connsiteY6-1306" fmla="*/ 0 h 818941"/>
              <a:gd name="connsiteX7-1307" fmla="*/ 457200 w 688272"/>
              <a:gd name="connsiteY7-1308" fmla="*/ 125605 h 818941"/>
              <a:gd name="connsiteX8-1309" fmla="*/ 587829 w 688272"/>
              <a:gd name="connsiteY8-1310" fmla="*/ 75363 h 818941"/>
              <a:gd name="connsiteX9-1311" fmla="*/ 464841 w 688272"/>
              <a:gd name="connsiteY9-1312" fmla="*/ 150516 h 818941"/>
              <a:gd name="connsiteX10-1313" fmla="*/ 419498 w 688272"/>
              <a:gd name="connsiteY10-1314" fmla="*/ 356675 h 818941"/>
              <a:gd name="connsiteX11-1315" fmla="*/ 688272 w 688272"/>
              <a:gd name="connsiteY11-1316" fmla="*/ 339110 h 818941"/>
              <a:gd name="connsiteX12-1317" fmla="*/ 587829 w 688272"/>
              <a:gd name="connsiteY12-1318" fmla="*/ 336370 h 818941"/>
              <a:gd name="connsiteX13-1319" fmla="*/ 620506 w 688272"/>
              <a:gd name="connsiteY13-1320" fmla="*/ 424229 h 818941"/>
              <a:gd name="connsiteX14-1321" fmla="*/ 542571 w 688272"/>
              <a:gd name="connsiteY14-1322" fmla="*/ 346459 h 818941"/>
              <a:gd name="connsiteX15-1323" fmla="*/ 401934 w 688272"/>
              <a:gd name="connsiteY15-1324" fmla="*/ 783772 h 818941"/>
              <a:gd name="connsiteX16-1325" fmla="*/ 351693 w 688272"/>
              <a:gd name="connsiteY16-1326" fmla="*/ 818941 h 818941"/>
              <a:gd name="connsiteX0-1327" fmla="*/ 351693 w 688272"/>
              <a:gd name="connsiteY0-1328" fmla="*/ 818941 h 818941"/>
              <a:gd name="connsiteX1-1329" fmla="*/ 331596 w 688272"/>
              <a:gd name="connsiteY1-1330" fmla="*/ 482321 h 818941"/>
              <a:gd name="connsiteX2-1331" fmla="*/ 0 w 688272"/>
              <a:gd name="connsiteY2-1332" fmla="*/ 256233 h 818941"/>
              <a:gd name="connsiteX3-1333" fmla="*/ 226088 w 688272"/>
              <a:gd name="connsiteY3-1334" fmla="*/ 276330 h 818941"/>
              <a:gd name="connsiteX4-1335" fmla="*/ 276330 w 688272"/>
              <a:gd name="connsiteY4-1336" fmla="*/ 150725 h 818941"/>
              <a:gd name="connsiteX5-1337" fmla="*/ 356717 w 688272"/>
              <a:gd name="connsiteY5-1338" fmla="*/ 442128 h 818941"/>
              <a:gd name="connsiteX6-1339" fmla="*/ 411983 w 688272"/>
              <a:gd name="connsiteY6-1340" fmla="*/ 0 h 818941"/>
              <a:gd name="connsiteX7-1341" fmla="*/ 457200 w 688272"/>
              <a:gd name="connsiteY7-1342" fmla="*/ 125605 h 818941"/>
              <a:gd name="connsiteX8-1343" fmla="*/ 587829 w 688272"/>
              <a:gd name="connsiteY8-1344" fmla="*/ 75363 h 818941"/>
              <a:gd name="connsiteX9-1345" fmla="*/ 464841 w 688272"/>
              <a:gd name="connsiteY9-1346" fmla="*/ 150516 h 818941"/>
              <a:gd name="connsiteX10-1347" fmla="*/ 419498 w 688272"/>
              <a:gd name="connsiteY10-1348" fmla="*/ 356675 h 818941"/>
              <a:gd name="connsiteX11-1349" fmla="*/ 688272 w 688272"/>
              <a:gd name="connsiteY11-1350" fmla="*/ 339110 h 818941"/>
              <a:gd name="connsiteX12-1351" fmla="*/ 587829 w 688272"/>
              <a:gd name="connsiteY12-1352" fmla="*/ 336370 h 818941"/>
              <a:gd name="connsiteX13-1353" fmla="*/ 620506 w 688272"/>
              <a:gd name="connsiteY13-1354" fmla="*/ 424229 h 818941"/>
              <a:gd name="connsiteX14-1355" fmla="*/ 542571 w 688272"/>
              <a:gd name="connsiteY14-1356" fmla="*/ 346459 h 818941"/>
              <a:gd name="connsiteX15-1357" fmla="*/ 401934 w 688272"/>
              <a:gd name="connsiteY15-1358" fmla="*/ 783772 h 818941"/>
              <a:gd name="connsiteX16-1359" fmla="*/ 351693 w 688272"/>
              <a:gd name="connsiteY16-1360" fmla="*/ 818941 h 818941"/>
              <a:gd name="connsiteX0-1361" fmla="*/ 351693 w 688272"/>
              <a:gd name="connsiteY0-1362" fmla="*/ 818941 h 818941"/>
              <a:gd name="connsiteX1-1363" fmla="*/ 331596 w 688272"/>
              <a:gd name="connsiteY1-1364" fmla="*/ 482321 h 818941"/>
              <a:gd name="connsiteX2-1365" fmla="*/ 0 w 688272"/>
              <a:gd name="connsiteY2-1366" fmla="*/ 256233 h 818941"/>
              <a:gd name="connsiteX3-1367" fmla="*/ 226088 w 688272"/>
              <a:gd name="connsiteY3-1368" fmla="*/ 276330 h 818941"/>
              <a:gd name="connsiteX4-1369" fmla="*/ 276330 w 688272"/>
              <a:gd name="connsiteY4-1370" fmla="*/ 150725 h 818941"/>
              <a:gd name="connsiteX5-1371" fmla="*/ 356717 w 688272"/>
              <a:gd name="connsiteY5-1372" fmla="*/ 442128 h 818941"/>
              <a:gd name="connsiteX6-1373" fmla="*/ 411983 w 688272"/>
              <a:gd name="connsiteY6-1374" fmla="*/ 0 h 818941"/>
              <a:gd name="connsiteX7-1375" fmla="*/ 457200 w 688272"/>
              <a:gd name="connsiteY7-1376" fmla="*/ 125605 h 818941"/>
              <a:gd name="connsiteX8-1377" fmla="*/ 587829 w 688272"/>
              <a:gd name="connsiteY8-1378" fmla="*/ 75363 h 818941"/>
              <a:gd name="connsiteX9-1379" fmla="*/ 464841 w 688272"/>
              <a:gd name="connsiteY9-1380" fmla="*/ 150516 h 818941"/>
              <a:gd name="connsiteX10-1381" fmla="*/ 419498 w 688272"/>
              <a:gd name="connsiteY10-1382" fmla="*/ 356675 h 818941"/>
              <a:gd name="connsiteX11-1383" fmla="*/ 688272 w 688272"/>
              <a:gd name="connsiteY11-1384" fmla="*/ 339110 h 818941"/>
              <a:gd name="connsiteX12-1385" fmla="*/ 587829 w 688272"/>
              <a:gd name="connsiteY12-1386" fmla="*/ 336370 h 818941"/>
              <a:gd name="connsiteX13-1387" fmla="*/ 620506 w 688272"/>
              <a:gd name="connsiteY13-1388" fmla="*/ 424229 h 818941"/>
              <a:gd name="connsiteX14-1389" fmla="*/ 542571 w 688272"/>
              <a:gd name="connsiteY14-1390" fmla="*/ 346459 h 818941"/>
              <a:gd name="connsiteX15-1391" fmla="*/ 401934 w 688272"/>
              <a:gd name="connsiteY15-1392" fmla="*/ 783772 h 818941"/>
              <a:gd name="connsiteX16-1393" fmla="*/ 351693 w 688272"/>
              <a:gd name="connsiteY16-1394" fmla="*/ 818941 h 818941"/>
              <a:gd name="connsiteX0-1395" fmla="*/ 351693 w 688272"/>
              <a:gd name="connsiteY0-1396" fmla="*/ 818941 h 818941"/>
              <a:gd name="connsiteX1-1397" fmla="*/ 331596 w 688272"/>
              <a:gd name="connsiteY1-1398" fmla="*/ 482321 h 818941"/>
              <a:gd name="connsiteX2-1399" fmla="*/ 0 w 688272"/>
              <a:gd name="connsiteY2-1400" fmla="*/ 256233 h 818941"/>
              <a:gd name="connsiteX3-1401" fmla="*/ 226088 w 688272"/>
              <a:gd name="connsiteY3-1402" fmla="*/ 276330 h 818941"/>
              <a:gd name="connsiteX4-1403" fmla="*/ 276330 w 688272"/>
              <a:gd name="connsiteY4-1404" fmla="*/ 150725 h 818941"/>
              <a:gd name="connsiteX5-1405" fmla="*/ 356717 w 688272"/>
              <a:gd name="connsiteY5-1406" fmla="*/ 442128 h 818941"/>
              <a:gd name="connsiteX6-1407" fmla="*/ 411983 w 688272"/>
              <a:gd name="connsiteY6-1408" fmla="*/ 0 h 818941"/>
              <a:gd name="connsiteX7-1409" fmla="*/ 457200 w 688272"/>
              <a:gd name="connsiteY7-1410" fmla="*/ 125605 h 818941"/>
              <a:gd name="connsiteX8-1411" fmla="*/ 587829 w 688272"/>
              <a:gd name="connsiteY8-1412" fmla="*/ 75363 h 818941"/>
              <a:gd name="connsiteX9-1413" fmla="*/ 464841 w 688272"/>
              <a:gd name="connsiteY9-1414" fmla="*/ 150516 h 818941"/>
              <a:gd name="connsiteX10-1415" fmla="*/ 419498 w 688272"/>
              <a:gd name="connsiteY10-1416" fmla="*/ 356675 h 818941"/>
              <a:gd name="connsiteX11-1417" fmla="*/ 688272 w 688272"/>
              <a:gd name="connsiteY11-1418" fmla="*/ 339110 h 818941"/>
              <a:gd name="connsiteX12-1419" fmla="*/ 587829 w 688272"/>
              <a:gd name="connsiteY12-1420" fmla="*/ 336370 h 818941"/>
              <a:gd name="connsiteX13-1421" fmla="*/ 620506 w 688272"/>
              <a:gd name="connsiteY13-1422" fmla="*/ 424229 h 818941"/>
              <a:gd name="connsiteX14-1423" fmla="*/ 542571 w 688272"/>
              <a:gd name="connsiteY14-1424" fmla="*/ 346459 h 818941"/>
              <a:gd name="connsiteX15-1425" fmla="*/ 401934 w 688272"/>
              <a:gd name="connsiteY15-1426" fmla="*/ 783772 h 818941"/>
              <a:gd name="connsiteX16-1427" fmla="*/ 351693 w 688272"/>
              <a:gd name="connsiteY16-1428" fmla="*/ 818941 h 818941"/>
              <a:gd name="connsiteX0-1429" fmla="*/ 351693 w 688272"/>
              <a:gd name="connsiteY0-1430" fmla="*/ 818941 h 818941"/>
              <a:gd name="connsiteX1-1431" fmla="*/ 331596 w 688272"/>
              <a:gd name="connsiteY1-1432" fmla="*/ 482321 h 818941"/>
              <a:gd name="connsiteX2-1433" fmla="*/ 0 w 688272"/>
              <a:gd name="connsiteY2-1434" fmla="*/ 256233 h 818941"/>
              <a:gd name="connsiteX3-1435" fmla="*/ 226088 w 688272"/>
              <a:gd name="connsiteY3-1436" fmla="*/ 276330 h 818941"/>
              <a:gd name="connsiteX4-1437" fmla="*/ 276330 w 688272"/>
              <a:gd name="connsiteY4-1438" fmla="*/ 150725 h 818941"/>
              <a:gd name="connsiteX5-1439" fmla="*/ 356717 w 688272"/>
              <a:gd name="connsiteY5-1440" fmla="*/ 442128 h 818941"/>
              <a:gd name="connsiteX6-1441" fmla="*/ 411983 w 688272"/>
              <a:gd name="connsiteY6-1442" fmla="*/ 0 h 818941"/>
              <a:gd name="connsiteX7-1443" fmla="*/ 457200 w 688272"/>
              <a:gd name="connsiteY7-1444" fmla="*/ 125605 h 818941"/>
              <a:gd name="connsiteX8-1445" fmla="*/ 587829 w 688272"/>
              <a:gd name="connsiteY8-1446" fmla="*/ 75363 h 818941"/>
              <a:gd name="connsiteX9-1447" fmla="*/ 464841 w 688272"/>
              <a:gd name="connsiteY9-1448" fmla="*/ 150516 h 818941"/>
              <a:gd name="connsiteX10-1449" fmla="*/ 419498 w 688272"/>
              <a:gd name="connsiteY10-1450" fmla="*/ 356675 h 818941"/>
              <a:gd name="connsiteX11-1451" fmla="*/ 688272 w 688272"/>
              <a:gd name="connsiteY11-1452" fmla="*/ 339110 h 818941"/>
              <a:gd name="connsiteX12-1453" fmla="*/ 587829 w 688272"/>
              <a:gd name="connsiteY12-1454" fmla="*/ 336370 h 818941"/>
              <a:gd name="connsiteX13-1455" fmla="*/ 620506 w 688272"/>
              <a:gd name="connsiteY13-1456" fmla="*/ 424229 h 818941"/>
              <a:gd name="connsiteX14-1457" fmla="*/ 542571 w 688272"/>
              <a:gd name="connsiteY14-1458" fmla="*/ 346459 h 818941"/>
              <a:gd name="connsiteX15-1459" fmla="*/ 401934 w 688272"/>
              <a:gd name="connsiteY15-1460" fmla="*/ 783772 h 818941"/>
              <a:gd name="connsiteX16-1461" fmla="*/ 351693 w 688272"/>
              <a:gd name="connsiteY16-1462" fmla="*/ 818941 h 818941"/>
              <a:gd name="connsiteX0-1463" fmla="*/ 351693 w 688272"/>
              <a:gd name="connsiteY0-1464" fmla="*/ 818941 h 818941"/>
              <a:gd name="connsiteX1-1465" fmla="*/ 331596 w 688272"/>
              <a:gd name="connsiteY1-1466" fmla="*/ 482321 h 818941"/>
              <a:gd name="connsiteX2-1467" fmla="*/ 0 w 688272"/>
              <a:gd name="connsiteY2-1468" fmla="*/ 256233 h 818941"/>
              <a:gd name="connsiteX3-1469" fmla="*/ 226088 w 688272"/>
              <a:gd name="connsiteY3-1470" fmla="*/ 276330 h 818941"/>
              <a:gd name="connsiteX4-1471" fmla="*/ 276330 w 688272"/>
              <a:gd name="connsiteY4-1472" fmla="*/ 150725 h 818941"/>
              <a:gd name="connsiteX5-1473" fmla="*/ 356717 w 688272"/>
              <a:gd name="connsiteY5-1474" fmla="*/ 442128 h 818941"/>
              <a:gd name="connsiteX6-1475" fmla="*/ 411983 w 688272"/>
              <a:gd name="connsiteY6-1476" fmla="*/ 0 h 818941"/>
              <a:gd name="connsiteX7-1477" fmla="*/ 457200 w 688272"/>
              <a:gd name="connsiteY7-1478" fmla="*/ 125605 h 818941"/>
              <a:gd name="connsiteX8-1479" fmla="*/ 587829 w 688272"/>
              <a:gd name="connsiteY8-1480" fmla="*/ 75363 h 818941"/>
              <a:gd name="connsiteX9-1481" fmla="*/ 464841 w 688272"/>
              <a:gd name="connsiteY9-1482" fmla="*/ 150516 h 818941"/>
              <a:gd name="connsiteX10-1483" fmla="*/ 419498 w 688272"/>
              <a:gd name="connsiteY10-1484" fmla="*/ 356675 h 818941"/>
              <a:gd name="connsiteX11-1485" fmla="*/ 688272 w 688272"/>
              <a:gd name="connsiteY11-1486" fmla="*/ 339110 h 818941"/>
              <a:gd name="connsiteX12-1487" fmla="*/ 587829 w 688272"/>
              <a:gd name="connsiteY12-1488" fmla="*/ 336370 h 818941"/>
              <a:gd name="connsiteX13-1489" fmla="*/ 620506 w 688272"/>
              <a:gd name="connsiteY13-1490" fmla="*/ 424229 h 818941"/>
              <a:gd name="connsiteX14-1491" fmla="*/ 542571 w 688272"/>
              <a:gd name="connsiteY14-1492" fmla="*/ 346459 h 818941"/>
              <a:gd name="connsiteX15-1493" fmla="*/ 401934 w 688272"/>
              <a:gd name="connsiteY15-1494" fmla="*/ 783772 h 818941"/>
              <a:gd name="connsiteX16-1495" fmla="*/ 351693 w 688272"/>
              <a:gd name="connsiteY16-1496" fmla="*/ 818941 h 818941"/>
              <a:gd name="connsiteX0-1497" fmla="*/ 351693 w 688272"/>
              <a:gd name="connsiteY0-1498" fmla="*/ 818941 h 818941"/>
              <a:gd name="connsiteX1-1499" fmla="*/ 331596 w 688272"/>
              <a:gd name="connsiteY1-1500" fmla="*/ 482321 h 818941"/>
              <a:gd name="connsiteX2-1501" fmla="*/ 0 w 688272"/>
              <a:gd name="connsiteY2-1502" fmla="*/ 256233 h 818941"/>
              <a:gd name="connsiteX3-1503" fmla="*/ 226088 w 688272"/>
              <a:gd name="connsiteY3-1504" fmla="*/ 276330 h 818941"/>
              <a:gd name="connsiteX4-1505" fmla="*/ 276330 w 688272"/>
              <a:gd name="connsiteY4-1506" fmla="*/ 150725 h 818941"/>
              <a:gd name="connsiteX5-1507" fmla="*/ 356717 w 688272"/>
              <a:gd name="connsiteY5-1508" fmla="*/ 442128 h 818941"/>
              <a:gd name="connsiteX6-1509" fmla="*/ 411983 w 688272"/>
              <a:gd name="connsiteY6-1510" fmla="*/ 0 h 818941"/>
              <a:gd name="connsiteX7-1511" fmla="*/ 457200 w 688272"/>
              <a:gd name="connsiteY7-1512" fmla="*/ 125605 h 818941"/>
              <a:gd name="connsiteX8-1513" fmla="*/ 587829 w 688272"/>
              <a:gd name="connsiteY8-1514" fmla="*/ 75363 h 818941"/>
              <a:gd name="connsiteX9-1515" fmla="*/ 464841 w 688272"/>
              <a:gd name="connsiteY9-1516" fmla="*/ 150516 h 818941"/>
              <a:gd name="connsiteX10-1517" fmla="*/ 419498 w 688272"/>
              <a:gd name="connsiteY10-1518" fmla="*/ 356675 h 818941"/>
              <a:gd name="connsiteX11-1519" fmla="*/ 688272 w 688272"/>
              <a:gd name="connsiteY11-1520" fmla="*/ 339110 h 818941"/>
              <a:gd name="connsiteX12-1521" fmla="*/ 587829 w 688272"/>
              <a:gd name="connsiteY12-1522" fmla="*/ 336370 h 818941"/>
              <a:gd name="connsiteX13-1523" fmla="*/ 620506 w 688272"/>
              <a:gd name="connsiteY13-1524" fmla="*/ 424229 h 818941"/>
              <a:gd name="connsiteX14-1525" fmla="*/ 542571 w 688272"/>
              <a:gd name="connsiteY14-1526" fmla="*/ 346459 h 818941"/>
              <a:gd name="connsiteX15-1527" fmla="*/ 401934 w 688272"/>
              <a:gd name="connsiteY15-1528" fmla="*/ 783772 h 818941"/>
              <a:gd name="connsiteX16-1529" fmla="*/ 351693 w 688272"/>
              <a:gd name="connsiteY16-1530" fmla="*/ 818941 h 818941"/>
              <a:gd name="connsiteX0-1531" fmla="*/ 351693 w 688272"/>
              <a:gd name="connsiteY0-1532" fmla="*/ 818941 h 818941"/>
              <a:gd name="connsiteX1-1533" fmla="*/ 331596 w 688272"/>
              <a:gd name="connsiteY1-1534" fmla="*/ 482321 h 818941"/>
              <a:gd name="connsiteX2-1535" fmla="*/ 0 w 688272"/>
              <a:gd name="connsiteY2-1536" fmla="*/ 256233 h 818941"/>
              <a:gd name="connsiteX3-1537" fmla="*/ 226088 w 688272"/>
              <a:gd name="connsiteY3-1538" fmla="*/ 276330 h 818941"/>
              <a:gd name="connsiteX4-1539" fmla="*/ 276330 w 688272"/>
              <a:gd name="connsiteY4-1540" fmla="*/ 150725 h 818941"/>
              <a:gd name="connsiteX5-1541" fmla="*/ 356717 w 688272"/>
              <a:gd name="connsiteY5-1542" fmla="*/ 442128 h 818941"/>
              <a:gd name="connsiteX6-1543" fmla="*/ 411983 w 688272"/>
              <a:gd name="connsiteY6-1544" fmla="*/ 0 h 818941"/>
              <a:gd name="connsiteX7-1545" fmla="*/ 457200 w 688272"/>
              <a:gd name="connsiteY7-1546" fmla="*/ 125605 h 818941"/>
              <a:gd name="connsiteX8-1547" fmla="*/ 587829 w 688272"/>
              <a:gd name="connsiteY8-1548" fmla="*/ 75363 h 818941"/>
              <a:gd name="connsiteX9-1549" fmla="*/ 464841 w 688272"/>
              <a:gd name="connsiteY9-1550" fmla="*/ 150516 h 818941"/>
              <a:gd name="connsiteX10-1551" fmla="*/ 419498 w 688272"/>
              <a:gd name="connsiteY10-1552" fmla="*/ 356675 h 818941"/>
              <a:gd name="connsiteX11-1553" fmla="*/ 688272 w 688272"/>
              <a:gd name="connsiteY11-1554" fmla="*/ 339110 h 818941"/>
              <a:gd name="connsiteX12-1555" fmla="*/ 587829 w 688272"/>
              <a:gd name="connsiteY12-1556" fmla="*/ 336370 h 818941"/>
              <a:gd name="connsiteX13-1557" fmla="*/ 620506 w 688272"/>
              <a:gd name="connsiteY13-1558" fmla="*/ 424229 h 818941"/>
              <a:gd name="connsiteX14-1559" fmla="*/ 542571 w 688272"/>
              <a:gd name="connsiteY14-1560" fmla="*/ 346459 h 818941"/>
              <a:gd name="connsiteX15-1561" fmla="*/ 401934 w 688272"/>
              <a:gd name="connsiteY15-1562" fmla="*/ 783772 h 818941"/>
              <a:gd name="connsiteX16-1563" fmla="*/ 351693 w 688272"/>
              <a:gd name="connsiteY16-1564" fmla="*/ 818941 h 818941"/>
              <a:gd name="connsiteX0-1565" fmla="*/ 351693 w 688272"/>
              <a:gd name="connsiteY0-1566" fmla="*/ 818941 h 818941"/>
              <a:gd name="connsiteX1-1567" fmla="*/ 331596 w 688272"/>
              <a:gd name="connsiteY1-1568" fmla="*/ 482321 h 818941"/>
              <a:gd name="connsiteX2-1569" fmla="*/ 0 w 688272"/>
              <a:gd name="connsiteY2-1570" fmla="*/ 256233 h 818941"/>
              <a:gd name="connsiteX3-1571" fmla="*/ 226088 w 688272"/>
              <a:gd name="connsiteY3-1572" fmla="*/ 276330 h 818941"/>
              <a:gd name="connsiteX4-1573" fmla="*/ 276330 w 688272"/>
              <a:gd name="connsiteY4-1574" fmla="*/ 150725 h 818941"/>
              <a:gd name="connsiteX5-1575" fmla="*/ 356717 w 688272"/>
              <a:gd name="connsiteY5-1576" fmla="*/ 442128 h 818941"/>
              <a:gd name="connsiteX6-1577" fmla="*/ 411983 w 688272"/>
              <a:gd name="connsiteY6-1578" fmla="*/ 0 h 818941"/>
              <a:gd name="connsiteX7-1579" fmla="*/ 457200 w 688272"/>
              <a:gd name="connsiteY7-1580" fmla="*/ 125605 h 818941"/>
              <a:gd name="connsiteX8-1581" fmla="*/ 587829 w 688272"/>
              <a:gd name="connsiteY8-1582" fmla="*/ 75363 h 818941"/>
              <a:gd name="connsiteX9-1583" fmla="*/ 464841 w 688272"/>
              <a:gd name="connsiteY9-1584" fmla="*/ 150516 h 818941"/>
              <a:gd name="connsiteX10-1585" fmla="*/ 419498 w 688272"/>
              <a:gd name="connsiteY10-1586" fmla="*/ 356675 h 818941"/>
              <a:gd name="connsiteX11-1587" fmla="*/ 688272 w 688272"/>
              <a:gd name="connsiteY11-1588" fmla="*/ 339110 h 818941"/>
              <a:gd name="connsiteX12-1589" fmla="*/ 587829 w 688272"/>
              <a:gd name="connsiteY12-1590" fmla="*/ 336370 h 818941"/>
              <a:gd name="connsiteX13-1591" fmla="*/ 620506 w 688272"/>
              <a:gd name="connsiteY13-1592" fmla="*/ 424229 h 818941"/>
              <a:gd name="connsiteX14-1593" fmla="*/ 542571 w 688272"/>
              <a:gd name="connsiteY14-1594" fmla="*/ 346459 h 818941"/>
              <a:gd name="connsiteX15-1595" fmla="*/ 401934 w 688272"/>
              <a:gd name="connsiteY15-1596" fmla="*/ 783772 h 818941"/>
              <a:gd name="connsiteX16-1597" fmla="*/ 351693 w 688272"/>
              <a:gd name="connsiteY16-1598" fmla="*/ 818941 h 818941"/>
              <a:gd name="connsiteX0-1599" fmla="*/ 351693 w 688272"/>
              <a:gd name="connsiteY0-1600" fmla="*/ 818941 h 818941"/>
              <a:gd name="connsiteX1-1601" fmla="*/ 331596 w 688272"/>
              <a:gd name="connsiteY1-1602" fmla="*/ 482321 h 818941"/>
              <a:gd name="connsiteX2-1603" fmla="*/ 0 w 688272"/>
              <a:gd name="connsiteY2-1604" fmla="*/ 256233 h 818941"/>
              <a:gd name="connsiteX3-1605" fmla="*/ 226088 w 688272"/>
              <a:gd name="connsiteY3-1606" fmla="*/ 276330 h 818941"/>
              <a:gd name="connsiteX4-1607" fmla="*/ 276330 w 688272"/>
              <a:gd name="connsiteY4-1608" fmla="*/ 150725 h 818941"/>
              <a:gd name="connsiteX5-1609" fmla="*/ 356717 w 688272"/>
              <a:gd name="connsiteY5-1610" fmla="*/ 442128 h 818941"/>
              <a:gd name="connsiteX6-1611" fmla="*/ 411983 w 688272"/>
              <a:gd name="connsiteY6-1612" fmla="*/ 0 h 818941"/>
              <a:gd name="connsiteX7-1613" fmla="*/ 457200 w 688272"/>
              <a:gd name="connsiteY7-1614" fmla="*/ 125605 h 818941"/>
              <a:gd name="connsiteX8-1615" fmla="*/ 587829 w 688272"/>
              <a:gd name="connsiteY8-1616" fmla="*/ 75363 h 818941"/>
              <a:gd name="connsiteX9-1617" fmla="*/ 464841 w 688272"/>
              <a:gd name="connsiteY9-1618" fmla="*/ 150516 h 818941"/>
              <a:gd name="connsiteX10-1619" fmla="*/ 419498 w 688272"/>
              <a:gd name="connsiteY10-1620" fmla="*/ 356675 h 818941"/>
              <a:gd name="connsiteX11-1621" fmla="*/ 688272 w 688272"/>
              <a:gd name="connsiteY11-1622" fmla="*/ 339110 h 818941"/>
              <a:gd name="connsiteX12-1623" fmla="*/ 587829 w 688272"/>
              <a:gd name="connsiteY12-1624" fmla="*/ 336370 h 818941"/>
              <a:gd name="connsiteX13-1625" fmla="*/ 620506 w 688272"/>
              <a:gd name="connsiteY13-1626" fmla="*/ 424229 h 818941"/>
              <a:gd name="connsiteX14-1627" fmla="*/ 542571 w 688272"/>
              <a:gd name="connsiteY14-1628" fmla="*/ 346459 h 818941"/>
              <a:gd name="connsiteX15-1629" fmla="*/ 401934 w 688272"/>
              <a:gd name="connsiteY15-1630" fmla="*/ 783772 h 818941"/>
              <a:gd name="connsiteX16-1631" fmla="*/ 351693 w 688272"/>
              <a:gd name="connsiteY16-1632" fmla="*/ 818941 h 818941"/>
              <a:gd name="connsiteX0-1633" fmla="*/ 351693 w 688272"/>
              <a:gd name="connsiteY0-1634" fmla="*/ 818941 h 818941"/>
              <a:gd name="connsiteX1-1635" fmla="*/ 331596 w 688272"/>
              <a:gd name="connsiteY1-1636" fmla="*/ 482321 h 818941"/>
              <a:gd name="connsiteX2-1637" fmla="*/ 0 w 688272"/>
              <a:gd name="connsiteY2-1638" fmla="*/ 256233 h 818941"/>
              <a:gd name="connsiteX3-1639" fmla="*/ 248885 w 688272"/>
              <a:gd name="connsiteY3-1640" fmla="*/ 291528 h 818941"/>
              <a:gd name="connsiteX4-1641" fmla="*/ 276330 w 688272"/>
              <a:gd name="connsiteY4-1642" fmla="*/ 150725 h 818941"/>
              <a:gd name="connsiteX5-1643" fmla="*/ 356717 w 688272"/>
              <a:gd name="connsiteY5-1644" fmla="*/ 442128 h 818941"/>
              <a:gd name="connsiteX6-1645" fmla="*/ 411983 w 688272"/>
              <a:gd name="connsiteY6-1646" fmla="*/ 0 h 818941"/>
              <a:gd name="connsiteX7-1647" fmla="*/ 457200 w 688272"/>
              <a:gd name="connsiteY7-1648" fmla="*/ 125605 h 818941"/>
              <a:gd name="connsiteX8-1649" fmla="*/ 587829 w 688272"/>
              <a:gd name="connsiteY8-1650" fmla="*/ 75363 h 818941"/>
              <a:gd name="connsiteX9-1651" fmla="*/ 464841 w 688272"/>
              <a:gd name="connsiteY9-1652" fmla="*/ 150516 h 818941"/>
              <a:gd name="connsiteX10-1653" fmla="*/ 419498 w 688272"/>
              <a:gd name="connsiteY10-1654" fmla="*/ 356675 h 818941"/>
              <a:gd name="connsiteX11-1655" fmla="*/ 688272 w 688272"/>
              <a:gd name="connsiteY11-1656" fmla="*/ 339110 h 818941"/>
              <a:gd name="connsiteX12-1657" fmla="*/ 587829 w 688272"/>
              <a:gd name="connsiteY12-1658" fmla="*/ 336370 h 818941"/>
              <a:gd name="connsiteX13-1659" fmla="*/ 620506 w 688272"/>
              <a:gd name="connsiteY13-1660" fmla="*/ 424229 h 818941"/>
              <a:gd name="connsiteX14-1661" fmla="*/ 542571 w 688272"/>
              <a:gd name="connsiteY14-1662" fmla="*/ 346459 h 818941"/>
              <a:gd name="connsiteX15-1663" fmla="*/ 401934 w 688272"/>
              <a:gd name="connsiteY15-1664" fmla="*/ 783772 h 818941"/>
              <a:gd name="connsiteX16-1665" fmla="*/ 351693 w 688272"/>
              <a:gd name="connsiteY16-1666" fmla="*/ 818941 h 818941"/>
              <a:gd name="connsiteX0-1667" fmla="*/ 351693 w 688272"/>
              <a:gd name="connsiteY0-1668" fmla="*/ 818941 h 818941"/>
              <a:gd name="connsiteX1-1669" fmla="*/ 331596 w 688272"/>
              <a:gd name="connsiteY1-1670" fmla="*/ 482321 h 818941"/>
              <a:gd name="connsiteX2-1671" fmla="*/ 0 w 688272"/>
              <a:gd name="connsiteY2-1672" fmla="*/ 256233 h 818941"/>
              <a:gd name="connsiteX3-1673" fmla="*/ 233687 w 688272"/>
              <a:gd name="connsiteY3-1674" fmla="*/ 286462 h 818941"/>
              <a:gd name="connsiteX4-1675" fmla="*/ 276330 w 688272"/>
              <a:gd name="connsiteY4-1676" fmla="*/ 150725 h 818941"/>
              <a:gd name="connsiteX5-1677" fmla="*/ 356717 w 688272"/>
              <a:gd name="connsiteY5-1678" fmla="*/ 442128 h 818941"/>
              <a:gd name="connsiteX6-1679" fmla="*/ 411983 w 688272"/>
              <a:gd name="connsiteY6-1680" fmla="*/ 0 h 818941"/>
              <a:gd name="connsiteX7-1681" fmla="*/ 457200 w 688272"/>
              <a:gd name="connsiteY7-1682" fmla="*/ 125605 h 818941"/>
              <a:gd name="connsiteX8-1683" fmla="*/ 587829 w 688272"/>
              <a:gd name="connsiteY8-1684" fmla="*/ 75363 h 818941"/>
              <a:gd name="connsiteX9-1685" fmla="*/ 464841 w 688272"/>
              <a:gd name="connsiteY9-1686" fmla="*/ 150516 h 818941"/>
              <a:gd name="connsiteX10-1687" fmla="*/ 419498 w 688272"/>
              <a:gd name="connsiteY10-1688" fmla="*/ 356675 h 818941"/>
              <a:gd name="connsiteX11-1689" fmla="*/ 688272 w 688272"/>
              <a:gd name="connsiteY11-1690" fmla="*/ 339110 h 818941"/>
              <a:gd name="connsiteX12-1691" fmla="*/ 587829 w 688272"/>
              <a:gd name="connsiteY12-1692" fmla="*/ 336370 h 818941"/>
              <a:gd name="connsiteX13-1693" fmla="*/ 620506 w 688272"/>
              <a:gd name="connsiteY13-1694" fmla="*/ 424229 h 818941"/>
              <a:gd name="connsiteX14-1695" fmla="*/ 542571 w 688272"/>
              <a:gd name="connsiteY14-1696" fmla="*/ 346459 h 818941"/>
              <a:gd name="connsiteX15-1697" fmla="*/ 401934 w 688272"/>
              <a:gd name="connsiteY15-1698" fmla="*/ 783772 h 818941"/>
              <a:gd name="connsiteX16-1699" fmla="*/ 351693 w 688272"/>
              <a:gd name="connsiteY16-1700" fmla="*/ 818941 h 818941"/>
              <a:gd name="connsiteX0-1701" fmla="*/ 351693 w 688272"/>
              <a:gd name="connsiteY0-1702" fmla="*/ 818941 h 818941"/>
              <a:gd name="connsiteX1-1703" fmla="*/ 311332 w 688272"/>
              <a:gd name="connsiteY1-1704" fmla="*/ 482321 h 818941"/>
              <a:gd name="connsiteX2-1705" fmla="*/ 0 w 688272"/>
              <a:gd name="connsiteY2-1706" fmla="*/ 256233 h 818941"/>
              <a:gd name="connsiteX3-1707" fmla="*/ 233687 w 688272"/>
              <a:gd name="connsiteY3-1708" fmla="*/ 286462 h 818941"/>
              <a:gd name="connsiteX4-1709" fmla="*/ 276330 w 688272"/>
              <a:gd name="connsiteY4-1710" fmla="*/ 150725 h 818941"/>
              <a:gd name="connsiteX5-1711" fmla="*/ 356717 w 688272"/>
              <a:gd name="connsiteY5-1712" fmla="*/ 442128 h 818941"/>
              <a:gd name="connsiteX6-1713" fmla="*/ 411983 w 688272"/>
              <a:gd name="connsiteY6-1714" fmla="*/ 0 h 818941"/>
              <a:gd name="connsiteX7-1715" fmla="*/ 457200 w 688272"/>
              <a:gd name="connsiteY7-1716" fmla="*/ 125605 h 818941"/>
              <a:gd name="connsiteX8-1717" fmla="*/ 587829 w 688272"/>
              <a:gd name="connsiteY8-1718" fmla="*/ 75363 h 818941"/>
              <a:gd name="connsiteX9-1719" fmla="*/ 464841 w 688272"/>
              <a:gd name="connsiteY9-1720" fmla="*/ 150516 h 818941"/>
              <a:gd name="connsiteX10-1721" fmla="*/ 419498 w 688272"/>
              <a:gd name="connsiteY10-1722" fmla="*/ 356675 h 818941"/>
              <a:gd name="connsiteX11-1723" fmla="*/ 688272 w 688272"/>
              <a:gd name="connsiteY11-1724" fmla="*/ 339110 h 818941"/>
              <a:gd name="connsiteX12-1725" fmla="*/ 587829 w 688272"/>
              <a:gd name="connsiteY12-1726" fmla="*/ 336370 h 818941"/>
              <a:gd name="connsiteX13-1727" fmla="*/ 620506 w 688272"/>
              <a:gd name="connsiteY13-1728" fmla="*/ 424229 h 818941"/>
              <a:gd name="connsiteX14-1729" fmla="*/ 542571 w 688272"/>
              <a:gd name="connsiteY14-1730" fmla="*/ 346459 h 818941"/>
              <a:gd name="connsiteX15-1731" fmla="*/ 401934 w 688272"/>
              <a:gd name="connsiteY15-1732" fmla="*/ 783772 h 818941"/>
              <a:gd name="connsiteX16-1733" fmla="*/ 351693 w 688272"/>
              <a:gd name="connsiteY16-1734" fmla="*/ 818941 h 818941"/>
              <a:gd name="connsiteX0-1735" fmla="*/ 351693 w 688272"/>
              <a:gd name="connsiteY0-1736" fmla="*/ 818941 h 818941"/>
              <a:gd name="connsiteX1-1737" fmla="*/ 326530 w 688272"/>
              <a:gd name="connsiteY1-1738" fmla="*/ 484854 h 818941"/>
              <a:gd name="connsiteX2-1739" fmla="*/ 0 w 688272"/>
              <a:gd name="connsiteY2-1740" fmla="*/ 256233 h 818941"/>
              <a:gd name="connsiteX3-1741" fmla="*/ 233687 w 688272"/>
              <a:gd name="connsiteY3-1742" fmla="*/ 286462 h 818941"/>
              <a:gd name="connsiteX4-1743" fmla="*/ 276330 w 688272"/>
              <a:gd name="connsiteY4-1744" fmla="*/ 150725 h 818941"/>
              <a:gd name="connsiteX5-1745" fmla="*/ 356717 w 688272"/>
              <a:gd name="connsiteY5-1746" fmla="*/ 442128 h 818941"/>
              <a:gd name="connsiteX6-1747" fmla="*/ 411983 w 688272"/>
              <a:gd name="connsiteY6-1748" fmla="*/ 0 h 818941"/>
              <a:gd name="connsiteX7-1749" fmla="*/ 457200 w 688272"/>
              <a:gd name="connsiteY7-1750" fmla="*/ 125605 h 818941"/>
              <a:gd name="connsiteX8-1751" fmla="*/ 587829 w 688272"/>
              <a:gd name="connsiteY8-1752" fmla="*/ 75363 h 818941"/>
              <a:gd name="connsiteX9-1753" fmla="*/ 464841 w 688272"/>
              <a:gd name="connsiteY9-1754" fmla="*/ 150516 h 818941"/>
              <a:gd name="connsiteX10-1755" fmla="*/ 419498 w 688272"/>
              <a:gd name="connsiteY10-1756" fmla="*/ 356675 h 818941"/>
              <a:gd name="connsiteX11-1757" fmla="*/ 688272 w 688272"/>
              <a:gd name="connsiteY11-1758" fmla="*/ 339110 h 818941"/>
              <a:gd name="connsiteX12-1759" fmla="*/ 587829 w 688272"/>
              <a:gd name="connsiteY12-1760" fmla="*/ 336370 h 818941"/>
              <a:gd name="connsiteX13-1761" fmla="*/ 620506 w 688272"/>
              <a:gd name="connsiteY13-1762" fmla="*/ 424229 h 818941"/>
              <a:gd name="connsiteX14-1763" fmla="*/ 542571 w 688272"/>
              <a:gd name="connsiteY14-1764" fmla="*/ 346459 h 818941"/>
              <a:gd name="connsiteX15-1765" fmla="*/ 401934 w 688272"/>
              <a:gd name="connsiteY15-1766" fmla="*/ 783772 h 818941"/>
              <a:gd name="connsiteX16-1767" fmla="*/ 351693 w 688272"/>
              <a:gd name="connsiteY16-1768" fmla="*/ 818941 h 818941"/>
              <a:gd name="connsiteX0-1769" fmla="*/ 351693 w 688272"/>
              <a:gd name="connsiteY0-1770" fmla="*/ 818941 h 818941"/>
              <a:gd name="connsiteX1-1771" fmla="*/ 326530 w 688272"/>
              <a:gd name="connsiteY1-1772" fmla="*/ 484854 h 818941"/>
              <a:gd name="connsiteX2-1773" fmla="*/ 0 w 688272"/>
              <a:gd name="connsiteY2-1774" fmla="*/ 256233 h 818941"/>
              <a:gd name="connsiteX3-1775" fmla="*/ 241286 w 688272"/>
              <a:gd name="connsiteY3-1776" fmla="*/ 286462 h 818941"/>
              <a:gd name="connsiteX4-1777" fmla="*/ 276330 w 688272"/>
              <a:gd name="connsiteY4-1778" fmla="*/ 150725 h 818941"/>
              <a:gd name="connsiteX5-1779" fmla="*/ 356717 w 688272"/>
              <a:gd name="connsiteY5-1780" fmla="*/ 442128 h 818941"/>
              <a:gd name="connsiteX6-1781" fmla="*/ 411983 w 688272"/>
              <a:gd name="connsiteY6-1782" fmla="*/ 0 h 818941"/>
              <a:gd name="connsiteX7-1783" fmla="*/ 457200 w 688272"/>
              <a:gd name="connsiteY7-1784" fmla="*/ 125605 h 818941"/>
              <a:gd name="connsiteX8-1785" fmla="*/ 587829 w 688272"/>
              <a:gd name="connsiteY8-1786" fmla="*/ 75363 h 818941"/>
              <a:gd name="connsiteX9-1787" fmla="*/ 464841 w 688272"/>
              <a:gd name="connsiteY9-1788" fmla="*/ 150516 h 818941"/>
              <a:gd name="connsiteX10-1789" fmla="*/ 419498 w 688272"/>
              <a:gd name="connsiteY10-1790" fmla="*/ 356675 h 818941"/>
              <a:gd name="connsiteX11-1791" fmla="*/ 688272 w 688272"/>
              <a:gd name="connsiteY11-1792" fmla="*/ 339110 h 818941"/>
              <a:gd name="connsiteX12-1793" fmla="*/ 587829 w 688272"/>
              <a:gd name="connsiteY12-1794" fmla="*/ 336370 h 818941"/>
              <a:gd name="connsiteX13-1795" fmla="*/ 620506 w 688272"/>
              <a:gd name="connsiteY13-1796" fmla="*/ 424229 h 818941"/>
              <a:gd name="connsiteX14-1797" fmla="*/ 542571 w 688272"/>
              <a:gd name="connsiteY14-1798" fmla="*/ 346459 h 818941"/>
              <a:gd name="connsiteX15-1799" fmla="*/ 401934 w 688272"/>
              <a:gd name="connsiteY15-1800" fmla="*/ 783772 h 818941"/>
              <a:gd name="connsiteX16-1801" fmla="*/ 351693 w 688272"/>
              <a:gd name="connsiteY16-1802" fmla="*/ 818941 h 818941"/>
              <a:gd name="connsiteX0-1803" fmla="*/ 351693 w 688272"/>
              <a:gd name="connsiteY0-1804" fmla="*/ 818941 h 818941"/>
              <a:gd name="connsiteX1-1805" fmla="*/ 326530 w 688272"/>
              <a:gd name="connsiteY1-1806" fmla="*/ 484854 h 818941"/>
              <a:gd name="connsiteX2-1807" fmla="*/ 0 w 688272"/>
              <a:gd name="connsiteY2-1808" fmla="*/ 256233 h 818941"/>
              <a:gd name="connsiteX3-1809" fmla="*/ 241286 w 688272"/>
              <a:gd name="connsiteY3-1810" fmla="*/ 286462 h 818941"/>
              <a:gd name="connsiteX4-1811" fmla="*/ 276330 w 688272"/>
              <a:gd name="connsiteY4-1812" fmla="*/ 150725 h 818941"/>
              <a:gd name="connsiteX5-1813" fmla="*/ 356717 w 688272"/>
              <a:gd name="connsiteY5-1814" fmla="*/ 442128 h 818941"/>
              <a:gd name="connsiteX6-1815" fmla="*/ 411983 w 688272"/>
              <a:gd name="connsiteY6-1816" fmla="*/ 0 h 818941"/>
              <a:gd name="connsiteX7-1817" fmla="*/ 457200 w 688272"/>
              <a:gd name="connsiteY7-1818" fmla="*/ 125605 h 818941"/>
              <a:gd name="connsiteX8-1819" fmla="*/ 587829 w 688272"/>
              <a:gd name="connsiteY8-1820" fmla="*/ 75363 h 818941"/>
              <a:gd name="connsiteX9-1821" fmla="*/ 464841 w 688272"/>
              <a:gd name="connsiteY9-1822" fmla="*/ 150516 h 818941"/>
              <a:gd name="connsiteX10-1823" fmla="*/ 419498 w 688272"/>
              <a:gd name="connsiteY10-1824" fmla="*/ 356675 h 818941"/>
              <a:gd name="connsiteX11-1825" fmla="*/ 688272 w 688272"/>
              <a:gd name="connsiteY11-1826" fmla="*/ 339110 h 818941"/>
              <a:gd name="connsiteX12-1827" fmla="*/ 587829 w 688272"/>
              <a:gd name="connsiteY12-1828" fmla="*/ 336370 h 818941"/>
              <a:gd name="connsiteX13-1829" fmla="*/ 620506 w 688272"/>
              <a:gd name="connsiteY13-1830" fmla="*/ 424229 h 818941"/>
              <a:gd name="connsiteX14-1831" fmla="*/ 542571 w 688272"/>
              <a:gd name="connsiteY14-1832" fmla="*/ 346459 h 818941"/>
              <a:gd name="connsiteX15-1833" fmla="*/ 401934 w 688272"/>
              <a:gd name="connsiteY15-1834" fmla="*/ 783772 h 818941"/>
              <a:gd name="connsiteX16-1835" fmla="*/ 351693 w 688272"/>
              <a:gd name="connsiteY16-1836" fmla="*/ 818941 h 818941"/>
              <a:gd name="connsiteX0-1837" fmla="*/ 351693 w 688272"/>
              <a:gd name="connsiteY0-1838" fmla="*/ 818941 h 818941"/>
              <a:gd name="connsiteX1-1839" fmla="*/ 326530 w 688272"/>
              <a:gd name="connsiteY1-1840" fmla="*/ 484854 h 818941"/>
              <a:gd name="connsiteX2-1841" fmla="*/ 0 w 688272"/>
              <a:gd name="connsiteY2-1842" fmla="*/ 256233 h 818941"/>
              <a:gd name="connsiteX3-1843" fmla="*/ 241286 w 688272"/>
              <a:gd name="connsiteY3-1844" fmla="*/ 286462 h 818941"/>
              <a:gd name="connsiteX4-1845" fmla="*/ 276330 w 688272"/>
              <a:gd name="connsiteY4-1846" fmla="*/ 150725 h 818941"/>
              <a:gd name="connsiteX5-1847" fmla="*/ 356717 w 688272"/>
              <a:gd name="connsiteY5-1848" fmla="*/ 442128 h 818941"/>
              <a:gd name="connsiteX6-1849" fmla="*/ 411983 w 688272"/>
              <a:gd name="connsiteY6-1850" fmla="*/ 0 h 818941"/>
              <a:gd name="connsiteX7-1851" fmla="*/ 457200 w 688272"/>
              <a:gd name="connsiteY7-1852" fmla="*/ 125605 h 818941"/>
              <a:gd name="connsiteX8-1853" fmla="*/ 587829 w 688272"/>
              <a:gd name="connsiteY8-1854" fmla="*/ 75363 h 818941"/>
              <a:gd name="connsiteX9-1855" fmla="*/ 464841 w 688272"/>
              <a:gd name="connsiteY9-1856" fmla="*/ 150516 h 818941"/>
              <a:gd name="connsiteX10-1857" fmla="*/ 419498 w 688272"/>
              <a:gd name="connsiteY10-1858" fmla="*/ 356675 h 818941"/>
              <a:gd name="connsiteX11-1859" fmla="*/ 688272 w 688272"/>
              <a:gd name="connsiteY11-1860" fmla="*/ 339110 h 818941"/>
              <a:gd name="connsiteX12-1861" fmla="*/ 587829 w 688272"/>
              <a:gd name="connsiteY12-1862" fmla="*/ 336370 h 818941"/>
              <a:gd name="connsiteX13-1863" fmla="*/ 620506 w 688272"/>
              <a:gd name="connsiteY13-1864" fmla="*/ 424229 h 818941"/>
              <a:gd name="connsiteX14-1865" fmla="*/ 542571 w 688272"/>
              <a:gd name="connsiteY14-1866" fmla="*/ 346459 h 818941"/>
              <a:gd name="connsiteX15-1867" fmla="*/ 401934 w 688272"/>
              <a:gd name="connsiteY15-1868" fmla="*/ 783772 h 818941"/>
              <a:gd name="connsiteX16-1869" fmla="*/ 351693 w 688272"/>
              <a:gd name="connsiteY16-1870" fmla="*/ 818941 h 818941"/>
              <a:gd name="connsiteX0-1871" fmla="*/ 351693 w 688272"/>
              <a:gd name="connsiteY0-1872" fmla="*/ 818941 h 818941"/>
              <a:gd name="connsiteX1-1873" fmla="*/ 326530 w 688272"/>
              <a:gd name="connsiteY1-1874" fmla="*/ 484854 h 818941"/>
              <a:gd name="connsiteX2-1875" fmla="*/ 0 w 688272"/>
              <a:gd name="connsiteY2-1876" fmla="*/ 256233 h 818941"/>
              <a:gd name="connsiteX3-1877" fmla="*/ 241286 w 688272"/>
              <a:gd name="connsiteY3-1878" fmla="*/ 286462 h 818941"/>
              <a:gd name="connsiteX4-1879" fmla="*/ 276330 w 688272"/>
              <a:gd name="connsiteY4-1880" fmla="*/ 150725 h 818941"/>
              <a:gd name="connsiteX5-1881" fmla="*/ 346585 w 688272"/>
              <a:gd name="connsiteY5-1882" fmla="*/ 444661 h 818941"/>
              <a:gd name="connsiteX6-1883" fmla="*/ 411983 w 688272"/>
              <a:gd name="connsiteY6-1884" fmla="*/ 0 h 818941"/>
              <a:gd name="connsiteX7-1885" fmla="*/ 457200 w 688272"/>
              <a:gd name="connsiteY7-1886" fmla="*/ 125605 h 818941"/>
              <a:gd name="connsiteX8-1887" fmla="*/ 587829 w 688272"/>
              <a:gd name="connsiteY8-1888" fmla="*/ 75363 h 818941"/>
              <a:gd name="connsiteX9-1889" fmla="*/ 464841 w 688272"/>
              <a:gd name="connsiteY9-1890" fmla="*/ 150516 h 818941"/>
              <a:gd name="connsiteX10-1891" fmla="*/ 419498 w 688272"/>
              <a:gd name="connsiteY10-1892" fmla="*/ 356675 h 818941"/>
              <a:gd name="connsiteX11-1893" fmla="*/ 688272 w 688272"/>
              <a:gd name="connsiteY11-1894" fmla="*/ 339110 h 818941"/>
              <a:gd name="connsiteX12-1895" fmla="*/ 587829 w 688272"/>
              <a:gd name="connsiteY12-1896" fmla="*/ 336370 h 818941"/>
              <a:gd name="connsiteX13-1897" fmla="*/ 620506 w 688272"/>
              <a:gd name="connsiteY13-1898" fmla="*/ 424229 h 818941"/>
              <a:gd name="connsiteX14-1899" fmla="*/ 542571 w 688272"/>
              <a:gd name="connsiteY14-1900" fmla="*/ 346459 h 818941"/>
              <a:gd name="connsiteX15-1901" fmla="*/ 401934 w 688272"/>
              <a:gd name="connsiteY15-1902" fmla="*/ 783772 h 818941"/>
              <a:gd name="connsiteX16-1903" fmla="*/ 351693 w 688272"/>
              <a:gd name="connsiteY16-1904" fmla="*/ 818941 h 818941"/>
              <a:gd name="connsiteX0-1905" fmla="*/ 351693 w 688272"/>
              <a:gd name="connsiteY0-1906" fmla="*/ 818941 h 818941"/>
              <a:gd name="connsiteX1-1907" fmla="*/ 326530 w 688272"/>
              <a:gd name="connsiteY1-1908" fmla="*/ 484854 h 818941"/>
              <a:gd name="connsiteX2-1909" fmla="*/ 0 w 688272"/>
              <a:gd name="connsiteY2-1910" fmla="*/ 256233 h 818941"/>
              <a:gd name="connsiteX3-1911" fmla="*/ 241286 w 688272"/>
              <a:gd name="connsiteY3-1912" fmla="*/ 286462 h 818941"/>
              <a:gd name="connsiteX4-1913" fmla="*/ 276330 w 688272"/>
              <a:gd name="connsiteY4-1914" fmla="*/ 150725 h 818941"/>
              <a:gd name="connsiteX5-1915" fmla="*/ 351651 w 688272"/>
              <a:gd name="connsiteY5-1916" fmla="*/ 434529 h 818941"/>
              <a:gd name="connsiteX6-1917" fmla="*/ 411983 w 688272"/>
              <a:gd name="connsiteY6-1918" fmla="*/ 0 h 818941"/>
              <a:gd name="connsiteX7-1919" fmla="*/ 457200 w 688272"/>
              <a:gd name="connsiteY7-1920" fmla="*/ 125605 h 818941"/>
              <a:gd name="connsiteX8-1921" fmla="*/ 587829 w 688272"/>
              <a:gd name="connsiteY8-1922" fmla="*/ 75363 h 818941"/>
              <a:gd name="connsiteX9-1923" fmla="*/ 464841 w 688272"/>
              <a:gd name="connsiteY9-1924" fmla="*/ 150516 h 818941"/>
              <a:gd name="connsiteX10-1925" fmla="*/ 419498 w 688272"/>
              <a:gd name="connsiteY10-1926" fmla="*/ 356675 h 818941"/>
              <a:gd name="connsiteX11-1927" fmla="*/ 688272 w 688272"/>
              <a:gd name="connsiteY11-1928" fmla="*/ 339110 h 818941"/>
              <a:gd name="connsiteX12-1929" fmla="*/ 587829 w 688272"/>
              <a:gd name="connsiteY12-1930" fmla="*/ 336370 h 818941"/>
              <a:gd name="connsiteX13-1931" fmla="*/ 620506 w 688272"/>
              <a:gd name="connsiteY13-1932" fmla="*/ 424229 h 818941"/>
              <a:gd name="connsiteX14-1933" fmla="*/ 542571 w 688272"/>
              <a:gd name="connsiteY14-1934" fmla="*/ 346459 h 818941"/>
              <a:gd name="connsiteX15-1935" fmla="*/ 401934 w 688272"/>
              <a:gd name="connsiteY15-1936" fmla="*/ 783772 h 818941"/>
              <a:gd name="connsiteX16-1937" fmla="*/ 351693 w 688272"/>
              <a:gd name="connsiteY16-1938" fmla="*/ 818941 h 818941"/>
              <a:gd name="connsiteX0-1939" fmla="*/ 351693 w 688272"/>
              <a:gd name="connsiteY0-1940" fmla="*/ 818941 h 818941"/>
              <a:gd name="connsiteX1-1941" fmla="*/ 326530 w 688272"/>
              <a:gd name="connsiteY1-1942" fmla="*/ 484854 h 818941"/>
              <a:gd name="connsiteX2-1943" fmla="*/ 0 w 688272"/>
              <a:gd name="connsiteY2-1944" fmla="*/ 256233 h 818941"/>
              <a:gd name="connsiteX3-1945" fmla="*/ 241286 w 688272"/>
              <a:gd name="connsiteY3-1946" fmla="*/ 286462 h 818941"/>
              <a:gd name="connsiteX4-1947" fmla="*/ 276330 w 688272"/>
              <a:gd name="connsiteY4-1948" fmla="*/ 150725 h 818941"/>
              <a:gd name="connsiteX5-1949" fmla="*/ 346585 w 688272"/>
              <a:gd name="connsiteY5-1950" fmla="*/ 447194 h 818941"/>
              <a:gd name="connsiteX6-1951" fmla="*/ 411983 w 688272"/>
              <a:gd name="connsiteY6-1952" fmla="*/ 0 h 818941"/>
              <a:gd name="connsiteX7-1953" fmla="*/ 457200 w 688272"/>
              <a:gd name="connsiteY7-1954" fmla="*/ 125605 h 818941"/>
              <a:gd name="connsiteX8-1955" fmla="*/ 587829 w 688272"/>
              <a:gd name="connsiteY8-1956" fmla="*/ 75363 h 818941"/>
              <a:gd name="connsiteX9-1957" fmla="*/ 464841 w 688272"/>
              <a:gd name="connsiteY9-1958" fmla="*/ 150516 h 818941"/>
              <a:gd name="connsiteX10-1959" fmla="*/ 419498 w 688272"/>
              <a:gd name="connsiteY10-1960" fmla="*/ 356675 h 818941"/>
              <a:gd name="connsiteX11-1961" fmla="*/ 688272 w 688272"/>
              <a:gd name="connsiteY11-1962" fmla="*/ 339110 h 818941"/>
              <a:gd name="connsiteX12-1963" fmla="*/ 587829 w 688272"/>
              <a:gd name="connsiteY12-1964" fmla="*/ 336370 h 818941"/>
              <a:gd name="connsiteX13-1965" fmla="*/ 620506 w 688272"/>
              <a:gd name="connsiteY13-1966" fmla="*/ 424229 h 818941"/>
              <a:gd name="connsiteX14-1967" fmla="*/ 542571 w 688272"/>
              <a:gd name="connsiteY14-1968" fmla="*/ 346459 h 818941"/>
              <a:gd name="connsiteX15-1969" fmla="*/ 401934 w 688272"/>
              <a:gd name="connsiteY15-1970" fmla="*/ 783772 h 818941"/>
              <a:gd name="connsiteX16-1971" fmla="*/ 351693 w 688272"/>
              <a:gd name="connsiteY16-1972" fmla="*/ 818941 h 818941"/>
              <a:gd name="connsiteX0-1973" fmla="*/ 351693 w 688272"/>
              <a:gd name="connsiteY0-1974" fmla="*/ 818941 h 818941"/>
              <a:gd name="connsiteX1-1975" fmla="*/ 326530 w 688272"/>
              <a:gd name="connsiteY1-1976" fmla="*/ 484854 h 818941"/>
              <a:gd name="connsiteX2-1977" fmla="*/ 0 w 688272"/>
              <a:gd name="connsiteY2-1978" fmla="*/ 256233 h 818941"/>
              <a:gd name="connsiteX3-1979" fmla="*/ 248885 w 688272"/>
              <a:gd name="connsiteY3-1980" fmla="*/ 299127 h 818941"/>
              <a:gd name="connsiteX4-1981" fmla="*/ 276330 w 688272"/>
              <a:gd name="connsiteY4-1982" fmla="*/ 150725 h 818941"/>
              <a:gd name="connsiteX5-1983" fmla="*/ 346585 w 688272"/>
              <a:gd name="connsiteY5-1984" fmla="*/ 447194 h 818941"/>
              <a:gd name="connsiteX6-1985" fmla="*/ 411983 w 688272"/>
              <a:gd name="connsiteY6-1986" fmla="*/ 0 h 818941"/>
              <a:gd name="connsiteX7-1987" fmla="*/ 457200 w 688272"/>
              <a:gd name="connsiteY7-1988" fmla="*/ 125605 h 818941"/>
              <a:gd name="connsiteX8-1989" fmla="*/ 587829 w 688272"/>
              <a:gd name="connsiteY8-1990" fmla="*/ 75363 h 818941"/>
              <a:gd name="connsiteX9-1991" fmla="*/ 464841 w 688272"/>
              <a:gd name="connsiteY9-1992" fmla="*/ 150516 h 818941"/>
              <a:gd name="connsiteX10-1993" fmla="*/ 419498 w 688272"/>
              <a:gd name="connsiteY10-1994" fmla="*/ 356675 h 818941"/>
              <a:gd name="connsiteX11-1995" fmla="*/ 688272 w 688272"/>
              <a:gd name="connsiteY11-1996" fmla="*/ 339110 h 818941"/>
              <a:gd name="connsiteX12-1997" fmla="*/ 587829 w 688272"/>
              <a:gd name="connsiteY12-1998" fmla="*/ 336370 h 818941"/>
              <a:gd name="connsiteX13-1999" fmla="*/ 620506 w 688272"/>
              <a:gd name="connsiteY13-2000" fmla="*/ 424229 h 818941"/>
              <a:gd name="connsiteX14-2001" fmla="*/ 542571 w 688272"/>
              <a:gd name="connsiteY14-2002" fmla="*/ 346459 h 818941"/>
              <a:gd name="connsiteX15-2003" fmla="*/ 401934 w 688272"/>
              <a:gd name="connsiteY15-2004" fmla="*/ 783772 h 818941"/>
              <a:gd name="connsiteX16-2005" fmla="*/ 351693 w 688272"/>
              <a:gd name="connsiteY16-2006" fmla="*/ 818941 h 818941"/>
            </a:gdLst>
            <a:ahLst/>
            <a:cxnLst>
              <a:cxn ang="0">
                <a:pos x="connsiteX0-1973" y="connsiteY0-1974"/>
              </a:cxn>
              <a:cxn ang="0">
                <a:pos x="connsiteX1-1975" y="connsiteY1-1976"/>
              </a:cxn>
              <a:cxn ang="0">
                <a:pos x="connsiteX2-1977" y="connsiteY2-1978"/>
              </a:cxn>
              <a:cxn ang="0">
                <a:pos x="connsiteX3-1979" y="connsiteY3-1980"/>
              </a:cxn>
              <a:cxn ang="0">
                <a:pos x="connsiteX4-1981" y="connsiteY4-1982"/>
              </a:cxn>
              <a:cxn ang="0">
                <a:pos x="connsiteX5-1983" y="connsiteY5-1984"/>
              </a:cxn>
              <a:cxn ang="0">
                <a:pos x="connsiteX6-1985" y="connsiteY6-1986"/>
              </a:cxn>
              <a:cxn ang="0">
                <a:pos x="connsiteX7-1987" y="connsiteY7-1988"/>
              </a:cxn>
              <a:cxn ang="0">
                <a:pos x="connsiteX8-1989" y="connsiteY8-1990"/>
              </a:cxn>
              <a:cxn ang="0">
                <a:pos x="connsiteX9-1991" y="connsiteY9-1992"/>
              </a:cxn>
              <a:cxn ang="0">
                <a:pos x="connsiteX10-1993" y="connsiteY10-1994"/>
              </a:cxn>
              <a:cxn ang="0">
                <a:pos x="connsiteX11-1995" y="connsiteY11-1996"/>
              </a:cxn>
              <a:cxn ang="0">
                <a:pos x="connsiteX12-1997" y="connsiteY12-1998"/>
              </a:cxn>
              <a:cxn ang="0">
                <a:pos x="connsiteX13-1999" y="connsiteY13-2000"/>
              </a:cxn>
              <a:cxn ang="0">
                <a:pos x="connsiteX14-2001" y="connsiteY14-2002"/>
              </a:cxn>
              <a:cxn ang="0">
                <a:pos x="connsiteX15-2003" y="connsiteY15-2004"/>
              </a:cxn>
              <a:cxn ang="0">
                <a:pos x="connsiteX16-2005" y="connsiteY16-2006"/>
              </a:cxn>
            </a:cxnLst>
            <a:rect l="l" t="t" r="r" b="b"/>
            <a:pathLst>
              <a:path w="688272" h="818941">
                <a:moveTo>
                  <a:pt x="351693" y="818941"/>
                </a:moveTo>
                <a:cubicBezTo>
                  <a:pt x="309824" y="711758"/>
                  <a:pt x="295695" y="612134"/>
                  <a:pt x="326530" y="484854"/>
                </a:cubicBezTo>
                <a:cubicBezTo>
                  <a:pt x="240702" y="258516"/>
                  <a:pt x="135654" y="271306"/>
                  <a:pt x="0" y="256233"/>
                </a:cubicBezTo>
                <a:cubicBezTo>
                  <a:pt x="70339" y="227763"/>
                  <a:pt x="173522" y="252234"/>
                  <a:pt x="248885" y="299127"/>
                </a:cubicBezTo>
                <a:cubicBezTo>
                  <a:pt x="237894" y="252235"/>
                  <a:pt x="234671" y="174988"/>
                  <a:pt x="276330" y="150725"/>
                </a:cubicBezTo>
                <a:cubicBezTo>
                  <a:pt x="237812" y="247859"/>
                  <a:pt x="284703" y="330088"/>
                  <a:pt x="346585" y="447194"/>
                </a:cubicBezTo>
                <a:cubicBezTo>
                  <a:pt x="415248" y="299818"/>
                  <a:pt x="464066" y="117023"/>
                  <a:pt x="411983" y="0"/>
                </a:cubicBezTo>
                <a:cubicBezTo>
                  <a:pt x="447319" y="34269"/>
                  <a:pt x="442128" y="83737"/>
                  <a:pt x="457200" y="125605"/>
                </a:cubicBezTo>
                <a:cubicBezTo>
                  <a:pt x="488078" y="98726"/>
                  <a:pt x="521489" y="66780"/>
                  <a:pt x="587829" y="75363"/>
                </a:cubicBezTo>
                <a:cubicBezTo>
                  <a:pt x="531635" y="82683"/>
                  <a:pt x="493172" y="120399"/>
                  <a:pt x="464841" y="150516"/>
                </a:cubicBezTo>
                <a:cubicBezTo>
                  <a:pt x="459014" y="210791"/>
                  <a:pt x="445589" y="298932"/>
                  <a:pt x="419498" y="356675"/>
                </a:cubicBezTo>
                <a:cubicBezTo>
                  <a:pt x="509933" y="297369"/>
                  <a:pt x="615610" y="300508"/>
                  <a:pt x="688272" y="339110"/>
                </a:cubicBezTo>
                <a:lnTo>
                  <a:pt x="587829" y="336370"/>
                </a:lnTo>
                <a:cubicBezTo>
                  <a:pt x="613076" y="363968"/>
                  <a:pt x="623122" y="391565"/>
                  <a:pt x="620506" y="424229"/>
                </a:cubicBezTo>
                <a:cubicBezTo>
                  <a:pt x="608037" y="393241"/>
                  <a:pt x="582903" y="334387"/>
                  <a:pt x="542571" y="346459"/>
                </a:cubicBezTo>
                <a:cubicBezTo>
                  <a:pt x="281235" y="376558"/>
                  <a:pt x="349182" y="642223"/>
                  <a:pt x="401934" y="783772"/>
                </a:cubicBezTo>
                <a:lnTo>
                  <a:pt x="351693" y="8189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41" name="任意多边形 40"/>
          <p:cNvSpPr/>
          <p:nvPr/>
        </p:nvSpPr>
        <p:spPr>
          <a:xfrm rot="18787536">
            <a:off x="7610778" y="3947353"/>
            <a:ext cx="239940" cy="169728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42" name="任意多边形 41"/>
          <p:cNvSpPr/>
          <p:nvPr/>
        </p:nvSpPr>
        <p:spPr>
          <a:xfrm rot="21039895">
            <a:off x="8126198" y="3482652"/>
            <a:ext cx="280417" cy="198361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43" name="任意多边形 42"/>
          <p:cNvSpPr/>
          <p:nvPr/>
        </p:nvSpPr>
        <p:spPr>
          <a:xfrm rot="20425695" flipH="1">
            <a:off x="7974936" y="3803476"/>
            <a:ext cx="155648" cy="110101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44" name="任意多边形 43"/>
          <p:cNvSpPr/>
          <p:nvPr/>
        </p:nvSpPr>
        <p:spPr>
          <a:xfrm rot="2353240" flipH="1">
            <a:off x="8689132" y="3691718"/>
            <a:ext cx="206523" cy="146089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45" name="任意多边形 44"/>
          <p:cNvSpPr/>
          <p:nvPr/>
        </p:nvSpPr>
        <p:spPr>
          <a:xfrm rot="3212410" flipH="1">
            <a:off x="8809243" y="4067029"/>
            <a:ext cx="206523" cy="146089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46" name="任意多边形 45"/>
          <p:cNvSpPr/>
          <p:nvPr/>
        </p:nvSpPr>
        <p:spPr>
          <a:xfrm rot="6308218" flipH="1">
            <a:off x="8643100" y="4236330"/>
            <a:ext cx="159227" cy="112633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47" name="任意多边形 46"/>
          <p:cNvSpPr/>
          <p:nvPr/>
        </p:nvSpPr>
        <p:spPr>
          <a:xfrm rot="447180" flipH="1">
            <a:off x="8446439" y="3525518"/>
            <a:ext cx="159227" cy="112633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48" name="任意多边形 47"/>
          <p:cNvSpPr/>
          <p:nvPr/>
        </p:nvSpPr>
        <p:spPr>
          <a:xfrm rot="447180" flipH="1">
            <a:off x="8255400" y="3758571"/>
            <a:ext cx="129941" cy="91917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49" name="任意多边形 48"/>
          <p:cNvSpPr/>
          <p:nvPr/>
        </p:nvSpPr>
        <p:spPr>
          <a:xfrm rot="447180" flipV="1">
            <a:off x="8304452" y="3889732"/>
            <a:ext cx="129941" cy="91917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40" name="任意多边形 39"/>
          <p:cNvSpPr/>
          <p:nvPr/>
        </p:nvSpPr>
        <p:spPr>
          <a:xfrm>
            <a:off x="6131153" y="4207361"/>
            <a:ext cx="61304" cy="501144"/>
          </a:xfrm>
          <a:custGeom>
            <a:avLst/>
            <a:gdLst>
              <a:gd name="connsiteX0" fmla="*/ 44878 w 44878"/>
              <a:gd name="connsiteY0" fmla="*/ 0 h 375858"/>
              <a:gd name="connsiteX1" fmla="*/ 0 w 44878"/>
              <a:gd name="connsiteY1" fmla="*/ 375858 h 375858"/>
              <a:gd name="connsiteX2" fmla="*/ 33659 w 44878"/>
              <a:gd name="connsiteY2" fmla="*/ 375858 h 375858"/>
              <a:gd name="connsiteX3" fmla="*/ 44878 w 44878"/>
              <a:gd name="connsiteY3" fmla="*/ 0 h 375858"/>
              <a:gd name="connsiteX0-1" fmla="*/ 45308 w 45308"/>
              <a:gd name="connsiteY0-2" fmla="*/ 0 h 375858"/>
              <a:gd name="connsiteX1-3" fmla="*/ 430 w 45308"/>
              <a:gd name="connsiteY1-4" fmla="*/ 375858 h 375858"/>
              <a:gd name="connsiteX2-5" fmla="*/ 34089 w 45308"/>
              <a:gd name="connsiteY2-6" fmla="*/ 375858 h 375858"/>
              <a:gd name="connsiteX3-7" fmla="*/ 45308 w 45308"/>
              <a:gd name="connsiteY3-8" fmla="*/ 0 h 375858"/>
              <a:gd name="connsiteX0-9" fmla="*/ 45978 w 45978"/>
              <a:gd name="connsiteY0-10" fmla="*/ 0 h 375858"/>
              <a:gd name="connsiteX1-11" fmla="*/ 1100 w 45978"/>
              <a:gd name="connsiteY1-12" fmla="*/ 375858 h 375858"/>
              <a:gd name="connsiteX2-13" fmla="*/ 34759 w 45978"/>
              <a:gd name="connsiteY2-14" fmla="*/ 375858 h 375858"/>
              <a:gd name="connsiteX3-15" fmla="*/ 45978 w 45978"/>
              <a:gd name="connsiteY3-16" fmla="*/ 0 h 375858"/>
              <a:gd name="connsiteX0-17" fmla="*/ 45978 w 45978"/>
              <a:gd name="connsiteY0-18" fmla="*/ 0 h 375858"/>
              <a:gd name="connsiteX1-19" fmla="*/ 1100 w 45978"/>
              <a:gd name="connsiteY1-20" fmla="*/ 375858 h 375858"/>
              <a:gd name="connsiteX2-21" fmla="*/ 34759 w 45978"/>
              <a:gd name="connsiteY2-22" fmla="*/ 375858 h 375858"/>
              <a:gd name="connsiteX3-23" fmla="*/ 45978 w 45978"/>
              <a:gd name="connsiteY3-24" fmla="*/ 0 h 375858"/>
              <a:gd name="connsiteX0-25" fmla="*/ 45978 w 45978"/>
              <a:gd name="connsiteY0-26" fmla="*/ 0 h 375858"/>
              <a:gd name="connsiteX1-27" fmla="*/ 1100 w 45978"/>
              <a:gd name="connsiteY1-28" fmla="*/ 375858 h 375858"/>
              <a:gd name="connsiteX2-29" fmla="*/ 34759 w 45978"/>
              <a:gd name="connsiteY2-30" fmla="*/ 375858 h 375858"/>
              <a:gd name="connsiteX3-31" fmla="*/ 45978 w 45978"/>
              <a:gd name="connsiteY3-32" fmla="*/ 0 h 375858"/>
            </a:gdLst>
            <a:ahLst/>
            <a:cxnLst>
              <a:cxn ang="0">
                <a:pos x="connsiteX0-25" y="connsiteY0-26"/>
              </a:cxn>
              <a:cxn ang="0">
                <a:pos x="connsiteX1-27" y="connsiteY1-28"/>
              </a:cxn>
              <a:cxn ang="0">
                <a:pos x="connsiteX2-29" y="connsiteY2-30"/>
              </a:cxn>
              <a:cxn ang="0">
                <a:pos x="connsiteX3-31" y="connsiteY3-32"/>
              </a:cxn>
            </a:cxnLst>
            <a:rect l="l" t="t" r="r" b="b"/>
            <a:pathLst>
              <a:path w="45978" h="375858">
                <a:moveTo>
                  <a:pt x="45978" y="0"/>
                </a:moveTo>
                <a:cubicBezTo>
                  <a:pt x="5775" y="122482"/>
                  <a:pt x="-3575" y="242158"/>
                  <a:pt x="1100" y="375858"/>
                </a:cubicBezTo>
                <a:lnTo>
                  <a:pt x="34759" y="375858"/>
                </a:lnTo>
                <a:cubicBezTo>
                  <a:pt x="18864" y="275816"/>
                  <a:pt x="19799" y="133700"/>
                  <a:pt x="459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0" y="4773149"/>
            <a:ext cx="12192000" cy="2084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3C365C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655903" y="1892830"/>
            <a:ext cx="1645741" cy="1067793"/>
          </a:xfrm>
          <a:custGeom>
            <a:avLst/>
            <a:gdLst/>
            <a:ahLst/>
            <a:cxnLst/>
            <a:rect l="l" t="t" r="r" b="b"/>
            <a:pathLst>
              <a:path w="1234306" h="800845">
                <a:moveTo>
                  <a:pt x="646893" y="0"/>
                </a:moveTo>
                <a:cubicBezTo>
                  <a:pt x="805318" y="0"/>
                  <a:pt x="933747" y="108400"/>
                  <a:pt x="933747" y="242119"/>
                </a:cubicBezTo>
                <a:lnTo>
                  <a:pt x="933606" y="243296"/>
                </a:lnTo>
                <a:cubicBezTo>
                  <a:pt x="938170" y="242212"/>
                  <a:pt x="942798" y="242118"/>
                  <a:pt x="947452" y="242118"/>
                </a:cubicBezTo>
                <a:cubicBezTo>
                  <a:pt x="1105877" y="242118"/>
                  <a:pt x="1234306" y="350518"/>
                  <a:pt x="1234306" y="484237"/>
                </a:cubicBezTo>
                <a:cubicBezTo>
                  <a:pt x="1234306" y="617956"/>
                  <a:pt x="1105877" y="726356"/>
                  <a:pt x="947452" y="726356"/>
                </a:cubicBezTo>
                <a:cubicBezTo>
                  <a:pt x="892007" y="726356"/>
                  <a:pt x="840236" y="713079"/>
                  <a:pt x="796707" y="689421"/>
                </a:cubicBezTo>
                <a:cubicBezTo>
                  <a:pt x="746059" y="756581"/>
                  <a:pt x="657072" y="800845"/>
                  <a:pt x="555836" y="800845"/>
                </a:cubicBezTo>
                <a:cubicBezTo>
                  <a:pt x="416731" y="800845"/>
                  <a:pt x="300752" y="717272"/>
                  <a:pt x="274668" y="606335"/>
                </a:cubicBezTo>
                <a:cubicBezTo>
                  <a:pt x="119952" y="593416"/>
                  <a:pt x="0" y="491148"/>
                  <a:pt x="0" y="367085"/>
                </a:cubicBezTo>
                <a:cubicBezTo>
                  <a:pt x="0" y="233366"/>
                  <a:pt x="139351" y="124966"/>
                  <a:pt x="311249" y="124966"/>
                </a:cubicBezTo>
                <a:cubicBezTo>
                  <a:pt x="339049" y="124966"/>
                  <a:pt x="365997" y="127801"/>
                  <a:pt x="391439" y="134102"/>
                </a:cubicBezTo>
                <a:cubicBezTo>
                  <a:pt x="437611" y="54330"/>
                  <a:pt x="534735" y="0"/>
                  <a:pt x="646893" y="0"/>
                </a:cubicBezTo>
                <a:close/>
              </a:path>
            </a:pathLst>
          </a:custGeom>
          <a:solidFill>
            <a:srgbClr val="099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椭圆 5"/>
          <p:cNvSpPr/>
          <p:nvPr/>
        </p:nvSpPr>
        <p:spPr>
          <a:xfrm>
            <a:off x="3101380" y="1662709"/>
            <a:ext cx="1645741" cy="1067793"/>
          </a:xfrm>
          <a:custGeom>
            <a:avLst/>
            <a:gdLst/>
            <a:ahLst/>
            <a:cxnLst/>
            <a:rect l="l" t="t" r="r" b="b"/>
            <a:pathLst>
              <a:path w="1234306" h="800845">
                <a:moveTo>
                  <a:pt x="646893" y="0"/>
                </a:moveTo>
                <a:cubicBezTo>
                  <a:pt x="805318" y="0"/>
                  <a:pt x="933747" y="108400"/>
                  <a:pt x="933747" y="242119"/>
                </a:cubicBezTo>
                <a:lnTo>
                  <a:pt x="933606" y="243296"/>
                </a:lnTo>
                <a:cubicBezTo>
                  <a:pt x="938170" y="242212"/>
                  <a:pt x="942798" y="242118"/>
                  <a:pt x="947452" y="242118"/>
                </a:cubicBezTo>
                <a:cubicBezTo>
                  <a:pt x="1105877" y="242118"/>
                  <a:pt x="1234306" y="350518"/>
                  <a:pt x="1234306" y="484237"/>
                </a:cubicBezTo>
                <a:cubicBezTo>
                  <a:pt x="1234306" y="617956"/>
                  <a:pt x="1105877" y="726356"/>
                  <a:pt x="947452" y="726356"/>
                </a:cubicBezTo>
                <a:cubicBezTo>
                  <a:pt x="892007" y="726356"/>
                  <a:pt x="840236" y="713079"/>
                  <a:pt x="796707" y="689421"/>
                </a:cubicBezTo>
                <a:cubicBezTo>
                  <a:pt x="746059" y="756581"/>
                  <a:pt x="657072" y="800845"/>
                  <a:pt x="555836" y="800845"/>
                </a:cubicBezTo>
                <a:cubicBezTo>
                  <a:pt x="416731" y="800845"/>
                  <a:pt x="300752" y="717272"/>
                  <a:pt x="274668" y="606335"/>
                </a:cubicBezTo>
                <a:cubicBezTo>
                  <a:pt x="119952" y="593416"/>
                  <a:pt x="0" y="491148"/>
                  <a:pt x="0" y="367085"/>
                </a:cubicBezTo>
                <a:cubicBezTo>
                  <a:pt x="0" y="233366"/>
                  <a:pt x="139351" y="124966"/>
                  <a:pt x="311249" y="124966"/>
                </a:cubicBezTo>
                <a:cubicBezTo>
                  <a:pt x="339049" y="124966"/>
                  <a:pt x="365997" y="127801"/>
                  <a:pt x="391439" y="134102"/>
                </a:cubicBezTo>
                <a:cubicBezTo>
                  <a:pt x="437611" y="54330"/>
                  <a:pt x="534735" y="0"/>
                  <a:pt x="646893" y="0"/>
                </a:cubicBezTo>
                <a:close/>
              </a:path>
            </a:pathLst>
          </a:custGeom>
          <a:solidFill>
            <a:srgbClr val="F13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12" name="椭圆 5"/>
          <p:cNvSpPr/>
          <p:nvPr/>
        </p:nvSpPr>
        <p:spPr>
          <a:xfrm>
            <a:off x="5487426" y="2509410"/>
            <a:ext cx="1522975" cy="988140"/>
          </a:xfrm>
          <a:custGeom>
            <a:avLst/>
            <a:gdLst/>
            <a:ahLst/>
            <a:cxnLst/>
            <a:rect l="l" t="t" r="r" b="b"/>
            <a:pathLst>
              <a:path w="1234306" h="800845">
                <a:moveTo>
                  <a:pt x="646893" y="0"/>
                </a:moveTo>
                <a:cubicBezTo>
                  <a:pt x="805318" y="0"/>
                  <a:pt x="933747" y="108400"/>
                  <a:pt x="933747" y="242119"/>
                </a:cubicBezTo>
                <a:lnTo>
                  <a:pt x="933606" y="243296"/>
                </a:lnTo>
                <a:cubicBezTo>
                  <a:pt x="938170" y="242212"/>
                  <a:pt x="942798" y="242118"/>
                  <a:pt x="947452" y="242118"/>
                </a:cubicBezTo>
                <a:cubicBezTo>
                  <a:pt x="1105877" y="242118"/>
                  <a:pt x="1234306" y="350518"/>
                  <a:pt x="1234306" y="484237"/>
                </a:cubicBezTo>
                <a:cubicBezTo>
                  <a:pt x="1234306" y="617956"/>
                  <a:pt x="1105877" y="726356"/>
                  <a:pt x="947452" y="726356"/>
                </a:cubicBezTo>
                <a:cubicBezTo>
                  <a:pt x="892007" y="726356"/>
                  <a:pt x="840236" y="713079"/>
                  <a:pt x="796707" y="689421"/>
                </a:cubicBezTo>
                <a:cubicBezTo>
                  <a:pt x="746059" y="756581"/>
                  <a:pt x="657072" y="800845"/>
                  <a:pt x="555836" y="800845"/>
                </a:cubicBezTo>
                <a:cubicBezTo>
                  <a:pt x="416731" y="800845"/>
                  <a:pt x="300752" y="717272"/>
                  <a:pt x="274668" y="606335"/>
                </a:cubicBezTo>
                <a:cubicBezTo>
                  <a:pt x="119952" y="593416"/>
                  <a:pt x="0" y="491148"/>
                  <a:pt x="0" y="367085"/>
                </a:cubicBezTo>
                <a:cubicBezTo>
                  <a:pt x="0" y="233366"/>
                  <a:pt x="139351" y="124966"/>
                  <a:pt x="311249" y="124966"/>
                </a:cubicBezTo>
                <a:cubicBezTo>
                  <a:pt x="339049" y="124966"/>
                  <a:pt x="365997" y="127801"/>
                  <a:pt x="391439" y="134102"/>
                </a:cubicBezTo>
                <a:cubicBezTo>
                  <a:pt x="437611" y="54330"/>
                  <a:pt x="534735" y="0"/>
                  <a:pt x="646893" y="0"/>
                </a:cubicBezTo>
                <a:close/>
              </a:path>
            </a:pathLst>
          </a:custGeom>
          <a:solidFill>
            <a:srgbClr val="FDA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13" name="椭圆 5"/>
          <p:cNvSpPr/>
          <p:nvPr/>
        </p:nvSpPr>
        <p:spPr>
          <a:xfrm>
            <a:off x="7664682" y="2099767"/>
            <a:ext cx="1453919" cy="943335"/>
          </a:xfrm>
          <a:custGeom>
            <a:avLst/>
            <a:gdLst/>
            <a:ahLst/>
            <a:cxnLst/>
            <a:rect l="l" t="t" r="r" b="b"/>
            <a:pathLst>
              <a:path w="1234306" h="800845">
                <a:moveTo>
                  <a:pt x="646893" y="0"/>
                </a:moveTo>
                <a:cubicBezTo>
                  <a:pt x="805318" y="0"/>
                  <a:pt x="933747" y="108400"/>
                  <a:pt x="933747" y="242119"/>
                </a:cubicBezTo>
                <a:lnTo>
                  <a:pt x="933606" y="243296"/>
                </a:lnTo>
                <a:cubicBezTo>
                  <a:pt x="938170" y="242212"/>
                  <a:pt x="942798" y="242118"/>
                  <a:pt x="947452" y="242118"/>
                </a:cubicBezTo>
                <a:cubicBezTo>
                  <a:pt x="1105877" y="242118"/>
                  <a:pt x="1234306" y="350518"/>
                  <a:pt x="1234306" y="484237"/>
                </a:cubicBezTo>
                <a:cubicBezTo>
                  <a:pt x="1234306" y="617956"/>
                  <a:pt x="1105877" y="726356"/>
                  <a:pt x="947452" y="726356"/>
                </a:cubicBezTo>
                <a:cubicBezTo>
                  <a:pt x="892007" y="726356"/>
                  <a:pt x="840236" y="713079"/>
                  <a:pt x="796707" y="689421"/>
                </a:cubicBezTo>
                <a:cubicBezTo>
                  <a:pt x="746059" y="756581"/>
                  <a:pt x="657072" y="800845"/>
                  <a:pt x="555836" y="800845"/>
                </a:cubicBezTo>
                <a:cubicBezTo>
                  <a:pt x="416731" y="800845"/>
                  <a:pt x="300752" y="717272"/>
                  <a:pt x="274668" y="606335"/>
                </a:cubicBezTo>
                <a:cubicBezTo>
                  <a:pt x="119952" y="593416"/>
                  <a:pt x="0" y="491148"/>
                  <a:pt x="0" y="367085"/>
                </a:cubicBezTo>
                <a:cubicBezTo>
                  <a:pt x="0" y="233366"/>
                  <a:pt x="139351" y="124966"/>
                  <a:pt x="311249" y="124966"/>
                </a:cubicBezTo>
                <a:cubicBezTo>
                  <a:pt x="339049" y="124966"/>
                  <a:pt x="365997" y="127801"/>
                  <a:pt x="391439" y="134102"/>
                </a:cubicBezTo>
                <a:cubicBezTo>
                  <a:pt x="437611" y="54330"/>
                  <a:pt x="534735" y="0"/>
                  <a:pt x="646893" y="0"/>
                </a:cubicBezTo>
                <a:close/>
              </a:path>
            </a:pathLst>
          </a:custGeom>
          <a:solidFill>
            <a:srgbClr val="44B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14" name="椭圆 5"/>
          <p:cNvSpPr/>
          <p:nvPr/>
        </p:nvSpPr>
        <p:spPr>
          <a:xfrm>
            <a:off x="9726116" y="1524958"/>
            <a:ext cx="1691184" cy="1097277"/>
          </a:xfrm>
          <a:custGeom>
            <a:avLst/>
            <a:gdLst/>
            <a:ahLst/>
            <a:cxnLst/>
            <a:rect l="l" t="t" r="r" b="b"/>
            <a:pathLst>
              <a:path w="1234306" h="800845">
                <a:moveTo>
                  <a:pt x="646893" y="0"/>
                </a:moveTo>
                <a:cubicBezTo>
                  <a:pt x="805318" y="0"/>
                  <a:pt x="933747" y="108400"/>
                  <a:pt x="933747" y="242119"/>
                </a:cubicBezTo>
                <a:lnTo>
                  <a:pt x="933606" y="243296"/>
                </a:lnTo>
                <a:cubicBezTo>
                  <a:pt x="938170" y="242212"/>
                  <a:pt x="942798" y="242118"/>
                  <a:pt x="947452" y="242118"/>
                </a:cubicBezTo>
                <a:cubicBezTo>
                  <a:pt x="1105877" y="242118"/>
                  <a:pt x="1234306" y="350518"/>
                  <a:pt x="1234306" y="484237"/>
                </a:cubicBezTo>
                <a:cubicBezTo>
                  <a:pt x="1234306" y="617956"/>
                  <a:pt x="1105877" y="726356"/>
                  <a:pt x="947452" y="726356"/>
                </a:cubicBezTo>
                <a:cubicBezTo>
                  <a:pt x="892007" y="726356"/>
                  <a:pt x="840236" y="713079"/>
                  <a:pt x="796707" y="689421"/>
                </a:cubicBezTo>
                <a:cubicBezTo>
                  <a:pt x="746059" y="756581"/>
                  <a:pt x="657072" y="800845"/>
                  <a:pt x="555836" y="800845"/>
                </a:cubicBezTo>
                <a:cubicBezTo>
                  <a:pt x="416731" y="800845"/>
                  <a:pt x="300752" y="717272"/>
                  <a:pt x="274668" y="606335"/>
                </a:cubicBezTo>
                <a:cubicBezTo>
                  <a:pt x="119952" y="593416"/>
                  <a:pt x="0" y="491148"/>
                  <a:pt x="0" y="367085"/>
                </a:cubicBezTo>
                <a:cubicBezTo>
                  <a:pt x="0" y="233366"/>
                  <a:pt x="139351" y="124966"/>
                  <a:pt x="311249" y="124966"/>
                </a:cubicBezTo>
                <a:cubicBezTo>
                  <a:pt x="339049" y="124966"/>
                  <a:pt x="365997" y="127801"/>
                  <a:pt x="391439" y="134102"/>
                </a:cubicBezTo>
                <a:cubicBezTo>
                  <a:pt x="437611" y="54330"/>
                  <a:pt x="534735" y="0"/>
                  <a:pt x="64689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梯形 6"/>
          <p:cNvSpPr/>
          <p:nvPr/>
        </p:nvSpPr>
        <p:spPr>
          <a:xfrm rot="2872974">
            <a:off x="2843837" y="3313997"/>
            <a:ext cx="594201" cy="457641"/>
          </a:xfrm>
          <a:prstGeom prst="trapezoid">
            <a:avLst>
              <a:gd name="adj" fmla="val 29118"/>
            </a:avLst>
          </a:prstGeom>
          <a:solidFill>
            <a:srgbClr val="F13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19" name="椭圆 18"/>
          <p:cNvSpPr/>
          <p:nvPr/>
        </p:nvSpPr>
        <p:spPr>
          <a:xfrm>
            <a:off x="3717443" y="4658434"/>
            <a:ext cx="474399" cy="200847"/>
          </a:xfrm>
          <a:custGeom>
            <a:avLst/>
            <a:gdLst/>
            <a:ahLst/>
            <a:cxnLst/>
            <a:rect l="l" t="t" r="r" b="b"/>
            <a:pathLst>
              <a:path w="355799" h="150635">
                <a:moveTo>
                  <a:pt x="178984" y="0"/>
                </a:moveTo>
                <a:cubicBezTo>
                  <a:pt x="196532" y="0"/>
                  <a:pt x="211883" y="9811"/>
                  <a:pt x="219553" y="24874"/>
                </a:cubicBezTo>
                <a:cubicBezTo>
                  <a:pt x="227015" y="18004"/>
                  <a:pt x="236911" y="14345"/>
                  <a:pt x="247627" y="14345"/>
                </a:cubicBezTo>
                <a:cubicBezTo>
                  <a:pt x="270429" y="14345"/>
                  <a:pt x="289522" y="30911"/>
                  <a:pt x="293532" y="53341"/>
                </a:cubicBezTo>
                <a:cubicBezTo>
                  <a:pt x="297861" y="51155"/>
                  <a:pt x="302709" y="50349"/>
                  <a:pt x="307737" y="50349"/>
                </a:cubicBezTo>
                <a:cubicBezTo>
                  <a:pt x="334281" y="50349"/>
                  <a:pt x="355799" y="72799"/>
                  <a:pt x="355799" y="100492"/>
                </a:cubicBezTo>
                <a:cubicBezTo>
                  <a:pt x="355799" y="128185"/>
                  <a:pt x="334281" y="150635"/>
                  <a:pt x="307737" y="150635"/>
                </a:cubicBezTo>
                <a:cubicBezTo>
                  <a:pt x="284935" y="150635"/>
                  <a:pt x="265842" y="134069"/>
                  <a:pt x="261832" y="111639"/>
                </a:cubicBezTo>
                <a:cubicBezTo>
                  <a:pt x="257504" y="113825"/>
                  <a:pt x="252656" y="114631"/>
                  <a:pt x="247627" y="114631"/>
                </a:cubicBezTo>
                <a:cubicBezTo>
                  <a:pt x="230080" y="114631"/>
                  <a:pt x="214729" y="104820"/>
                  <a:pt x="207059" y="89757"/>
                </a:cubicBezTo>
                <a:cubicBezTo>
                  <a:pt x="199596" y="96627"/>
                  <a:pt x="189700" y="100286"/>
                  <a:pt x="178984" y="100286"/>
                </a:cubicBezTo>
                <a:cubicBezTo>
                  <a:pt x="170307" y="100286"/>
                  <a:pt x="162167" y="97887"/>
                  <a:pt x="155543" y="93016"/>
                </a:cubicBezTo>
                <a:cubicBezTo>
                  <a:pt x="147565" y="106295"/>
                  <a:pt x="133256" y="114631"/>
                  <a:pt x="117081" y="114631"/>
                </a:cubicBezTo>
                <a:cubicBezTo>
                  <a:pt x="108848" y="114631"/>
                  <a:pt x="101099" y="112472"/>
                  <a:pt x="94657" y="108076"/>
                </a:cubicBezTo>
                <a:cubicBezTo>
                  <a:pt x="92000" y="132239"/>
                  <a:pt x="72090" y="150635"/>
                  <a:pt x="48062" y="150635"/>
                </a:cubicBezTo>
                <a:cubicBezTo>
                  <a:pt x="21518" y="150635"/>
                  <a:pt x="0" y="128185"/>
                  <a:pt x="0" y="100492"/>
                </a:cubicBezTo>
                <a:cubicBezTo>
                  <a:pt x="0" y="72799"/>
                  <a:pt x="21518" y="50349"/>
                  <a:pt x="48062" y="50349"/>
                </a:cubicBezTo>
                <a:cubicBezTo>
                  <a:pt x="56295" y="50349"/>
                  <a:pt x="64044" y="52509"/>
                  <a:pt x="70487" y="56904"/>
                </a:cubicBezTo>
                <a:cubicBezTo>
                  <a:pt x="73143" y="32741"/>
                  <a:pt x="93053" y="14345"/>
                  <a:pt x="117081" y="14345"/>
                </a:cubicBezTo>
                <a:cubicBezTo>
                  <a:pt x="125758" y="14345"/>
                  <a:pt x="133898" y="16744"/>
                  <a:pt x="140522" y="21615"/>
                </a:cubicBezTo>
                <a:cubicBezTo>
                  <a:pt x="148500" y="8336"/>
                  <a:pt x="162809" y="0"/>
                  <a:pt x="17898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3C365C"/>
              </a:solidFill>
            </a:endParaRPr>
          </a:p>
        </p:txBody>
      </p:sp>
      <p:sp>
        <p:nvSpPr>
          <p:cNvPr id="21" name="椭圆 18"/>
          <p:cNvSpPr/>
          <p:nvPr/>
        </p:nvSpPr>
        <p:spPr>
          <a:xfrm>
            <a:off x="5929379" y="4658434"/>
            <a:ext cx="474399" cy="200847"/>
          </a:xfrm>
          <a:custGeom>
            <a:avLst/>
            <a:gdLst/>
            <a:ahLst/>
            <a:cxnLst/>
            <a:rect l="l" t="t" r="r" b="b"/>
            <a:pathLst>
              <a:path w="355799" h="150635">
                <a:moveTo>
                  <a:pt x="178984" y="0"/>
                </a:moveTo>
                <a:cubicBezTo>
                  <a:pt x="196532" y="0"/>
                  <a:pt x="211883" y="9811"/>
                  <a:pt x="219553" y="24874"/>
                </a:cubicBezTo>
                <a:cubicBezTo>
                  <a:pt x="227015" y="18004"/>
                  <a:pt x="236911" y="14345"/>
                  <a:pt x="247627" y="14345"/>
                </a:cubicBezTo>
                <a:cubicBezTo>
                  <a:pt x="270429" y="14345"/>
                  <a:pt x="289522" y="30911"/>
                  <a:pt x="293532" y="53341"/>
                </a:cubicBezTo>
                <a:cubicBezTo>
                  <a:pt x="297861" y="51155"/>
                  <a:pt x="302709" y="50349"/>
                  <a:pt x="307737" y="50349"/>
                </a:cubicBezTo>
                <a:cubicBezTo>
                  <a:pt x="334281" y="50349"/>
                  <a:pt x="355799" y="72799"/>
                  <a:pt x="355799" y="100492"/>
                </a:cubicBezTo>
                <a:cubicBezTo>
                  <a:pt x="355799" y="128185"/>
                  <a:pt x="334281" y="150635"/>
                  <a:pt x="307737" y="150635"/>
                </a:cubicBezTo>
                <a:cubicBezTo>
                  <a:pt x="284935" y="150635"/>
                  <a:pt x="265842" y="134069"/>
                  <a:pt x="261832" y="111639"/>
                </a:cubicBezTo>
                <a:cubicBezTo>
                  <a:pt x="257504" y="113825"/>
                  <a:pt x="252656" y="114631"/>
                  <a:pt x="247627" y="114631"/>
                </a:cubicBezTo>
                <a:cubicBezTo>
                  <a:pt x="230080" y="114631"/>
                  <a:pt x="214729" y="104820"/>
                  <a:pt x="207059" y="89757"/>
                </a:cubicBezTo>
                <a:cubicBezTo>
                  <a:pt x="199596" y="96627"/>
                  <a:pt x="189700" y="100286"/>
                  <a:pt x="178984" y="100286"/>
                </a:cubicBezTo>
                <a:cubicBezTo>
                  <a:pt x="170307" y="100286"/>
                  <a:pt x="162167" y="97887"/>
                  <a:pt x="155543" y="93016"/>
                </a:cubicBezTo>
                <a:cubicBezTo>
                  <a:pt x="147565" y="106295"/>
                  <a:pt x="133256" y="114631"/>
                  <a:pt x="117081" y="114631"/>
                </a:cubicBezTo>
                <a:cubicBezTo>
                  <a:pt x="108848" y="114631"/>
                  <a:pt x="101099" y="112472"/>
                  <a:pt x="94657" y="108076"/>
                </a:cubicBezTo>
                <a:cubicBezTo>
                  <a:pt x="92000" y="132239"/>
                  <a:pt x="72090" y="150635"/>
                  <a:pt x="48062" y="150635"/>
                </a:cubicBezTo>
                <a:cubicBezTo>
                  <a:pt x="21518" y="150635"/>
                  <a:pt x="0" y="128185"/>
                  <a:pt x="0" y="100492"/>
                </a:cubicBezTo>
                <a:cubicBezTo>
                  <a:pt x="0" y="72799"/>
                  <a:pt x="21518" y="50349"/>
                  <a:pt x="48062" y="50349"/>
                </a:cubicBezTo>
                <a:cubicBezTo>
                  <a:pt x="56295" y="50349"/>
                  <a:pt x="64044" y="52509"/>
                  <a:pt x="70487" y="56904"/>
                </a:cubicBezTo>
                <a:cubicBezTo>
                  <a:pt x="73143" y="32741"/>
                  <a:pt x="93053" y="14345"/>
                  <a:pt x="117081" y="14345"/>
                </a:cubicBezTo>
                <a:cubicBezTo>
                  <a:pt x="125758" y="14345"/>
                  <a:pt x="133898" y="16744"/>
                  <a:pt x="140522" y="21615"/>
                </a:cubicBezTo>
                <a:cubicBezTo>
                  <a:pt x="148500" y="8336"/>
                  <a:pt x="162809" y="0"/>
                  <a:pt x="17898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3C365C"/>
              </a:solidFill>
            </a:endParaRPr>
          </a:p>
        </p:txBody>
      </p:sp>
      <p:sp>
        <p:nvSpPr>
          <p:cNvPr id="22" name="椭圆 18"/>
          <p:cNvSpPr/>
          <p:nvPr/>
        </p:nvSpPr>
        <p:spPr>
          <a:xfrm>
            <a:off x="8144735" y="4658434"/>
            <a:ext cx="474399" cy="200847"/>
          </a:xfrm>
          <a:custGeom>
            <a:avLst/>
            <a:gdLst/>
            <a:ahLst/>
            <a:cxnLst/>
            <a:rect l="l" t="t" r="r" b="b"/>
            <a:pathLst>
              <a:path w="355799" h="150635">
                <a:moveTo>
                  <a:pt x="178984" y="0"/>
                </a:moveTo>
                <a:cubicBezTo>
                  <a:pt x="196532" y="0"/>
                  <a:pt x="211883" y="9811"/>
                  <a:pt x="219553" y="24874"/>
                </a:cubicBezTo>
                <a:cubicBezTo>
                  <a:pt x="227015" y="18004"/>
                  <a:pt x="236911" y="14345"/>
                  <a:pt x="247627" y="14345"/>
                </a:cubicBezTo>
                <a:cubicBezTo>
                  <a:pt x="270429" y="14345"/>
                  <a:pt x="289522" y="30911"/>
                  <a:pt x="293532" y="53341"/>
                </a:cubicBezTo>
                <a:cubicBezTo>
                  <a:pt x="297861" y="51155"/>
                  <a:pt x="302709" y="50349"/>
                  <a:pt x="307737" y="50349"/>
                </a:cubicBezTo>
                <a:cubicBezTo>
                  <a:pt x="334281" y="50349"/>
                  <a:pt x="355799" y="72799"/>
                  <a:pt x="355799" y="100492"/>
                </a:cubicBezTo>
                <a:cubicBezTo>
                  <a:pt x="355799" y="128185"/>
                  <a:pt x="334281" y="150635"/>
                  <a:pt x="307737" y="150635"/>
                </a:cubicBezTo>
                <a:cubicBezTo>
                  <a:pt x="284935" y="150635"/>
                  <a:pt x="265842" y="134069"/>
                  <a:pt x="261832" y="111639"/>
                </a:cubicBezTo>
                <a:cubicBezTo>
                  <a:pt x="257504" y="113825"/>
                  <a:pt x="252656" y="114631"/>
                  <a:pt x="247627" y="114631"/>
                </a:cubicBezTo>
                <a:cubicBezTo>
                  <a:pt x="230080" y="114631"/>
                  <a:pt x="214729" y="104820"/>
                  <a:pt x="207059" y="89757"/>
                </a:cubicBezTo>
                <a:cubicBezTo>
                  <a:pt x="199596" y="96627"/>
                  <a:pt x="189700" y="100286"/>
                  <a:pt x="178984" y="100286"/>
                </a:cubicBezTo>
                <a:cubicBezTo>
                  <a:pt x="170307" y="100286"/>
                  <a:pt x="162167" y="97887"/>
                  <a:pt x="155543" y="93016"/>
                </a:cubicBezTo>
                <a:cubicBezTo>
                  <a:pt x="147565" y="106295"/>
                  <a:pt x="133256" y="114631"/>
                  <a:pt x="117081" y="114631"/>
                </a:cubicBezTo>
                <a:cubicBezTo>
                  <a:pt x="108848" y="114631"/>
                  <a:pt x="101099" y="112472"/>
                  <a:pt x="94657" y="108076"/>
                </a:cubicBezTo>
                <a:cubicBezTo>
                  <a:pt x="92000" y="132239"/>
                  <a:pt x="72090" y="150635"/>
                  <a:pt x="48062" y="150635"/>
                </a:cubicBezTo>
                <a:cubicBezTo>
                  <a:pt x="21518" y="150635"/>
                  <a:pt x="0" y="128185"/>
                  <a:pt x="0" y="100492"/>
                </a:cubicBezTo>
                <a:cubicBezTo>
                  <a:pt x="0" y="72799"/>
                  <a:pt x="21518" y="50349"/>
                  <a:pt x="48062" y="50349"/>
                </a:cubicBezTo>
                <a:cubicBezTo>
                  <a:pt x="56295" y="50349"/>
                  <a:pt x="64044" y="52509"/>
                  <a:pt x="70487" y="56904"/>
                </a:cubicBezTo>
                <a:cubicBezTo>
                  <a:pt x="73143" y="32741"/>
                  <a:pt x="93053" y="14345"/>
                  <a:pt x="117081" y="14345"/>
                </a:cubicBezTo>
                <a:cubicBezTo>
                  <a:pt x="125758" y="14345"/>
                  <a:pt x="133898" y="16744"/>
                  <a:pt x="140522" y="21615"/>
                </a:cubicBezTo>
                <a:cubicBezTo>
                  <a:pt x="148500" y="8336"/>
                  <a:pt x="162809" y="0"/>
                  <a:pt x="17898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3C365C"/>
              </a:solidFill>
            </a:endParaRPr>
          </a:p>
        </p:txBody>
      </p:sp>
      <p:sp>
        <p:nvSpPr>
          <p:cNvPr id="23" name="椭圆 18"/>
          <p:cNvSpPr/>
          <p:nvPr/>
        </p:nvSpPr>
        <p:spPr>
          <a:xfrm>
            <a:off x="10352981" y="4672726"/>
            <a:ext cx="474399" cy="200847"/>
          </a:xfrm>
          <a:custGeom>
            <a:avLst/>
            <a:gdLst/>
            <a:ahLst/>
            <a:cxnLst/>
            <a:rect l="l" t="t" r="r" b="b"/>
            <a:pathLst>
              <a:path w="355799" h="150635">
                <a:moveTo>
                  <a:pt x="178984" y="0"/>
                </a:moveTo>
                <a:cubicBezTo>
                  <a:pt x="196532" y="0"/>
                  <a:pt x="211883" y="9811"/>
                  <a:pt x="219553" y="24874"/>
                </a:cubicBezTo>
                <a:cubicBezTo>
                  <a:pt x="227015" y="18004"/>
                  <a:pt x="236911" y="14345"/>
                  <a:pt x="247627" y="14345"/>
                </a:cubicBezTo>
                <a:cubicBezTo>
                  <a:pt x="270429" y="14345"/>
                  <a:pt x="289522" y="30911"/>
                  <a:pt x="293532" y="53341"/>
                </a:cubicBezTo>
                <a:cubicBezTo>
                  <a:pt x="297861" y="51155"/>
                  <a:pt x="302709" y="50349"/>
                  <a:pt x="307737" y="50349"/>
                </a:cubicBezTo>
                <a:cubicBezTo>
                  <a:pt x="334281" y="50349"/>
                  <a:pt x="355799" y="72799"/>
                  <a:pt x="355799" y="100492"/>
                </a:cubicBezTo>
                <a:cubicBezTo>
                  <a:pt x="355799" y="128185"/>
                  <a:pt x="334281" y="150635"/>
                  <a:pt x="307737" y="150635"/>
                </a:cubicBezTo>
                <a:cubicBezTo>
                  <a:pt x="284935" y="150635"/>
                  <a:pt x="265842" y="134069"/>
                  <a:pt x="261832" y="111639"/>
                </a:cubicBezTo>
                <a:cubicBezTo>
                  <a:pt x="257504" y="113825"/>
                  <a:pt x="252656" y="114631"/>
                  <a:pt x="247627" y="114631"/>
                </a:cubicBezTo>
                <a:cubicBezTo>
                  <a:pt x="230080" y="114631"/>
                  <a:pt x="214729" y="104820"/>
                  <a:pt x="207059" y="89757"/>
                </a:cubicBezTo>
                <a:cubicBezTo>
                  <a:pt x="199596" y="96627"/>
                  <a:pt x="189700" y="100286"/>
                  <a:pt x="178984" y="100286"/>
                </a:cubicBezTo>
                <a:cubicBezTo>
                  <a:pt x="170307" y="100286"/>
                  <a:pt x="162167" y="97887"/>
                  <a:pt x="155543" y="93016"/>
                </a:cubicBezTo>
                <a:cubicBezTo>
                  <a:pt x="147565" y="106295"/>
                  <a:pt x="133256" y="114631"/>
                  <a:pt x="117081" y="114631"/>
                </a:cubicBezTo>
                <a:cubicBezTo>
                  <a:pt x="108848" y="114631"/>
                  <a:pt x="101099" y="112472"/>
                  <a:pt x="94657" y="108076"/>
                </a:cubicBezTo>
                <a:cubicBezTo>
                  <a:pt x="92000" y="132239"/>
                  <a:pt x="72090" y="150635"/>
                  <a:pt x="48062" y="150635"/>
                </a:cubicBezTo>
                <a:cubicBezTo>
                  <a:pt x="21518" y="150635"/>
                  <a:pt x="0" y="128185"/>
                  <a:pt x="0" y="100492"/>
                </a:cubicBezTo>
                <a:cubicBezTo>
                  <a:pt x="0" y="72799"/>
                  <a:pt x="21518" y="50349"/>
                  <a:pt x="48062" y="50349"/>
                </a:cubicBezTo>
                <a:cubicBezTo>
                  <a:pt x="56295" y="50349"/>
                  <a:pt x="64044" y="52509"/>
                  <a:pt x="70487" y="56904"/>
                </a:cubicBezTo>
                <a:cubicBezTo>
                  <a:pt x="73143" y="32741"/>
                  <a:pt x="93053" y="14345"/>
                  <a:pt x="117081" y="14345"/>
                </a:cubicBezTo>
                <a:cubicBezTo>
                  <a:pt x="125758" y="14345"/>
                  <a:pt x="133898" y="16744"/>
                  <a:pt x="140522" y="21615"/>
                </a:cubicBezTo>
                <a:cubicBezTo>
                  <a:pt x="148500" y="8336"/>
                  <a:pt x="162809" y="0"/>
                  <a:pt x="17898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3C365C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 rot="405135">
            <a:off x="3200956" y="3746589"/>
            <a:ext cx="384043" cy="96011"/>
          </a:xfrm>
          <a:prstGeom prst="rect">
            <a:avLst/>
          </a:prstGeom>
          <a:solidFill>
            <a:srgbClr val="F13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24" name="梯形 23"/>
          <p:cNvSpPr/>
          <p:nvPr/>
        </p:nvSpPr>
        <p:spPr>
          <a:xfrm rot="16586778">
            <a:off x="3487693" y="3788517"/>
            <a:ext cx="214561" cy="62587"/>
          </a:xfrm>
          <a:prstGeom prst="trapezoid">
            <a:avLst/>
          </a:prstGeom>
          <a:solidFill>
            <a:srgbClr val="F13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25" name="任意多边形 24"/>
          <p:cNvSpPr/>
          <p:nvPr/>
        </p:nvSpPr>
        <p:spPr>
          <a:xfrm>
            <a:off x="2819778" y="3137733"/>
            <a:ext cx="363724" cy="300295"/>
          </a:xfrm>
          <a:custGeom>
            <a:avLst/>
            <a:gdLst>
              <a:gd name="connsiteX0" fmla="*/ 234840 w 234840"/>
              <a:gd name="connsiteY0" fmla="*/ 103786 h 225706"/>
              <a:gd name="connsiteX1" fmla="*/ 24251 w 234840"/>
              <a:gd name="connsiteY1" fmla="*/ 4033 h 225706"/>
              <a:gd name="connsiteX2" fmla="*/ 13167 w 234840"/>
              <a:gd name="connsiteY2" fmla="*/ 225706 h 225706"/>
              <a:gd name="connsiteX0-1" fmla="*/ 255731 w 255731"/>
              <a:gd name="connsiteY0-2" fmla="*/ 117934 h 239854"/>
              <a:gd name="connsiteX1-3" fmla="*/ 45142 w 255731"/>
              <a:gd name="connsiteY1-4" fmla="*/ 18181 h 239854"/>
              <a:gd name="connsiteX2-5" fmla="*/ 34058 w 255731"/>
              <a:gd name="connsiteY2-6" fmla="*/ 239854 h 239854"/>
              <a:gd name="connsiteX0-7" fmla="*/ 255731 w 255731"/>
              <a:gd name="connsiteY0-8" fmla="*/ 119223 h 241143"/>
              <a:gd name="connsiteX1-9" fmla="*/ 45142 w 255731"/>
              <a:gd name="connsiteY1-10" fmla="*/ 19470 h 241143"/>
              <a:gd name="connsiteX2-11" fmla="*/ 34058 w 255731"/>
              <a:gd name="connsiteY2-12" fmla="*/ 241143 h 241143"/>
              <a:gd name="connsiteX0-13" fmla="*/ 246188 w 246188"/>
              <a:gd name="connsiteY0-14" fmla="*/ 108304 h 230224"/>
              <a:gd name="connsiteX1-15" fmla="*/ 35599 w 246188"/>
              <a:gd name="connsiteY1-16" fmla="*/ 8551 h 230224"/>
              <a:gd name="connsiteX2-17" fmla="*/ 24515 w 246188"/>
              <a:gd name="connsiteY2-18" fmla="*/ 230224 h 230224"/>
              <a:gd name="connsiteX0-19" fmla="*/ 261495 w 261495"/>
              <a:gd name="connsiteY0-20" fmla="*/ 103301 h 225221"/>
              <a:gd name="connsiteX1-21" fmla="*/ 28739 w 261495"/>
              <a:gd name="connsiteY1-22" fmla="*/ 9090 h 225221"/>
              <a:gd name="connsiteX2-23" fmla="*/ 39822 w 261495"/>
              <a:gd name="connsiteY2-24" fmla="*/ 225221 h 225221"/>
              <a:gd name="connsiteX0-25" fmla="*/ 268883 w 268883"/>
              <a:gd name="connsiteY0-26" fmla="*/ 103301 h 225221"/>
              <a:gd name="connsiteX1-27" fmla="*/ 36127 w 268883"/>
              <a:gd name="connsiteY1-28" fmla="*/ 9090 h 225221"/>
              <a:gd name="connsiteX2-29" fmla="*/ 47210 w 268883"/>
              <a:gd name="connsiteY2-30" fmla="*/ 225221 h 225221"/>
              <a:gd name="connsiteX0-31" fmla="*/ 272793 w 272793"/>
              <a:gd name="connsiteY0-32" fmla="*/ 103301 h 225221"/>
              <a:gd name="connsiteX1-33" fmla="*/ 40037 w 272793"/>
              <a:gd name="connsiteY1-34" fmla="*/ 9090 h 225221"/>
              <a:gd name="connsiteX2-35" fmla="*/ 51120 w 272793"/>
              <a:gd name="connsiteY2-36" fmla="*/ 225221 h 225221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</a:cxnLst>
            <a:rect l="l" t="t" r="r" b="b"/>
            <a:pathLst>
              <a:path w="272793" h="225221">
                <a:moveTo>
                  <a:pt x="272793" y="103301"/>
                </a:moveTo>
                <a:cubicBezTo>
                  <a:pt x="197055" y="32181"/>
                  <a:pt x="121317" y="-22314"/>
                  <a:pt x="40037" y="9090"/>
                </a:cubicBezTo>
                <a:cubicBezTo>
                  <a:pt x="-41243" y="40494"/>
                  <a:pt x="21564" y="157795"/>
                  <a:pt x="51120" y="225221"/>
                </a:cubicBezTo>
              </a:path>
            </a:pathLst>
          </a:custGeom>
          <a:solidFill>
            <a:srgbClr val="F13C89"/>
          </a:solidFill>
          <a:ln w="25400">
            <a:solidFill>
              <a:srgbClr val="F13C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9" name="任意多边形 28"/>
          <p:cNvSpPr/>
          <p:nvPr/>
        </p:nvSpPr>
        <p:spPr>
          <a:xfrm>
            <a:off x="5833302" y="4259802"/>
            <a:ext cx="325677" cy="230377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32" name="任意多边形 31"/>
          <p:cNvSpPr/>
          <p:nvPr/>
        </p:nvSpPr>
        <p:spPr>
          <a:xfrm flipH="1">
            <a:off x="6194588" y="4083771"/>
            <a:ext cx="212941" cy="150631"/>
          </a:xfrm>
          <a:custGeom>
            <a:avLst/>
            <a:gdLst>
              <a:gd name="connsiteX0" fmla="*/ 244258 w 244258"/>
              <a:gd name="connsiteY0" fmla="*/ 93945 h 109602"/>
              <a:gd name="connsiteX1" fmla="*/ 0 w 244258"/>
              <a:gd name="connsiteY1" fmla="*/ 0 h 109602"/>
              <a:gd name="connsiteX2" fmla="*/ 100208 w 244258"/>
              <a:gd name="connsiteY2" fmla="*/ 109602 h 109602"/>
              <a:gd name="connsiteX3" fmla="*/ 244258 w 244258"/>
              <a:gd name="connsiteY3" fmla="*/ 93945 h 109602"/>
              <a:gd name="connsiteX0-1" fmla="*/ 244258 w 244258"/>
              <a:gd name="connsiteY0-2" fmla="*/ 97527 h 113184"/>
              <a:gd name="connsiteX1-3" fmla="*/ 0 w 244258"/>
              <a:gd name="connsiteY1-4" fmla="*/ 3582 h 113184"/>
              <a:gd name="connsiteX2-5" fmla="*/ 100208 w 244258"/>
              <a:gd name="connsiteY2-6" fmla="*/ 113184 h 113184"/>
              <a:gd name="connsiteX3-7" fmla="*/ 244258 w 244258"/>
              <a:gd name="connsiteY3-8" fmla="*/ 97527 h 113184"/>
              <a:gd name="connsiteX0-9" fmla="*/ 244258 w 244258"/>
              <a:gd name="connsiteY0-10" fmla="*/ 127679 h 143336"/>
              <a:gd name="connsiteX1-11" fmla="*/ 0 w 244258"/>
              <a:gd name="connsiteY1-12" fmla="*/ 33734 h 143336"/>
              <a:gd name="connsiteX2-13" fmla="*/ 100208 w 244258"/>
              <a:gd name="connsiteY2-14" fmla="*/ 143336 h 143336"/>
              <a:gd name="connsiteX3-15" fmla="*/ 244258 w 244258"/>
              <a:gd name="connsiteY3-16" fmla="*/ 127679 h 143336"/>
              <a:gd name="connsiteX0-17" fmla="*/ 244258 w 244258"/>
              <a:gd name="connsiteY0-18" fmla="*/ 127679 h 147536"/>
              <a:gd name="connsiteX1-19" fmla="*/ 0 w 244258"/>
              <a:gd name="connsiteY1-20" fmla="*/ 33734 h 147536"/>
              <a:gd name="connsiteX2-21" fmla="*/ 100208 w 244258"/>
              <a:gd name="connsiteY2-22" fmla="*/ 143336 h 147536"/>
              <a:gd name="connsiteX3-23" fmla="*/ 244258 w 244258"/>
              <a:gd name="connsiteY3-24" fmla="*/ 127679 h 147536"/>
              <a:gd name="connsiteX0-25" fmla="*/ 244258 w 244258"/>
              <a:gd name="connsiteY0-26" fmla="*/ 127679 h 155707"/>
              <a:gd name="connsiteX1-27" fmla="*/ 0 w 244258"/>
              <a:gd name="connsiteY1-28" fmla="*/ 33734 h 155707"/>
              <a:gd name="connsiteX2-29" fmla="*/ 100208 w 244258"/>
              <a:gd name="connsiteY2-30" fmla="*/ 143336 h 155707"/>
              <a:gd name="connsiteX3-31" fmla="*/ 244258 w 244258"/>
              <a:gd name="connsiteY3-32" fmla="*/ 127679 h 155707"/>
              <a:gd name="connsiteX0-33" fmla="*/ 244258 w 244258"/>
              <a:gd name="connsiteY0-34" fmla="*/ 127679 h 155707"/>
              <a:gd name="connsiteX1-35" fmla="*/ 0 w 244258"/>
              <a:gd name="connsiteY1-36" fmla="*/ 33734 h 155707"/>
              <a:gd name="connsiteX2-37" fmla="*/ 100208 w 244258"/>
              <a:gd name="connsiteY2-38" fmla="*/ 143336 h 155707"/>
              <a:gd name="connsiteX3-39" fmla="*/ 244258 w 244258"/>
              <a:gd name="connsiteY3-40" fmla="*/ 127679 h 155707"/>
              <a:gd name="connsiteX0-41" fmla="*/ 244258 w 244258"/>
              <a:gd name="connsiteY0-42" fmla="*/ 127679 h 155707"/>
              <a:gd name="connsiteX1-43" fmla="*/ 0 w 244258"/>
              <a:gd name="connsiteY1-44" fmla="*/ 33734 h 155707"/>
              <a:gd name="connsiteX2-45" fmla="*/ 100208 w 244258"/>
              <a:gd name="connsiteY2-46" fmla="*/ 143336 h 155707"/>
              <a:gd name="connsiteX3-47" fmla="*/ 244258 w 244258"/>
              <a:gd name="connsiteY3-48" fmla="*/ 127679 h 155707"/>
              <a:gd name="connsiteX0-49" fmla="*/ 244258 w 244258"/>
              <a:gd name="connsiteY0-50" fmla="*/ 127679 h 155707"/>
              <a:gd name="connsiteX1-51" fmla="*/ 0 w 244258"/>
              <a:gd name="connsiteY1-52" fmla="*/ 33734 h 155707"/>
              <a:gd name="connsiteX2-53" fmla="*/ 100208 w 244258"/>
              <a:gd name="connsiteY2-54" fmla="*/ 143336 h 155707"/>
              <a:gd name="connsiteX3-55" fmla="*/ 244258 w 244258"/>
              <a:gd name="connsiteY3-56" fmla="*/ 127679 h 155707"/>
              <a:gd name="connsiteX0-57" fmla="*/ 244258 w 244258"/>
              <a:gd name="connsiteY0-58" fmla="*/ 127679 h 155707"/>
              <a:gd name="connsiteX1-59" fmla="*/ 0 w 244258"/>
              <a:gd name="connsiteY1-60" fmla="*/ 33734 h 155707"/>
              <a:gd name="connsiteX2-61" fmla="*/ 100208 w 244258"/>
              <a:gd name="connsiteY2-62" fmla="*/ 143336 h 155707"/>
              <a:gd name="connsiteX3-63" fmla="*/ 244258 w 244258"/>
              <a:gd name="connsiteY3-64" fmla="*/ 127679 h 155707"/>
              <a:gd name="connsiteX0-65" fmla="*/ 244258 w 244258"/>
              <a:gd name="connsiteY0-66" fmla="*/ 127679 h 160169"/>
              <a:gd name="connsiteX1-67" fmla="*/ 0 w 244258"/>
              <a:gd name="connsiteY1-68" fmla="*/ 33734 h 160169"/>
              <a:gd name="connsiteX2-69" fmla="*/ 100208 w 244258"/>
              <a:gd name="connsiteY2-70" fmla="*/ 143336 h 160169"/>
              <a:gd name="connsiteX3-71" fmla="*/ 244258 w 244258"/>
              <a:gd name="connsiteY3-72" fmla="*/ 127679 h 160169"/>
              <a:gd name="connsiteX0-73" fmla="*/ 244258 w 244258"/>
              <a:gd name="connsiteY0-74" fmla="*/ 127679 h 160169"/>
              <a:gd name="connsiteX1-75" fmla="*/ 0 w 244258"/>
              <a:gd name="connsiteY1-76" fmla="*/ 33734 h 160169"/>
              <a:gd name="connsiteX2-77" fmla="*/ 100208 w 244258"/>
              <a:gd name="connsiteY2-78" fmla="*/ 143336 h 160169"/>
              <a:gd name="connsiteX3-79" fmla="*/ 244258 w 244258"/>
              <a:gd name="connsiteY3-80" fmla="*/ 127679 h 160169"/>
              <a:gd name="connsiteX0-81" fmla="*/ 244258 w 244258"/>
              <a:gd name="connsiteY0-82" fmla="*/ 127679 h 161348"/>
              <a:gd name="connsiteX1-83" fmla="*/ 0 w 244258"/>
              <a:gd name="connsiteY1-84" fmla="*/ 33734 h 161348"/>
              <a:gd name="connsiteX2-85" fmla="*/ 100208 w 244258"/>
              <a:gd name="connsiteY2-86" fmla="*/ 143336 h 161348"/>
              <a:gd name="connsiteX3-87" fmla="*/ 244258 w 244258"/>
              <a:gd name="connsiteY3-88" fmla="*/ 127679 h 161348"/>
              <a:gd name="connsiteX0-89" fmla="*/ 244258 w 244258"/>
              <a:gd name="connsiteY0-90" fmla="*/ 127679 h 161348"/>
              <a:gd name="connsiteX1-91" fmla="*/ 0 w 244258"/>
              <a:gd name="connsiteY1-92" fmla="*/ 33734 h 161348"/>
              <a:gd name="connsiteX2-93" fmla="*/ 100208 w 244258"/>
              <a:gd name="connsiteY2-94" fmla="*/ 143336 h 161348"/>
              <a:gd name="connsiteX3-95" fmla="*/ 244258 w 244258"/>
              <a:gd name="connsiteY3-96" fmla="*/ 127679 h 161348"/>
              <a:gd name="connsiteX0-97" fmla="*/ 244258 w 244258"/>
              <a:gd name="connsiteY0-98" fmla="*/ 127679 h 166287"/>
              <a:gd name="connsiteX1-99" fmla="*/ 0 w 244258"/>
              <a:gd name="connsiteY1-100" fmla="*/ 33734 h 166287"/>
              <a:gd name="connsiteX2-101" fmla="*/ 100208 w 244258"/>
              <a:gd name="connsiteY2-102" fmla="*/ 143336 h 166287"/>
              <a:gd name="connsiteX3-103" fmla="*/ 244258 w 244258"/>
              <a:gd name="connsiteY3-104" fmla="*/ 127679 h 166287"/>
              <a:gd name="connsiteX0-105" fmla="*/ 244258 w 244258"/>
              <a:gd name="connsiteY0-106" fmla="*/ 127679 h 172783"/>
              <a:gd name="connsiteX1-107" fmla="*/ 0 w 244258"/>
              <a:gd name="connsiteY1-108" fmla="*/ 33734 h 172783"/>
              <a:gd name="connsiteX2-109" fmla="*/ 100208 w 244258"/>
              <a:gd name="connsiteY2-110" fmla="*/ 143336 h 172783"/>
              <a:gd name="connsiteX3-111" fmla="*/ 244258 w 244258"/>
              <a:gd name="connsiteY3-112" fmla="*/ 127679 h 17278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244258" h="172783">
                <a:moveTo>
                  <a:pt x="244258" y="127679"/>
                </a:moveTo>
                <a:cubicBezTo>
                  <a:pt x="178496" y="-38291"/>
                  <a:pt x="81419" y="-10107"/>
                  <a:pt x="0" y="33734"/>
                </a:cubicBezTo>
                <a:cubicBezTo>
                  <a:pt x="52192" y="51479"/>
                  <a:pt x="63674" y="113066"/>
                  <a:pt x="100208" y="143336"/>
                </a:cubicBezTo>
                <a:cubicBezTo>
                  <a:pt x="141963" y="191353"/>
                  <a:pt x="218162" y="176739"/>
                  <a:pt x="244258" y="1276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33" name="饼形 32"/>
          <p:cNvSpPr/>
          <p:nvPr/>
        </p:nvSpPr>
        <p:spPr>
          <a:xfrm>
            <a:off x="1383464" y="4512502"/>
            <a:ext cx="519917" cy="519917"/>
          </a:xfrm>
          <a:prstGeom prst="pie">
            <a:avLst>
              <a:gd name="adj1" fmla="val 0"/>
              <a:gd name="adj2" fmla="val 108000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903153" y="4722724"/>
            <a:ext cx="167473" cy="120581"/>
          </a:xfrm>
          <a:custGeom>
            <a:avLst/>
            <a:gdLst/>
            <a:ahLst/>
            <a:cxnLst/>
            <a:rect l="l" t="t" r="r" b="b"/>
            <a:pathLst>
              <a:path w="125605" h="90436">
                <a:moveTo>
                  <a:pt x="45218" y="0"/>
                </a:moveTo>
                <a:cubicBezTo>
                  <a:pt x="61917" y="0"/>
                  <a:pt x="76501" y="9052"/>
                  <a:pt x="83694" y="22888"/>
                </a:cubicBezTo>
                <a:cubicBezTo>
                  <a:pt x="85582" y="20348"/>
                  <a:pt x="87979" y="20096"/>
                  <a:pt x="90435" y="20096"/>
                </a:cubicBezTo>
                <a:cubicBezTo>
                  <a:pt x="109859" y="20096"/>
                  <a:pt x="125605" y="35842"/>
                  <a:pt x="125605" y="55266"/>
                </a:cubicBezTo>
                <a:cubicBezTo>
                  <a:pt x="125605" y="74690"/>
                  <a:pt x="109859" y="90436"/>
                  <a:pt x="90435" y="90436"/>
                </a:cubicBezTo>
                <a:lnTo>
                  <a:pt x="70064" y="81998"/>
                </a:lnTo>
                <a:cubicBezTo>
                  <a:pt x="63309" y="87580"/>
                  <a:pt x="54597" y="90436"/>
                  <a:pt x="45218" y="90436"/>
                </a:cubicBezTo>
                <a:cubicBezTo>
                  <a:pt x="20245" y="90436"/>
                  <a:pt x="0" y="70191"/>
                  <a:pt x="0" y="45218"/>
                </a:cubicBezTo>
                <a:cubicBezTo>
                  <a:pt x="0" y="20245"/>
                  <a:pt x="20245" y="0"/>
                  <a:pt x="452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3C365C"/>
              </a:solidFill>
            </a:endParaRPr>
          </a:p>
        </p:txBody>
      </p:sp>
      <p:sp>
        <p:nvSpPr>
          <p:cNvPr id="39" name="椭圆 37"/>
          <p:cNvSpPr/>
          <p:nvPr/>
        </p:nvSpPr>
        <p:spPr>
          <a:xfrm flipH="1">
            <a:off x="1215992" y="4722724"/>
            <a:ext cx="167473" cy="120581"/>
          </a:xfrm>
          <a:custGeom>
            <a:avLst/>
            <a:gdLst/>
            <a:ahLst/>
            <a:cxnLst/>
            <a:rect l="l" t="t" r="r" b="b"/>
            <a:pathLst>
              <a:path w="125605" h="90436">
                <a:moveTo>
                  <a:pt x="45218" y="0"/>
                </a:moveTo>
                <a:cubicBezTo>
                  <a:pt x="61917" y="0"/>
                  <a:pt x="76501" y="9052"/>
                  <a:pt x="83694" y="22888"/>
                </a:cubicBezTo>
                <a:cubicBezTo>
                  <a:pt x="85582" y="20348"/>
                  <a:pt x="87979" y="20096"/>
                  <a:pt x="90435" y="20096"/>
                </a:cubicBezTo>
                <a:cubicBezTo>
                  <a:pt x="109859" y="20096"/>
                  <a:pt x="125605" y="35842"/>
                  <a:pt x="125605" y="55266"/>
                </a:cubicBezTo>
                <a:cubicBezTo>
                  <a:pt x="125605" y="74690"/>
                  <a:pt x="109859" y="90436"/>
                  <a:pt x="90435" y="90436"/>
                </a:cubicBezTo>
                <a:lnTo>
                  <a:pt x="70064" y="81998"/>
                </a:lnTo>
                <a:cubicBezTo>
                  <a:pt x="63309" y="87580"/>
                  <a:pt x="54597" y="90436"/>
                  <a:pt x="45218" y="90436"/>
                </a:cubicBezTo>
                <a:cubicBezTo>
                  <a:pt x="20245" y="90436"/>
                  <a:pt x="0" y="70191"/>
                  <a:pt x="0" y="45218"/>
                </a:cubicBezTo>
                <a:cubicBezTo>
                  <a:pt x="0" y="20245"/>
                  <a:pt x="20245" y="0"/>
                  <a:pt x="452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3C365C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 rot="20772322">
            <a:off x="1210465" y="4411135"/>
            <a:ext cx="426251" cy="434591"/>
          </a:xfrm>
          <a:custGeom>
            <a:avLst/>
            <a:gdLst/>
            <a:ahLst/>
            <a:cxnLst/>
            <a:rect l="l" t="t" r="r" b="b"/>
            <a:pathLst>
              <a:path w="319688" h="325943">
                <a:moveTo>
                  <a:pt x="309601" y="0"/>
                </a:moveTo>
                <a:cubicBezTo>
                  <a:pt x="316859" y="24112"/>
                  <a:pt x="319688" y="50353"/>
                  <a:pt x="319688" y="77620"/>
                </a:cubicBezTo>
                <a:cubicBezTo>
                  <a:pt x="319688" y="214765"/>
                  <a:pt x="248123" y="325943"/>
                  <a:pt x="159844" y="325943"/>
                </a:cubicBezTo>
                <a:cubicBezTo>
                  <a:pt x="71565" y="325943"/>
                  <a:pt x="0" y="214765"/>
                  <a:pt x="0" y="77620"/>
                </a:cubicBezTo>
                <a:lnTo>
                  <a:pt x="8349" y="13374"/>
                </a:lnTo>
                <a:close/>
              </a:path>
            </a:pathLst>
          </a:custGeom>
          <a:solidFill>
            <a:srgbClr val="099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8" name="圆角矩形 27"/>
          <p:cNvSpPr/>
          <p:nvPr/>
        </p:nvSpPr>
        <p:spPr>
          <a:xfrm rot="20540461">
            <a:off x="1221538" y="3394296"/>
            <a:ext cx="60959" cy="1345569"/>
          </a:xfrm>
          <a:prstGeom prst="roundRect">
            <a:avLst>
              <a:gd name="adj" fmla="val 50000"/>
            </a:avLst>
          </a:prstGeom>
          <a:solidFill>
            <a:srgbClr val="099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0" name="椭圆 25"/>
          <p:cNvSpPr/>
          <p:nvPr/>
        </p:nvSpPr>
        <p:spPr>
          <a:xfrm rot="20772322">
            <a:off x="946520" y="3345511"/>
            <a:ext cx="180696" cy="119451"/>
          </a:xfrm>
          <a:custGeom>
            <a:avLst/>
            <a:gdLst/>
            <a:ahLst/>
            <a:cxnLst/>
            <a:rect l="l" t="t" r="r" b="b"/>
            <a:pathLst>
              <a:path w="319688" h="325943">
                <a:moveTo>
                  <a:pt x="309601" y="0"/>
                </a:moveTo>
                <a:cubicBezTo>
                  <a:pt x="316859" y="24112"/>
                  <a:pt x="319688" y="50353"/>
                  <a:pt x="319688" y="77620"/>
                </a:cubicBezTo>
                <a:cubicBezTo>
                  <a:pt x="319688" y="214765"/>
                  <a:pt x="248123" y="325943"/>
                  <a:pt x="159844" y="325943"/>
                </a:cubicBezTo>
                <a:cubicBezTo>
                  <a:pt x="71565" y="325943"/>
                  <a:pt x="0" y="214765"/>
                  <a:pt x="0" y="77620"/>
                </a:cubicBezTo>
                <a:lnTo>
                  <a:pt x="8349" y="13374"/>
                </a:lnTo>
                <a:close/>
              </a:path>
            </a:pathLst>
          </a:custGeom>
          <a:solidFill>
            <a:srgbClr val="099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6" name="TextBox 65"/>
          <p:cNvSpPr txBox="1"/>
          <p:nvPr/>
        </p:nvSpPr>
        <p:spPr>
          <a:xfrm>
            <a:off x="975888" y="5615964"/>
            <a:ext cx="13425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3C365C"/>
                </a:solidFill>
                <a:latin typeface="Arial Rounded MT Bold" pitchFamily="34" charset="0"/>
                <a:cs typeface="Arial" pitchFamily="34" charset="0"/>
              </a:rPr>
              <a:t>YOUR TEXT</a:t>
            </a:r>
            <a:endParaRPr lang="zh-CN" altLang="en-US" sz="1600" dirty="0">
              <a:solidFill>
                <a:srgbClr val="3C365C"/>
              </a:solidFill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67" name="矩形 6"/>
          <p:cNvSpPr>
            <a:spLocks noChangeArrowheads="1"/>
          </p:cNvSpPr>
          <p:nvPr/>
        </p:nvSpPr>
        <p:spPr bwMode="auto">
          <a:xfrm>
            <a:off x="526057" y="5902841"/>
            <a:ext cx="2216681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335" dirty="0">
                <a:solidFill>
                  <a:srgbClr val="3C365C"/>
                </a:solidFill>
                <a:latin typeface="Segoe UI Light" pitchFamily="34" charset="0"/>
                <a:cs typeface="Segoe UI Light" pitchFamily="34" charset="0"/>
              </a:rPr>
              <a:t>Add your text here. Add your text here. </a:t>
            </a:r>
            <a:endParaRPr lang="zh-CN" altLang="en-US" sz="1335" i="1" dirty="0">
              <a:solidFill>
                <a:srgbClr val="3C365C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292844" y="5615964"/>
            <a:ext cx="13425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3C365C"/>
                </a:solidFill>
                <a:latin typeface="Arial Rounded MT Bold" pitchFamily="34" charset="0"/>
                <a:cs typeface="Arial" pitchFamily="34" charset="0"/>
              </a:rPr>
              <a:t>YOUR TEXT</a:t>
            </a:r>
            <a:endParaRPr lang="zh-CN" altLang="en-US" sz="1600" dirty="0">
              <a:solidFill>
                <a:srgbClr val="3C365C"/>
              </a:solidFill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69" name="矩形 6"/>
          <p:cNvSpPr>
            <a:spLocks noChangeArrowheads="1"/>
          </p:cNvSpPr>
          <p:nvPr/>
        </p:nvSpPr>
        <p:spPr bwMode="auto">
          <a:xfrm>
            <a:off x="2843013" y="5902841"/>
            <a:ext cx="2216681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335" dirty="0">
                <a:solidFill>
                  <a:srgbClr val="3C365C"/>
                </a:solidFill>
                <a:latin typeface="Segoe UI Light" pitchFamily="34" charset="0"/>
                <a:cs typeface="Segoe UI Light" pitchFamily="34" charset="0"/>
              </a:rPr>
              <a:t>Add your text here. Add your text here. </a:t>
            </a:r>
            <a:endParaRPr lang="zh-CN" altLang="en-US" sz="1335" i="1" dirty="0">
              <a:solidFill>
                <a:srgbClr val="3C365C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547625" y="5615964"/>
            <a:ext cx="13425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3C365C"/>
                </a:solidFill>
                <a:latin typeface="Arial Rounded MT Bold" pitchFamily="34" charset="0"/>
                <a:cs typeface="Arial" pitchFamily="34" charset="0"/>
              </a:rPr>
              <a:t>YOUR TEXT</a:t>
            </a:r>
            <a:endParaRPr lang="zh-CN" altLang="en-US" sz="1600" dirty="0">
              <a:solidFill>
                <a:srgbClr val="3C365C"/>
              </a:solidFill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71" name="矩形 6"/>
          <p:cNvSpPr>
            <a:spLocks noChangeArrowheads="1"/>
          </p:cNvSpPr>
          <p:nvPr/>
        </p:nvSpPr>
        <p:spPr bwMode="auto">
          <a:xfrm>
            <a:off x="5089358" y="5902841"/>
            <a:ext cx="2216681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335" dirty="0">
                <a:solidFill>
                  <a:srgbClr val="3C365C"/>
                </a:solidFill>
                <a:latin typeface="Segoe UI Light" pitchFamily="34" charset="0"/>
                <a:cs typeface="Segoe UI Light" pitchFamily="34" charset="0"/>
              </a:rPr>
              <a:t>Add your text here. Add your text here. </a:t>
            </a:r>
            <a:endParaRPr lang="zh-CN" altLang="en-US" sz="1335" i="1" dirty="0">
              <a:solidFill>
                <a:srgbClr val="3C365C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788381" y="5615964"/>
            <a:ext cx="13425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3C365C"/>
                </a:solidFill>
                <a:latin typeface="Arial Rounded MT Bold" pitchFamily="34" charset="0"/>
                <a:cs typeface="Arial" pitchFamily="34" charset="0"/>
              </a:rPr>
              <a:t>YOUR TEXT</a:t>
            </a:r>
            <a:endParaRPr lang="zh-CN" altLang="en-US" sz="1600" dirty="0">
              <a:solidFill>
                <a:srgbClr val="3C365C"/>
              </a:solidFill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73" name="矩形 6"/>
          <p:cNvSpPr>
            <a:spLocks noChangeArrowheads="1"/>
          </p:cNvSpPr>
          <p:nvPr/>
        </p:nvSpPr>
        <p:spPr bwMode="auto">
          <a:xfrm>
            <a:off x="7338550" y="5902841"/>
            <a:ext cx="2216681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335" dirty="0">
                <a:solidFill>
                  <a:srgbClr val="3C365C"/>
                </a:solidFill>
                <a:latin typeface="Segoe UI Light" pitchFamily="34" charset="0"/>
                <a:cs typeface="Segoe UI Light" pitchFamily="34" charset="0"/>
              </a:rPr>
              <a:t>Add your text here. Add your text here. </a:t>
            </a:r>
            <a:endParaRPr lang="zh-CN" altLang="en-US" sz="1335" i="1" dirty="0">
              <a:solidFill>
                <a:srgbClr val="3C365C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938716" y="5603264"/>
            <a:ext cx="13425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3C365C"/>
                </a:solidFill>
                <a:latin typeface="Arial Rounded MT Bold" pitchFamily="34" charset="0"/>
                <a:cs typeface="Arial" pitchFamily="34" charset="0"/>
              </a:rPr>
              <a:t>YOUR TEXT</a:t>
            </a:r>
            <a:endParaRPr lang="zh-CN" altLang="en-US" sz="1600" dirty="0">
              <a:solidFill>
                <a:srgbClr val="3C365C"/>
              </a:solidFill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75" name="矩形 6"/>
          <p:cNvSpPr>
            <a:spLocks noChangeArrowheads="1"/>
          </p:cNvSpPr>
          <p:nvPr/>
        </p:nvSpPr>
        <p:spPr bwMode="auto">
          <a:xfrm>
            <a:off x="9488885" y="5890141"/>
            <a:ext cx="2216681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335" dirty="0">
                <a:solidFill>
                  <a:srgbClr val="3C365C"/>
                </a:solidFill>
                <a:latin typeface="Segoe UI Light" pitchFamily="34" charset="0"/>
                <a:cs typeface="Segoe UI Light" pitchFamily="34" charset="0"/>
              </a:rPr>
              <a:t>Add your text here. Add your text here. </a:t>
            </a:r>
            <a:endParaRPr lang="zh-CN" altLang="en-US" sz="1335" i="1" dirty="0">
              <a:solidFill>
                <a:srgbClr val="3C365C"/>
              </a:solidFill>
              <a:latin typeface="Segoe UI Light" pitchFamily="34" charset="0"/>
              <a:cs typeface="Segoe UI Light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6030325" y="5203203"/>
            <a:ext cx="351616" cy="347219"/>
            <a:chOff x="9071432" y="2401956"/>
            <a:chExt cx="1073666" cy="1060237"/>
          </a:xfrm>
          <a:solidFill>
            <a:srgbClr val="3C365C"/>
          </a:solidFill>
        </p:grpSpPr>
        <p:sp>
          <p:nvSpPr>
            <p:cNvPr id="79" name="任意多边形 78"/>
            <p:cNvSpPr/>
            <p:nvPr/>
          </p:nvSpPr>
          <p:spPr>
            <a:xfrm>
              <a:off x="9071432" y="2401956"/>
              <a:ext cx="1073666" cy="955209"/>
            </a:xfrm>
            <a:custGeom>
              <a:avLst/>
              <a:gdLst/>
              <a:ahLst/>
              <a:cxnLst/>
              <a:rect l="l" t="t" r="r" b="b"/>
              <a:pathLst>
                <a:path w="1073666" h="955209">
                  <a:moveTo>
                    <a:pt x="536833" y="0"/>
                  </a:moveTo>
                  <a:cubicBezTo>
                    <a:pt x="833318" y="0"/>
                    <a:pt x="1073666" y="178783"/>
                    <a:pt x="1073666" y="399322"/>
                  </a:cubicBezTo>
                  <a:cubicBezTo>
                    <a:pt x="1073666" y="619861"/>
                    <a:pt x="833318" y="798644"/>
                    <a:pt x="536833" y="798644"/>
                  </a:cubicBezTo>
                  <a:lnTo>
                    <a:pt x="451632" y="792255"/>
                  </a:lnTo>
                  <a:cubicBezTo>
                    <a:pt x="374779" y="857533"/>
                    <a:pt x="285584" y="927104"/>
                    <a:pt x="149741" y="955209"/>
                  </a:cubicBezTo>
                  <a:cubicBezTo>
                    <a:pt x="178308" y="906865"/>
                    <a:pt x="243377" y="835707"/>
                    <a:pt x="248758" y="735321"/>
                  </a:cubicBezTo>
                  <a:cubicBezTo>
                    <a:pt x="99027" y="665239"/>
                    <a:pt x="0" y="540882"/>
                    <a:pt x="0" y="399322"/>
                  </a:cubicBezTo>
                  <a:cubicBezTo>
                    <a:pt x="0" y="178783"/>
                    <a:pt x="240348" y="0"/>
                    <a:pt x="536833" y="0"/>
                  </a:cubicBezTo>
                  <a:close/>
                </a:path>
              </a:pathLst>
            </a:custGeom>
            <a:grp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C365C"/>
                </a:solidFill>
              </a:endParaRPr>
            </a:p>
          </p:txBody>
        </p:sp>
        <p:sp>
          <p:nvSpPr>
            <p:cNvPr id="80" name="弧形 79"/>
            <p:cNvSpPr/>
            <p:nvPr/>
          </p:nvSpPr>
          <p:spPr>
            <a:xfrm rot="18074005">
              <a:off x="9166664" y="2559941"/>
              <a:ext cx="902252" cy="902252"/>
            </a:xfrm>
            <a:prstGeom prst="arc">
              <a:avLst>
                <a:gd name="adj1" fmla="val 16200000"/>
                <a:gd name="adj2" fmla="val 19357459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C365C"/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453029" y="5248547"/>
            <a:ext cx="380788" cy="268549"/>
            <a:chOff x="1326496" y="4283251"/>
            <a:chExt cx="1129493" cy="796573"/>
          </a:xfrm>
          <a:solidFill>
            <a:srgbClr val="3C365C"/>
          </a:solidFill>
        </p:grpSpPr>
        <p:cxnSp>
          <p:nvCxnSpPr>
            <p:cNvPr id="82" name="直接连接符 81"/>
            <p:cNvCxnSpPr/>
            <p:nvPr/>
          </p:nvCxnSpPr>
          <p:spPr>
            <a:xfrm>
              <a:off x="1537989" y="4295029"/>
              <a:ext cx="698725" cy="0"/>
            </a:xfrm>
            <a:prstGeom prst="line">
              <a:avLst/>
            </a:prstGeom>
            <a:grpFill/>
            <a:ln w="15875" cap="rnd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2236914" y="4298775"/>
              <a:ext cx="219075" cy="219075"/>
            </a:xfrm>
            <a:prstGeom prst="line">
              <a:avLst/>
            </a:prstGeom>
            <a:grpFill/>
            <a:ln w="15875" cap="rnd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1899269" y="4524375"/>
              <a:ext cx="555448" cy="555449"/>
            </a:xfrm>
            <a:prstGeom prst="line">
              <a:avLst/>
            </a:prstGeom>
            <a:grpFill/>
            <a:ln w="15875" cap="rnd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H="1" flipV="1">
              <a:off x="1328513" y="4514850"/>
              <a:ext cx="545924" cy="545925"/>
            </a:xfrm>
            <a:prstGeom prst="line">
              <a:avLst/>
            </a:prstGeom>
            <a:grpFill/>
            <a:ln w="15875" cap="rnd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H="1">
              <a:off x="1326496" y="4308299"/>
              <a:ext cx="206551" cy="206551"/>
            </a:xfrm>
            <a:prstGeom prst="line">
              <a:avLst/>
            </a:prstGeom>
            <a:grpFill/>
            <a:ln w="15875" cap="rnd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1356343" y="4527374"/>
              <a:ext cx="1076325" cy="0"/>
            </a:xfrm>
            <a:prstGeom prst="line">
              <a:avLst/>
            </a:prstGeom>
            <a:grpFill/>
            <a:ln w="12700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H="1" flipV="1">
              <a:off x="1572178" y="4536899"/>
              <a:ext cx="314326" cy="523875"/>
            </a:xfrm>
            <a:prstGeom prst="line">
              <a:avLst/>
            </a:prstGeom>
            <a:grpFill/>
            <a:ln w="12700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H="1" flipV="1">
              <a:off x="1769466" y="4527374"/>
              <a:ext cx="123826" cy="533402"/>
            </a:xfrm>
            <a:prstGeom prst="line">
              <a:avLst/>
            </a:prstGeom>
            <a:grpFill/>
            <a:ln w="12700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1889743" y="4527374"/>
              <a:ext cx="124669" cy="533400"/>
            </a:xfrm>
            <a:prstGeom prst="line">
              <a:avLst/>
            </a:prstGeom>
            <a:grpFill/>
            <a:ln w="12700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1889743" y="4527374"/>
              <a:ext cx="333375" cy="533400"/>
            </a:xfrm>
            <a:prstGeom prst="line">
              <a:avLst/>
            </a:prstGeom>
            <a:grpFill/>
            <a:ln w="12700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1558860" y="4311585"/>
              <a:ext cx="218255" cy="218255"/>
            </a:xfrm>
            <a:prstGeom prst="line">
              <a:avLst/>
            </a:prstGeom>
            <a:grpFill/>
            <a:ln w="12700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1808780" y="4314826"/>
              <a:ext cx="219414" cy="219414"/>
            </a:xfrm>
            <a:prstGeom prst="line">
              <a:avLst/>
            </a:prstGeom>
            <a:grpFill/>
            <a:ln w="12700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2001110" y="4304522"/>
              <a:ext cx="227122" cy="227122"/>
            </a:xfrm>
            <a:prstGeom prst="line">
              <a:avLst/>
            </a:prstGeom>
            <a:grpFill/>
            <a:ln w="12700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H="1">
              <a:off x="1582714" y="4305300"/>
              <a:ext cx="217593" cy="217594"/>
            </a:xfrm>
            <a:prstGeom prst="line">
              <a:avLst/>
            </a:prstGeom>
            <a:grpFill/>
            <a:ln w="12700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H="1">
              <a:off x="1770014" y="4295775"/>
              <a:ext cx="227538" cy="227539"/>
            </a:xfrm>
            <a:prstGeom prst="line">
              <a:avLst/>
            </a:prstGeom>
            <a:grpFill/>
            <a:ln w="12700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>
              <a:off x="2014412" y="4283251"/>
              <a:ext cx="227538" cy="227539"/>
            </a:xfrm>
            <a:prstGeom prst="line">
              <a:avLst/>
            </a:prstGeom>
            <a:grpFill/>
            <a:ln w="12700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/>
          <p:cNvGrpSpPr/>
          <p:nvPr/>
        </p:nvGrpSpPr>
        <p:grpSpPr>
          <a:xfrm>
            <a:off x="10425995" y="5167269"/>
            <a:ext cx="315868" cy="313561"/>
            <a:chOff x="3914408" y="1848112"/>
            <a:chExt cx="805721" cy="799838"/>
          </a:xfrm>
          <a:solidFill>
            <a:srgbClr val="3C365C"/>
          </a:solidFill>
        </p:grpSpPr>
        <p:cxnSp>
          <p:nvCxnSpPr>
            <p:cNvPr id="99" name="直接连接符 98"/>
            <p:cNvCxnSpPr/>
            <p:nvPr/>
          </p:nvCxnSpPr>
          <p:spPr>
            <a:xfrm flipH="1">
              <a:off x="3914409" y="1848112"/>
              <a:ext cx="805720" cy="507614"/>
            </a:xfrm>
            <a:prstGeom prst="line">
              <a:avLst/>
            </a:prstGeom>
            <a:grpFill/>
            <a:ln w="15875" cap="rnd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>
              <a:off x="3914408" y="2355726"/>
              <a:ext cx="228967" cy="92199"/>
            </a:xfrm>
            <a:prstGeom prst="line">
              <a:avLst/>
            </a:prstGeom>
            <a:grpFill/>
            <a:ln w="15875" cap="rnd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4143375" y="2447925"/>
              <a:ext cx="104775" cy="171450"/>
            </a:xfrm>
            <a:prstGeom prst="line">
              <a:avLst/>
            </a:prstGeom>
            <a:grpFill/>
            <a:ln w="15875" cap="rnd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4248150" y="2533650"/>
              <a:ext cx="69118" cy="95235"/>
            </a:xfrm>
            <a:prstGeom prst="line">
              <a:avLst/>
            </a:prstGeom>
            <a:grpFill/>
            <a:ln w="15875" cap="rnd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4317268" y="2533650"/>
              <a:ext cx="254732" cy="95235"/>
            </a:xfrm>
            <a:prstGeom prst="line">
              <a:avLst/>
            </a:prstGeom>
            <a:grpFill/>
            <a:ln w="15875" cap="rnd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H="1">
              <a:off x="4600575" y="1848112"/>
              <a:ext cx="119554" cy="799838"/>
            </a:xfrm>
            <a:prstGeom prst="line">
              <a:avLst/>
            </a:prstGeom>
            <a:grpFill/>
            <a:ln w="15875" cap="rnd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H="1">
              <a:off x="4143377" y="1892551"/>
              <a:ext cx="548820" cy="555373"/>
            </a:xfrm>
            <a:prstGeom prst="line">
              <a:avLst/>
            </a:prstGeom>
            <a:grpFill/>
            <a:ln w="12700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H="1">
              <a:off x="4301145" y="1912866"/>
              <a:ext cx="396133" cy="624668"/>
            </a:xfrm>
            <a:prstGeom prst="line">
              <a:avLst/>
            </a:prstGeom>
            <a:grpFill/>
            <a:ln w="12700">
              <a:solidFill>
                <a:srgbClr val="3C36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/>
        </p:nvGrpSpPr>
        <p:grpSpPr>
          <a:xfrm>
            <a:off x="3831253" y="5196099"/>
            <a:ext cx="240199" cy="454736"/>
            <a:chOff x="5130721" y="-266700"/>
            <a:chExt cx="990600" cy="1875362"/>
          </a:xfrm>
          <a:solidFill>
            <a:srgbClr val="3C365C"/>
          </a:solidFill>
        </p:grpSpPr>
        <p:sp>
          <p:nvSpPr>
            <p:cNvPr id="108" name="椭圆 111"/>
            <p:cNvSpPr/>
            <p:nvPr/>
          </p:nvSpPr>
          <p:spPr>
            <a:xfrm>
              <a:off x="5130721" y="-266700"/>
              <a:ext cx="990600" cy="1501925"/>
            </a:xfrm>
            <a:custGeom>
              <a:avLst/>
              <a:gdLst/>
              <a:ahLst/>
              <a:cxnLst/>
              <a:rect l="l" t="t" r="r" b="b"/>
              <a:pathLst>
                <a:path w="990600" h="1501925">
                  <a:moveTo>
                    <a:pt x="495300" y="0"/>
                  </a:moveTo>
                  <a:cubicBezTo>
                    <a:pt x="768847" y="0"/>
                    <a:pt x="990600" y="221753"/>
                    <a:pt x="990600" y="495300"/>
                  </a:cubicBezTo>
                  <a:cubicBezTo>
                    <a:pt x="990600" y="624140"/>
                    <a:pt x="941407" y="741489"/>
                    <a:pt x="859584" y="828497"/>
                  </a:cubicBezTo>
                  <a:lnTo>
                    <a:pt x="610953" y="1438275"/>
                  </a:lnTo>
                  <a:lnTo>
                    <a:pt x="602238" y="1438275"/>
                  </a:lnTo>
                  <a:cubicBezTo>
                    <a:pt x="581653" y="1476862"/>
                    <a:pt x="540649" y="1501925"/>
                    <a:pt x="493791" y="1501925"/>
                  </a:cubicBezTo>
                  <a:cubicBezTo>
                    <a:pt x="432195" y="1501925"/>
                    <a:pt x="380714" y="1458615"/>
                    <a:pt x="370636" y="1400244"/>
                  </a:cubicBezTo>
                  <a:lnTo>
                    <a:pt x="143857" y="844060"/>
                  </a:lnTo>
                  <a:cubicBezTo>
                    <a:pt x="54886" y="754662"/>
                    <a:pt x="0" y="631391"/>
                    <a:pt x="0" y="495300"/>
                  </a:cubicBezTo>
                  <a:cubicBezTo>
                    <a:pt x="0" y="221753"/>
                    <a:pt x="221753" y="0"/>
                    <a:pt x="495300" y="0"/>
                  </a:cubicBezTo>
                  <a:close/>
                </a:path>
              </a:pathLst>
            </a:custGeom>
            <a:grp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C365C"/>
                </a:solidFill>
              </a:endParaRPr>
            </a:p>
          </p:txBody>
        </p:sp>
        <p:sp>
          <p:nvSpPr>
            <p:cNvPr id="109" name="弧形 108"/>
            <p:cNvSpPr/>
            <p:nvPr/>
          </p:nvSpPr>
          <p:spPr>
            <a:xfrm rot="16200000">
              <a:off x="5353051" y="-23585"/>
              <a:ext cx="569126" cy="569126"/>
            </a:xfrm>
            <a:prstGeom prst="arc">
              <a:avLst>
                <a:gd name="adj1" fmla="val 16200000"/>
                <a:gd name="adj2" fmla="val 21549875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C365C"/>
                </a:solidFill>
              </a:endParaRPr>
            </a:p>
          </p:txBody>
        </p:sp>
        <p:cxnSp>
          <p:nvCxnSpPr>
            <p:cNvPr id="110" name="直接连接符 109"/>
            <p:cNvCxnSpPr/>
            <p:nvPr/>
          </p:nvCxnSpPr>
          <p:spPr>
            <a:xfrm>
              <a:off x="5345033" y="739816"/>
              <a:ext cx="561975" cy="0"/>
            </a:xfrm>
            <a:prstGeom prst="line">
              <a:avLst/>
            </a:prstGeom>
            <a:grp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1" name="弧形 110"/>
            <p:cNvSpPr/>
            <p:nvPr/>
          </p:nvSpPr>
          <p:spPr>
            <a:xfrm rot="18538541">
              <a:off x="5325301" y="899887"/>
              <a:ext cx="654615" cy="654614"/>
            </a:xfrm>
            <a:prstGeom prst="arc">
              <a:avLst>
                <a:gd name="adj1" fmla="val 16825339"/>
                <a:gd name="adj2" fmla="val 2105972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C365C"/>
                </a:solidFill>
              </a:endParaRPr>
            </a:p>
          </p:txBody>
        </p:sp>
        <p:sp>
          <p:nvSpPr>
            <p:cNvPr id="112" name="弧形 111"/>
            <p:cNvSpPr/>
            <p:nvPr/>
          </p:nvSpPr>
          <p:spPr>
            <a:xfrm rot="18000000">
              <a:off x="5378228" y="1039535"/>
              <a:ext cx="569127" cy="569127"/>
            </a:xfrm>
            <a:prstGeom prst="arc">
              <a:avLst>
                <a:gd name="adj1" fmla="val 17524474"/>
                <a:gd name="adj2" fmla="val 21013263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C365C"/>
                </a:solidFill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8304537" y="5139100"/>
            <a:ext cx="199864" cy="389917"/>
            <a:chOff x="-367646" y="2940431"/>
            <a:chExt cx="217031" cy="423407"/>
          </a:xfrm>
          <a:solidFill>
            <a:srgbClr val="3C365C"/>
          </a:solidFill>
        </p:grpSpPr>
        <p:sp>
          <p:nvSpPr>
            <p:cNvPr id="114" name="圆角矩形 113"/>
            <p:cNvSpPr/>
            <p:nvPr/>
          </p:nvSpPr>
          <p:spPr>
            <a:xfrm>
              <a:off x="-367646" y="3003286"/>
              <a:ext cx="217031" cy="360552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C365C"/>
                </a:solidFill>
              </a:endParaRPr>
            </a:p>
          </p:txBody>
        </p:sp>
        <p:sp>
          <p:nvSpPr>
            <p:cNvPr id="115" name="圆角矩形 114"/>
            <p:cNvSpPr/>
            <p:nvPr/>
          </p:nvSpPr>
          <p:spPr>
            <a:xfrm>
              <a:off x="-294117" y="3069102"/>
              <a:ext cx="57751" cy="97061"/>
            </a:xfrm>
            <a:prstGeom prst="roundRect">
              <a:avLst>
                <a:gd name="adj" fmla="val 50000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C365C"/>
                </a:solidFill>
              </a:endParaRPr>
            </a:p>
          </p:txBody>
        </p:sp>
        <p:sp>
          <p:nvSpPr>
            <p:cNvPr id="116" name="弧形 115"/>
            <p:cNvSpPr/>
            <p:nvPr/>
          </p:nvSpPr>
          <p:spPr>
            <a:xfrm>
              <a:off x="-358219" y="2940431"/>
              <a:ext cx="103698" cy="103698"/>
            </a:xfrm>
            <a:prstGeom prst="arc">
              <a:avLst>
                <a:gd name="adj1" fmla="val 16200000"/>
                <a:gd name="adj2" fmla="val 21210112"/>
              </a:avLst>
            </a:prstGeom>
            <a:grpFill/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C365C"/>
                </a:solidFill>
              </a:endParaRPr>
            </a:p>
          </p:txBody>
        </p:sp>
      </p:grpSp>
      <p:sp>
        <p:nvSpPr>
          <p:cNvPr id="64" name="椭圆 63"/>
          <p:cNvSpPr/>
          <p:nvPr/>
        </p:nvSpPr>
        <p:spPr>
          <a:xfrm rot="2109288">
            <a:off x="1734441" y="4417571"/>
            <a:ext cx="80943" cy="1112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sp>
        <p:nvSpPr>
          <p:cNvPr id="118" name="椭圆 117"/>
          <p:cNvSpPr/>
          <p:nvPr/>
        </p:nvSpPr>
        <p:spPr>
          <a:xfrm rot="2956040">
            <a:off x="1676320" y="4670094"/>
            <a:ext cx="90824" cy="1248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3C365C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 rot="18877244">
            <a:off x="1599942" y="4839590"/>
            <a:ext cx="102653" cy="1410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3C365C"/>
              </a:solidFill>
            </a:endParaRPr>
          </a:p>
        </p:txBody>
      </p:sp>
      <p:sp>
        <p:nvSpPr>
          <p:cNvPr id="117" name="泪滴形 116"/>
          <p:cNvSpPr/>
          <p:nvPr/>
        </p:nvSpPr>
        <p:spPr>
          <a:xfrm rot="16200000">
            <a:off x="3726343" y="3865765"/>
            <a:ext cx="116955" cy="116955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1" name="泪滴形 120"/>
          <p:cNvSpPr/>
          <p:nvPr/>
        </p:nvSpPr>
        <p:spPr>
          <a:xfrm rot="17529704">
            <a:off x="3650540" y="4074106"/>
            <a:ext cx="133805" cy="133805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2" name="泪滴形 121"/>
          <p:cNvSpPr/>
          <p:nvPr/>
        </p:nvSpPr>
        <p:spPr>
          <a:xfrm rot="17543034">
            <a:off x="3908709" y="4175467"/>
            <a:ext cx="111640" cy="11164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3" name="泪滴形 122"/>
          <p:cNvSpPr/>
          <p:nvPr/>
        </p:nvSpPr>
        <p:spPr>
          <a:xfrm rot="18356127">
            <a:off x="3728771" y="4294834"/>
            <a:ext cx="104652" cy="104652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4" name="泪滴形 123"/>
          <p:cNvSpPr/>
          <p:nvPr/>
        </p:nvSpPr>
        <p:spPr>
          <a:xfrm rot="17480370">
            <a:off x="3923028" y="4437234"/>
            <a:ext cx="110033" cy="110033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5" name="泪滴形 124"/>
          <p:cNvSpPr/>
          <p:nvPr/>
        </p:nvSpPr>
        <p:spPr>
          <a:xfrm rot="16200000">
            <a:off x="3966823" y="3991129"/>
            <a:ext cx="117207" cy="11720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6" name="泪滴形 125"/>
          <p:cNvSpPr/>
          <p:nvPr/>
        </p:nvSpPr>
        <p:spPr>
          <a:xfrm rot="16906140">
            <a:off x="4128777" y="4306502"/>
            <a:ext cx="109753" cy="109753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8" name="泪滴形 127"/>
          <p:cNvSpPr/>
          <p:nvPr/>
        </p:nvSpPr>
        <p:spPr>
          <a:xfrm rot="18356127">
            <a:off x="3659440" y="4549576"/>
            <a:ext cx="133805" cy="133805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3C365C"/>
              </a:solidFill>
            </a:endParaRPr>
          </a:p>
        </p:txBody>
      </p:sp>
      <p:sp>
        <p:nvSpPr>
          <p:cNvPr id="129" name="泪滴形 128"/>
          <p:cNvSpPr/>
          <p:nvPr/>
        </p:nvSpPr>
        <p:spPr>
          <a:xfrm rot="17393637">
            <a:off x="4207571" y="4564813"/>
            <a:ext cx="116359" cy="11635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3C365C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986700" y="2252903"/>
            <a:ext cx="10166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rgbClr val="232B36"/>
                </a:solidFill>
                <a:latin typeface="Arial Rounded MT Bold" pitchFamily="34" charset="0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STEP 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3389816" y="2011938"/>
            <a:ext cx="1016624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rgbClr val="232B36"/>
                </a:solidFill>
                <a:latin typeface="Arial Rounded MT Bold" pitchFamily="34" charset="0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STEP 02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5740600" y="2823899"/>
            <a:ext cx="10166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rgbClr val="232B36"/>
                </a:solidFill>
                <a:latin typeface="Arial Rounded MT Bold" pitchFamily="34" charset="0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STEP 03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7883328" y="2398468"/>
            <a:ext cx="10166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rgbClr val="232B36"/>
                </a:solidFill>
                <a:latin typeface="Arial Rounded MT Bold" pitchFamily="34" charset="0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STEP 04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0027983" y="1883571"/>
            <a:ext cx="10166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rgbClr val="232B36"/>
                </a:solidFill>
                <a:latin typeface="Arial Rounded MT Bold" pitchFamily="34" charset="0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STEP 05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1503</Words>
  <Application>Microsoft Office PowerPoint</Application>
  <PresentationFormat>自定义</PresentationFormat>
  <Paragraphs>181</Paragraphs>
  <Slides>30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54</cp:revision>
  <dcterms:created xsi:type="dcterms:W3CDTF">2016-02-29T11:32:00Z</dcterms:created>
  <dcterms:modified xsi:type="dcterms:W3CDTF">2016-10-02T07:04:32Z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