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4" r:id="rId15"/>
    <p:sldId id="275" r:id="rId16"/>
    <p:sldId id="276" r:id="rId17"/>
    <p:sldId id="273" r:id="rId18"/>
    <p:sldId id="277" r:id="rId19"/>
  </p:sldIdLst>
  <p:sldSz cx="12192000" cy="6858000"/>
  <p:notesSz cx="6858000" cy="9144000"/>
  <p:embeddedFontLst>
    <p:embeddedFont>
      <p:font typeface="等线" charset="-122"/>
      <p:regular r:id="rId20"/>
      <p:bold r:id="rId21"/>
    </p:embeddedFont>
    <p:embeddedFont>
      <p:font typeface="等线 Light" charset="-122"/>
      <p:regular r:id="rId22"/>
    </p:embeddedFont>
    <p:embeddedFont>
      <p:font typeface="微软雅黑" pitchFamily="34" charset="-122"/>
      <p:regular r:id="rId23"/>
      <p:bold r:id="rId24"/>
    </p:embeddedFont>
    <p:embeddedFont>
      <p:font typeface="方正细圆简体"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8080"/>
    <a:srgbClr val="CE7C56"/>
    <a:srgbClr val="4F62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32" autoAdjust="0"/>
    <p:restoredTop sz="94660"/>
  </p:normalViewPr>
  <p:slideViewPr>
    <p:cSldViewPr snapToGrid="0">
      <p:cViewPr>
        <p:scale>
          <a:sx n="90" d="100"/>
          <a:sy n="90" d="100"/>
        </p:scale>
        <p:origin x="-1050" y="-5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E7C56"/>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0-8A89-4F75-9809-1E608BDA6E0F}"/>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8A89-4F75-9809-1E608BDA6E0F}"/>
            </c:ext>
          </c:extLst>
        </c:ser>
        <c:dLbls>
          <c:showLegendKey val="0"/>
          <c:showVal val="0"/>
          <c:showCatName val="0"/>
          <c:showSerName val="0"/>
          <c:showPercent val="0"/>
          <c:showBubbleSize val="0"/>
        </c:dLbls>
        <c:gapWidth val="219"/>
        <c:overlap val="-27"/>
        <c:axId val="39203840"/>
        <c:axId val="35333824"/>
      </c:barChart>
      <c:catAx>
        <c:axId val="39203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5B8080"/>
                </a:solidFill>
                <a:latin typeface="方正细圆简体" panose="03000509000000000000" pitchFamily="65" charset="-122"/>
                <a:ea typeface="方正细圆简体" panose="03000509000000000000" pitchFamily="65" charset="-122"/>
                <a:cs typeface="+mn-cs"/>
              </a:defRPr>
            </a:pPr>
            <a:endParaRPr lang="zh-CN"/>
          </a:p>
        </c:txPr>
        <c:crossAx val="35333824"/>
        <c:crosses val="autoZero"/>
        <c:auto val="1"/>
        <c:lblAlgn val="ctr"/>
        <c:lblOffset val="100"/>
        <c:noMultiLvlLbl val="0"/>
      </c:catAx>
      <c:valAx>
        <c:axId val="353338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400" b="0" i="0" u="none" strike="noStrike" kern="1200" baseline="0">
                <a:solidFill>
                  <a:srgbClr val="5B8080"/>
                </a:solidFill>
                <a:latin typeface="方正细圆简体" panose="03000509000000000000" pitchFamily="65" charset="-122"/>
                <a:ea typeface="方正细圆简体" panose="03000509000000000000" pitchFamily="65" charset="-122"/>
                <a:cs typeface="+mn-cs"/>
              </a:defRPr>
            </a:pPr>
            <a:endParaRPr lang="zh-CN"/>
          </a:p>
        </c:txPr>
        <c:crossAx val="392038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perspective val="30"/>
    </c:view3D>
    <c:floor>
      <c:thickness val="0"/>
      <c:spPr>
        <a:noFill/>
        <a:ln w="9525" cap="flat" cmpd="sng" algn="ctr">
          <a:solidFill>
            <a:srgbClr val="203561"/>
          </a:solidFill>
          <a:round/>
        </a:ln>
        <a:effectLst/>
        <a:sp3d contourW="9525">
          <a:contourClr>
            <a:srgbClr val="203561"/>
          </a:contourClr>
        </a:sp3d>
      </c:spPr>
    </c:floor>
    <c:sideWall>
      <c:thickness val="0"/>
      <c:spPr>
        <a:noFill/>
        <a:ln w="25400">
          <a:noFill/>
        </a:ln>
        <a:effectLst/>
        <a:sp3d/>
      </c:spPr>
    </c:sideWall>
    <c:backWall>
      <c:thickness val="0"/>
      <c:spPr>
        <a:noFill/>
        <a:ln w="25400">
          <a:noFill/>
        </a:ln>
        <a:effectLst/>
        <a:sp3d/>
      </c:spPr>
    </c:backWall>
    <c:plotArea>
      <c:layout/>
      <c:area3DChart>
        <c:grouping val="stacked"/>
        <c:varyColors val="0"/>
        <c:ser>
          <c:idx val="0"/>
          <c:order val="0"/>
          <c:tx>
            <c:strRef>
              <c:f>Sheet1!$B$1</c:f>
              <c:strCache>
                <c:ptCount val="1"/>
                <c:pt idx="0">
                  <c:v>系列 1</c:v>
                </c:pt>
              </c:strCache>
            </c:strRef>
          </c:tx>
          <c:spPr>
            <a:solidFill>
              <a:srgbClr val="4F6270"/>
            </a:solidFill>
            <a:ln>
              <a:solidFill>
                <a:srgbClr val="4F6270"/>
              </a:solidFill>
            </a:ln>
            <a:effectLst/>
            <a:sp3d>
              <a:contourClr>
                <a:srgbClr val="4F6270"/>
              </a:contourClr>
            </a:sp3d>
          </c:spPr>
          <c:cat>
            <c:numRef>
              <c:f>Sheet1!$A$2:$A$6</c:f>
              <c:numCache>
                <c:formatCode>m/d/yyyy</c:formatCode>
                <c:ptCount val="5"/>
                <c:pt idx="0">
                  <c:v>42374</c:v>
                </c:pt>
                <c:pt idx="1">
                  <c:v>42375</c:v>
                </c:pt>
                <c:pt idx="2">
                  <c:v>42376</c:v>
                </c:pt>
                <c:pt idx="3">
                  <c:v>42377</c:v>
                </c:pt>
                <c:pt idx="4">
                  <c:v>42378</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A5A-4706-BC62-7C090A5D2986}"/>
            </c:ext>
          </c:extLst>
        </c:ser>
        <c:ser>
          <c:idx val="1"/>
          <c:order val="1"/>
          <c:tx>
            <c:strRef>
              <c:f>Sheet1!$C$1</c:f>
              <c:strCache>
                <c:ptCount val="1"/>
                <c:pt idx="0">
                  <c:v>系列 2</c:v>
                </c:pt>
              </c:strCache>
            </c:strRef>
          </c:tx>
          <c:spPr>
            <a:solidFill>
              <a:srgbClr val="CE7C56"/>
            </a:solidFill>
            <a:ln>
              <a:solidFill>
                <a:srgbClr val="CE7C56"/>
              </a:solidFill>
            </a:ln>
            <a:effectLst/>
            <a:sp3d>
              <a:contourClr>
                <a:srgbClr val="CE7C56"/>
              </a:contourClr>
            </a:sp3d>
          </c:spPr>
          <c:cat>
            <c:numRef>
              <c:f>Sheet1!$A$2:$A$6</c:f>
              <c:numCache>
                <c:formatCode>m/d/yyyy</c:formatCode>
                <c:ptCount val="5"/>
                <c:pt idx="0">
                  <c:v>42374</c:v>
                </c:pt>
                <c:pt idx="1">
                  <c:v>42375</c:v>
                </c:pt>
                <c:pt idx="2">
                  <c:v>42376</c:v>
                </c:pt>
                <c:pt idx="3">
                  <c:v>42377</c:v>
                </c:pt>
                <c:pt idx="4">
                  <c:v>42378</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9A5A-4706-BC62-7C090A5D2986}"/>
            </c:ext>
          </c:extLst>
        </c:ser>
        <c:dLbls>
          <c:showLegendKey val="0"/>
          <c:showVal val="0"/>
          <c:showCatName val="0"/>
          <c:showSerName val="0"/>
          <c:showPercent val="0"/>
          <c:showBubbleSize val="0"/>
        </c:dLbls>
        <c:axId val="39206400"/>
        <c:axId val="35336704"/>
        <c:axId val="0"/>
      </c:area3DChart>
      <c:dateAx>
        <c:axId val="39206400"/>
        <c:scaling>
          <c:orientation val="minMax"/>
        </c:scaling>
        <c:delete val="0"/>
        <c:axPos val="b"/>
        <c:numFmt formatCode="m/d/yyyy" sourceLinked="1"/>
        <c:majorTickMark val="out"/>
        <c:minorTickMark val="none"/>
        <c:tickLblPos val="nextTo"/>
        <c:spPr>
          <a:noFill/>
          <a:ln w="9525" cap="flat" cmpd="sng" algn="ctr">
            <a:solidFill>
              <a:srgbClr val="203561"/>
            </a:solidFill>
            <a:round/>
          </a:ln>
          <a:effectLst/>
        </c:spPr>
        <c:txPr>
          <a:bodyPr rot="-60000000" spcFirstLastPara="1" vertOverflow="ellipsis" vert="horz" wrap="square" anchor="ctr" anchorCtr="1"/>
          <a:lstStyle/>
          <a:p>
            <a:pPr>
              <a:defRPr sz="1197" b="0" i="0" u="none" strike="noStrike" kern="1200" baseline="0">
                <a:solidFill>
                  <a:srgbClr val="5B8080"/>
                </a:solidFill>
                <a:latin typeface="方正细圆简体" panose="03000509000000000000" pitchFamily="65" charset="-122"/>
                <a:ea typeface="方正细圆简体" panose="03000509000000000000" pitchFamily="65" charset="-122"/>
                <a:cs typeface="+mn-cs"/>
              </a:defRPr>
            </a:pPr>
            <a:endParaRPr lang="zh-CN"/>
          </a:p>
        </c:txPr>
        <c:crossAx val="35336704"/>
        <c:crosses val="autoZero"/>
        <c:auto val="1"/>
        <c:lblOffset val="100"/>
        <c:baseTimeUnit val="days"/>
      </c:dateAx>
      <c:valAx>
        <c:axId val="353367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5B8080"/>
                </a:solidFill>
                <a:latin typeface="方正细圆简体" panose="03000509000000000000" pitchFamily="65" charset="-122"/>
                <a:ea typeface="方正细圆简体" panose="03000509000000000000" pitchFamily="65" charset="-122"/>
                <a:cs typeface="+mn-cs"/>
              </a:defRPr>
            </a:pPr>
            <a:endParaRPr lang="zh-CN"/>
          </a:p>
        </c:txPr>
        <c:crossAx val="39206400"/>
        <c:crosses val="autoZero"/>
        <c:crossBetween val="midCat"/>
      </c:valAx>
      <c:dTable>
        <c:showHorzBorder val="1"/>
        <c:showVertBorder val="1"/>
        <c:showOutline val="1"/>
        <c:showKeys val="1"/>
        <c:spPr>
          <a:noFill/>
          <a:ln w="9525" cap="flat" cmpd="sng" algn="ctr">
            <a:solidFill>
              <a:srgbClr val="CE7C56"/>
            </a:solidFill>
            <a:round/>
          </a:ln>
          <a:effectLst/>
        </c:spPr>
        <c:txPr>
          <a:bodyPr rot="0" spcFirstLastPara="1" vertOverflow="ellipsis" vert="horz" wrap="square" anchor="ctr" anchorCtr="1"/>
          <a:lstStyle/>
          <a:p>
            <a:pPr rtl="0">
              <a:defRPr sz="1197" b="0" i="0" u="none" strike="noStrike" kern="1200" baseline="0">
                <a:solidFill>
                  <a:srgbClr val="5B8080"/>
                </a:solidFill>
                <a:latin typeface="方正细圆简体" panose="03000509000000000000" pitchFamily="65" charset="-122"/>
                <a:ea typeface="方正细圆简体" panose="03000509000000000000" pitchFamily="65" charset="-122"/>
                <a:cs typeface="+mn-cs"/>
              </a:defRPr>
            </a:pPr>
            <a:endParaRPr lang="zh-CN"/>
          </a:p>
        </c:txPr>
      </c:dTable>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3432280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1280513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3788245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3188392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287198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4256160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2049368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2197736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825195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3902634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E6AF4A2-EDBE-47D2-B134-CC1FB6E6948D}"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83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6AF4A2-EDBE-47D2-B134-CC1FB6E6948D}"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D551DC-BF61-4DB4-858F-9D72BBB29FE2}" type="slidenum">
              <a:rPr lang="zh-CN" altLang="en-US" smtClean="0"/>
              <a:t>‹#›</a:t>
            </a:fld>
            <a:endParaRPr lang="zh-CN" altLang="en-US"/>
          </a:p>
        </p:txBody>
      </p:sp>
    </p:spTree>
    <p:extLst>
      <p:ext uri="{BB962C8B-B14F-4D97-AF65-F5344CB8AC3E}">
        <p14:creationId xmlns:p14="http://schemas.microsoft.com/office/powerpoint/2010/main" val="1382673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8000" b="-68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p:nvSpPr>
        <p:spPr>
          <a:xfrm>
            <a:off x="846773" y="1103630"/>
            <a:ext cx="2184400" cy="1927224"/>
          </a:xfrm>
          <a:custGeom>
            <a:avLst/>
            <a:gdLst>
              <a:gd name="connsiteX0" fmla="*/ 0 w 1581150"/>
              <a:gd name="connsiteY0" fmla="*/ 0 h 1762124"/>
              <a:gd name="connsiteX1" fmla="*/ 1581150 w 1581150"/>
              <a:gd name="connsiteY1" fmla="*/ 0 h 1762124"/>
              <a:gd name="connsiteX2" fmla="*/ 1581150 w 1581150"/>
              <a:gd name="connsiteY2" fmla="*/ 1762124 h 1762124"/>
              <a:gd name="connsiteX3" fmla="*/ 0 w 1581150"/>
              <a:gd name="connsiteY3" fmla="*/ 1762124 h 1762124"/>
              <a:gd name="connsiteX4" fmla="*/ 0 w 1581150"/>
              <a:gd name="connsiteY4" fmla="*/ 0 h 1762124"/>
              <a:gd name="connsiteX0" fmla="*/ 0 w 1816100"/>
              <a:gd name="connsiteY0" fmla="*/ 304800 h 1762124"/>
              <a:gd name="connsiteX1" fmla="*/ 1816100 w 1816100"/>
              <a:gd name="connsiteY1" fmla="*/ 0 h 1762124"/>
              <a:gd name="connsiteX2" fmla="*/ 1816100 w 1816100"/>
              <a:gd name="connsiteY2" fmla="*/ 1762124 h 1762124"/>
              <a:gd name="connsiteX3" fmla="*/ 234950 w 1816100"/>
              <a:gd name="connsiteY3" fmla="*/ 1762124 h 1762124"/>
              <a:gd name="connsiteX4" fmla="*/ 0 w 1816100"/>
              <a:gd name="connsiteY4" fmla="*/ 304800 h 1762124"/>
              <a:gd name="connsiteX0" fmla="*/ 0 w 1816100"/>
              <a:gd name="connsiteY0" fmla="*/ 419100 h 1876424"/>
              <a:gd name="connsiteX1" fmla="*/ 1460500 w 1816100"/>
              <a:gd name="connsiteY1" fmla="*/ 0 h 1876424"/>
              <a:gd name="connsiteX2" fmla="*/ 1816100 w 1816100"/>
              <a:gd name="connsiteY2" fmla="*/ 1876424 h 1876424"/>
              <a:gd name="connsiteX3" fmla="*/ 234950 w 1816100"/>
              <a:gd name="connsiteY3" fmla="*/ 1876424 h 1876424"/>
              <a:gd name="connsiteX4" fmla="*/ 0 w 1816100"/>
              <a:gd name="connsiteY4" fmla="*/ 419100 h 1876424"/>
              <a:gd name="connsiteX0" fmla="*/ 0 w 1816100"/>
              <a:gd name="connsiteY0" fmla="*/ 520700 h 1978024"/>
              <a:gd name="connsiteX1" fmla="*/ 1619250 w 1816100"/>
              <a:gd name="connsiteY1" fmla="*/ 0 h 1978024"/>
              <a:gd name="connsiteX2" fmla="*/ 1816100 w 1816100"/>
              <a:gd name="connsiteY2" fmla="*/ 1978024 h 1978024"/>
              <a:gd name="connsiteX3" fmla="*/ 234950 w 1816100"/>
              <a:gd name="connsiteY3" fmla="*/ 1978024 h 1978024"/>
              <a:gd name="connsiteX4" fmla="*/ 0 w 1816100"/>
              <a:gd name="connsiteY4" fmla="*/ 520700 h 1978024"/>
              <a:gd name="connsiteX0" fmla="*/ 0 w 2114550"/>
              <a:gd name="connsiteY0" fmla="*/ 520700 h 1978024"/>
              <a:gd name="connsiteX1" fmla="*/ 1619250 w 2114550"/>
              <a:gd name="connsiteY1" fmla="*/ 0 h 1978024"/>
              <a:gd name="connsiteX2" fmla="*/ 2114550 w 2114550"/>
              <a:gd name="connsiteY2" fmla="*/ 1533524 h 1978024"/>
              <a:gd name="connsiteX3" fmla="*/ 234950 w 2114550"/>
              <a:gd name="connsiteY3" fmla="*/ 1978024 h 1978024"/>
              <a:gd name="connsiteX4" fmla="*/ 0 w 2114550"/>
              <a:gd name="connsiteY4" fmla="*/ 520700 h 1978024"/>
              <a:gd name="connsiteX0" fmla="*/ 0 w 2114550"/>
              <a:gd name="connsiteY0" fmla="*/ 520700 h 1971674"/>
              <a:gd name="connsiteX1" fmla="*/ 1619250 w 2114550"/>
              <a:gd name="connsiteY1" fmla="*/ 0 h 1971674"/>
              <a:gd name="connsiteX2" fmla="*/ 2114550 w 2114550"/>
              <a:gd name="connsiteY2" fmla="*/ 1533524 h 1971674"/>
              <a:gd name="connsiteX3" fmla="*/ 679450 w 2114550"/>
              <a:gd name="connsiteY3" fmla="*/ 1971674 h 1971674"/>
              <a:gd name="connsiteX4" fmla="*/ 0 w 2114550"/>
              <a:gd name="connsiteY4" fmla="*/ 520700 h 1971674"/>
              <a:gd name="connsiteX0" fmla="*/ 0 w 2133600"/>
              <a:gd name="connsiteY0" fmla="*/ 539750 h 1971674"/>
              <a:gd name="connsiteX1" fmla="*/ 1638300 w 2133600"/>
              <a:gd name="connsiteY1" fmla="*/ 0 h 1971674"/>
              <a:gd name="connsiteX2" fmla="*/ 2133600 w 2133600"/>
              <a:gd name="connsiteY2" fmla="*/ 1533524 h 1971674"/>
              <a:gd name="connsiteX3" fmla="*/ 698500 w 2133600"/>
              <a:gd name="connsiteY3" fmla="*/ 1971674 h 1971674"/>
              <a:gd name="connsiteX4" fmla="*/ 0 w 2133600"/>
              <a:gd name="connsiteY4" fmla="*/ 539750 h 1971674"/>
              <a:gd name="connsiteX0" fmla="*/ 0 w 2190750"/>
              <a:gd name="connsiteY0" fmla="*/ 565150 h 1971674"/>
              <a:gd name="connsiteX1" fmla="*/ 1695450 w 2190750"/>
              <a:gd name="connsiteY1" fmla="*/ 0 h 1971674"/>
              <a:gd name="connsiteX2" fmla="*/ 2190750 w 2190750"/>
              <a:gd name="connsiteY2" fmla="*/ 1533524 h 1971674"/>
              <a:gd name="connsiteX3" fmla="*/ 755650 w 2190750"/>
              <a:gd name="connsiteY3" fmla="*/ 1971674 h 1971674"/>
              <a:gd name="connsiteX4" fmla="*/ 0 w 2190750"/>
              <a:gd name="connsiteY4" fmla="*/ 565150 h 1971674"/>
              <a:gd name="connsiteX0" fmla="*/ 0 w 2184400"/>
              <a:gd name="connsiteY0" fmla="*/ 565150 h 1971674"/>
              <a:gd name="connsiteX1" fmla="*/ 1689100 w 2184400"/>
              <a:gd name="connsiteY1" fmla="*/ 0 h 1971674"/>
              <a:gd name="connsiteX2" fmla="*/ 2184400 w 2184400"/>
              <a:gd name="connsiteY2" fmla="*/ 1533524 h 1971674"/>
              <a:gd name="connsiteX3" fmla="*/ 749300 w 2184400"/>
              <a:gd name="connsiteY3" fmla="*/ 1971674 h 1971674"/>
              <a:gd name="connsiteX4" fmla="*/ 0 w 2184400"/>
              <a:gd name="connsiteY4" fmla="*/ 565150 h 1971674"/>
              <a:gd name="connsiteX0" fmla="*/ 0 w 2184400"/>
              <a:gd name="connsiteY0" fmla="*/ 533400 h 1939924"/>
              <a:gd name="connsiteX1" fmla="*/ 1644650 w 2184400"/>
              <a:gd name="connsiteY1" fmla="*/ 0 h 1939924"/>
              <a:gd name="connsiteX2" fmla="*/ 2184400 w 2184400"/>
              <a:gd name="connsiteY2" fmla="*/ 1501774 h 1939924"/>
              <a:gd name="connsiteX3" fmla="*/ 749300 w 2184400"/>
              <a:gd name="connsiteY3" fmla="*/ 1939924 h 1939924"/>
              <a:gd name="connsiteX4" fmla="*/ 0 w 2184400"/>
              <a:gd name="connsiteY4" fmla="*/ 533400 h 1939924"/>
              <a:gd name="connsiteX0" fmla="*/ 0 w 2184400"/>
              <a:gd name="connsiteY0" fmla="*/ 495300 h 1901824"/>
              <a:gd name="connsiteX1" fmla="*/ 1606550 w 2184400"/>
              <a:gd name="connsiteY1" fmla="*/ 0 h 1901824"/>
              <a:gd name="connsiteX2" fmla="*/ 2184400 w 2184400"/>
              <a:gd name="connsiteY2" fmla="*/ 1463674 h 1901824"/>
              <a:gd name="connsiteX3" fmla="*/ 749300 w 2184400"/>
              <a:gd name="connsiteY3" fmla="*/ 1901824 h 1901824"/>
              <a:gd name="connsiteX4" fmla="*/ 0 w 2184400"/>
              <a:gd name="connsiteY4" fmla="*/ 495300 h 1901824"/>
              <a:gd name="connsiteX0" fmla="*/ 0 w 2184400"/>
              <a:gd name="connsiteY0" fmla="*/ 457200 h 1863724"/>
              <a:gd name="connsiteX1" fmla="*/ 1587500 w 2184400"/>
              <a:gd name="connsiteY1" fmla="*/ 0 h 1863724"/>
              <a:gd name="connsiteX2" fmla="*/ 2184400 w 2184400"/>
              <a:gd name="connsiteY2" fmla="*/ 1425574 h 1863724"/>
              <a:gd name="connsiteX3" fmla="*/ 749300 w 2184400"/>
              <a:gd name="connsiteY3" fmla="*/ 1863724 h 1863724"/>
              <a:gd name="connsiteX4" fmla="*/ 0 w 2184400"/>
              <a:gd name="connsiteY4" fmla="*/ 457200 h 1863724"/>
              <a:gd name="connsiteX0" fmla="*/ 0 w 2184400"/>
              <a:gd name="connsiteY0" fmla="*/ 495300 h 1901824"/>
              <a:gd name="connsiteX1" fmla="*/ 1568450 w 2184400"/>
              <a:gd name="connsiteY1" fmla="*/ 0 h 1901824"/>
              <a:gd name="connsiteX2" fmla="*/ 2184400 w 2184400"/>
              <a:gd name="connsiteY2" fmla="*/ 1463674 h 1901824"/>
              <a:gd name="connsiteX3" fmla="*/ 749300 w 2184400"/>
              <a:gd name="connsiteY3" fmla="*/ 1901824 h 1901824"/>
              <a:gd name="connsiteX4" fmla="*/ 0 w 2184400"/>
              <a:gd name="connsiteY4" fmla="*/ 495300 h 1901824"/>
              <a:gd name="connsiteX0" fmla="*/ 0 w 2184400"/>
              <a:gd name="connsiteY0" fmla="*/ 463550 h 1901824"/>
              <a:gd name="connsiteX1" fmla="*/ 1568450 w 2184400"/>
              <a:gd name="connsiteY1" fmla="*/ 0 h 1901824"/>
              <a:gd name="connsiteX2" fmla="*/ 2184400 w 2184400"/>
              <a:gd name="connsiteY2" fmla="*/ 1463674 h 1901824"/>
              <a:gd name="connsiteX3" fmla="*/ 749300 w 2184400"/>
              <a:gd name="connsiteY3" fmla="*/ 1901824 h 1901824"/>
              <a:gd name="connsiteX4" fmla="*/ 0 w 2184400"/>
              <a:gd name="connsiteY4" fmla="*/ 463550 h 1901824"/>
              <a:gd name="connsiteX0" fmla="*/ 0 w 2184400"/>
              <a:gd name="connsiteY0" fmla="*/ 463550 h 1927224"/>
              <a:gd name="connsiteX1" fmla="*/ 1568450 w 2184400"/>
              <a:gd name="connsiteY1" fmla="*/ 0 h 1927224"/>
              <a:gd name="connsiteX2" fmla="*/ 2184400 w 2184400"/>
              <a:gd name="connsiteY2" fmla="*/ 1463674 h 1927224"/>
              <a:gd name="connsiteX3" fmla="*/ 755650 w 2184400"/>
              <a:gd name="connsiteY3" fmla="*/ 1927224 h 1927224"/>
              <a:gd name="connsiteX4" fmla="*/ 0 w 2184400"/>
              <a:gd name="connsiteY4" fmla="*/ 463550 h 1927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400" h="1927224">
                <a:moveTo>
                  <a:pt x="0" y="463550"/>
                </a:moveTo>
                <a:lnTo>
                  <a:pt x="1568450" y="0"/>
                </a:lnTo>
                <a:lnTo>
                  <a:pt x="2184400" y="1463674"/>
                </a:lnTo>
                <a:lnTo>
                  <a:pt x="755650" y="1927224"/>
                </a:lnTo>
                <a:lnTo>
                  <a:pt x="0" y="46355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443434">
            <a:off x="2931385" y="735670"/>
            <a:ext cx="1715957" cy="1634441"/>
          </a:xfrm>
          <a:custGeom>
            <a:avLst/>
            <a:gdLst>
              <a:gd name="connsiteX0" fmla="*/ 0 w 2057400"/>
              <a:gd name="connsiteY0" fmla="*/ 0 h 2343150"/>
              <a:gd name="connsiteX1" fmla="*/ 2057400 w 2057400"/>
              <a:gd name="connsiteY1" fmla="*/ 0 h 2343150"/>
              <a:gd name="connsiteX2" fmla="*/ 2057400 w 2057400"/>
              <a:gd name="connsiteY2" fmla="*/ 2343150 h 2343150"/>
              <a:gd name="connsiteX3" fmla="*/ 0 w 2057400"/>
              <a:gd name="connsiteY3" fmla="*/ 2343150 h 2343150"/>
              <a:gd name="connsiteX4" fmla="*/ 0 w 2057400"/>
              <a:gd name="connsiteY4" fmla="*/ 0 h 2343150"/>
              <a:gd name="connsiteX0" fmla="*/ 0 w 2102011"/>
              <a:gd name="connsiteY0" fmla="*/ 0 h 2423332"/>
              <a:gd name="connsiteX1" fmla="*/ 2102011 w 2102011"/>
              <a:gd name="connsiteY1" fmla="*/ 80182 h 2423332"/>
              <a:gd name="connsiteX2" fmla="*/ 2102011 w 2102011"/>
              <a:gd name="connsiteY2" fmla="*/ 2423332 h 2423332"/>
              <a:gd name="connsiteX3" fmla="*/ 44611 w 2102011"/>
              <a:gd name="connsiteY3" fmla="*/ 2423332 h 2423332"/>
              <a:gd name="connsiteX4" fmla="*/ 0 w 2102011"/>
              <a:gd name="connsiteY4" fmla="*/ 0 h 2423332"/>
              <a:gd name="connsiteX0" fmla="*/ 0 w 2102011"/>
              <a:gd name="connsiteY0" fmla="*/ 0 h 2423332"/>
              <a:gd name="connsiteX1" fmla="*/ 1499662 w 2102011"/>
              <a:gd name="connsiteY1" fmla="*/ 71338 h 2423332"/>
              <a:gd name="connsiteX2" fmla="*/ 2102011 w 2102011"/>
              <a:gd name="connsiteY2" fmla="*/ 2423332 h 2423332"/>
              <a:gd name="connsiteX3" fmla="*/ 44611 w 2102011"/>
              <a:gd name="connsiteY3" fmla="*/ 2423332 h 2423332"/>
              <a:gd name="connsiteX4" fmla="*/ 0 w 2102011"/>
              <a:gd name="connsiteY4" fmla="*/ 0 h 2423332"/>
              <a:gd name="connsiteX0" fmla="*/ 0 w 2102011"/>
              <a:gd name="connsiteY0" fmla="*/ 0 h 2423332"/>
              <a:gd name="connsiteX1" fmla="*/ 1499662 w 2102011"/>
              <a:gd name="connsiteY1" fmla="*/ 71338 h 2423332"/>
              <a:gd name="connsiteX2" fmla="*/ 2102011 w 2102011"/>
              <a:gd name="connsiteY2" fmla="*/ 2423332 h 2423332"/>
              <a:gd name="connsiteX3" fmla="*/ 311256 w 2102011"/>
              <a:gd name="connsiteY3" fmla="*/ 1660893 h 2423332"/>
              <a:gd name="connsiteX4" fmla="*/ 0 w 2102011"/>
              <a:gd name="connsiteY4" fmla="*/ 0 h 2423332"/>
              <a:gd name="connsiteX0" fmla="*/ 0 w 1666316"/>
              <a:gd name="connsiteY0" fmla="*/ 0 h 1660893"/>
              <a:gd name="connsiteX1" fmla="*/ 1499662 w 1666316"/>
              <a:gd name="connsiteY1" fmla="*/ 71338 h 1660893"/>
              <a:gd name="connsiteX2" fmla="*/ 1666316 w 1666316"/>
              <a:gd name="connsiteY2" fmla="*/ 1568645 h 1660893"/>
              <a:gd name="connsiteX3" fmla="*/ 311256 w 1666316"/>
              <a:gd name="connsiteY3" fmla="*/ 1660893 h 1660893"/>
              <a:gd name="connsiteX4" fmla="*/ 0 w 1666316"/>
              <a:gd name="connsiteY4" fmla="*/ 0 h 1660893"/>
              <a:gd name="connsiteX0" fmla="*/ 0 w 1682155"/>
              <a:gd name="connsiteY0" fmla="*/ 0 h 1660893"/>
              <a:gd name="connsiteX1" fmla="*/ 1499662 w 1682155"/>
              <a:gd name="connsiteY1" fmla="*/ 71338 h 1660893"/>
              <a:gd name="connsiteX2" fmla="*/ 1682155 w 1682155"/>
              <a:gd name="connsiteY2" fmla="*/ 1638765 h 1660893"/>
              <a:gd name="connsiteX3" fmla="*/ 311256 w 1682155"/>
              <a:gd name="connsiteY3" fmla="*/ 1660893 h 1660893"/>
              <a:gd name="connsiteX4" fmla="*/ 0 w 1682155"/>
              <a:gd name="connsiteY4" fmla="*/ 0 h 1660893"/>
              <a:gd name="connsiteX0" fmla="*/ 0 w 1682155"/>
              <a:gd name="connsiteY0" fmla="*/ 0 h 1638765"/>
              <a:gd name="connsiteX1" fmla="*/ 1499662 w 1682155"/>
              <a:gd name="connsiteY1" fmla="*/ 71338 h 1638765"/>
              <a:gd name="connsiteX2" fmla="*/ 1682155 w 1682155"/>
              <a:gd name="connsiteY2" fmla="*/ 1638765 h 1638765"/>
              <a:gd name="connsiteX3" fmla="*/ 187170 w 1682155"/>
              <a:gd name="connsiteY3" fmla="*/ 1577134 h 1638765"/>
              <a:gd name="connsiteX4" fmla="*/ 0 w 1682155"/>
              <a:gd name="connsiteY4" fmla="*/ 0 h 1638765"/>
              <a:gd name="connsiteX0" fmla="*/ 0 w 1699056"/>
              <a:gd name="connsiteY0" fmla="*/ 0 h 1636603"/>
              <a:gd name="connsiteX1" fmla="*/ 1516563 w 1699056"/>
              <a:gd name="connsiteY1" fmla="*/ 69176 h 1636603"/>
              <a:gd name="connsiteX2" fmla="*/ 1699056 w 1699056"/>
              <a:gd name="connsiteY2" fmla="*/ 1636603 h 1636603"/>
              <a:gd name="connsiteX3" fmla="*/ 204071 w 1699056"/>
              <a:gd name="connsiteY3" fmla="*/ 1574972 h 1636603"/>
              <a:gd name="connsiteX4" fmla="*/ 0 w 1699056"/>
              <a:gd name="connsiteY4" fmla="*/ 0 h 1636603"/>
              <a:gd name="connsiteX0" fmla="*/ 0 w 1715957"/>
              <a:gd name="connsiteY0" fmla="*/ 0 h 1634441"/>
              <a:gd name="connsiteX1" fmla="*/ 1516563 w 1715957"/>
              <a:gd name="connsiteY1" fmla="*/ 69176 h 1634441"/>
              <a:gd name="connsiteX2" fmla="*/ 1715957 w 1715957"/>
              <a:gd name="connsiteY2" fmla="*/ 1634441 h 1634441"/>
              <a:gd name="connsiteX3" fmla="*/ 204071 w 1715957"/>
              <a:gd name="connsiteY3" fmla="*/ 1574972 h 1634441"/>
              <a:gd name="connsiteX4" fmla="*/ 0 w 1715957"/>
              <a:gd name="connsiteY4" fmla="*/ 0 h 1634441"/>
              <a:gd name="connsiteX0" fmla="*/ 0 w 1715957"/>
              <a:gd name="connsiteY0" fmla="*/ 0 h 1634441"/>
              <a:gd name="connsiteX1" fmla="*/ 1500016 w 1715957"/>
              <a:gd name="connsiteY1" fmla="*/ 47244 h 1634441"/>
              <a:gd name="connsiteX2" fmla="*/ 1715957 w 1715957"/>
              <a:gd name="connsiteY2" fmla="*/ 1634441 h 1634441"/>
              <a:gd name="connsiteX3" fmla="*/ 204071 w 1715957"/>
              <a:gd name="connsiteY3" fmla="*/ 1574972 h 1634441"/>
              <a:gd name="connsiteX4" fmla="*/ 0 w 1715957"/>
              <a:gd name="connsiteY4" fmla="*/ 0 h 1634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957" h="1634441">
                <a:moveTo>
                  <a:pt x="0" y="0"/>
                </a:moveTo>
                <a:lnTo>
                  <a:pt x="1500016" y="47244"/>
                </a:lnTo>
                <a:lnTo>
                  <a:pt x="1715957" y="1634441"/>
                </a:lnTo>
                <a:lnTo>
                  <a:pt x="204071" y="1574972"/>
                </a:lnTo>
                <a:lnTo>
                  <a:pt x="0"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126193" y="1699096"/>
            <a:ext cx="2023151" cy="461665"/>
          </a:xfrm>
          <a:prstGeom prst="rect">
            <a:avLst/>
          </a:prstGeom>
          <a:noFill/>
        </p:spPr>
        <p:txBody>
          <a:bodyPr wrap="square" rtlCol="0">
            <a:spAutoFit/>
          </a:bodyPr>
          <a:lstStyle/>
          <a:p>
            <a:r>
              <a:rPr lang="zh-CN" altLang="en-US" sz="2400" dirty="0">
                <a:solidFill>
                  <a:srgbClr val="4F6270"/>
                </a:solidFill>
                <a:latin typeface="方正细圆简体" panose="03000509000000000000" pitchFamily="65" charset="-122"/>
                <a:ea typeface="方正细圆简体" panose="03000509000000000000" pitchFamily="65" charset="-122"/>
              </a:rPr>
              <a:t>我的论文答辩</a:t>
            </a:r>
          </a:p>
        </p:txBody>
      </p:sp>
      <p:sp>
        <p:nvSpPr>
          <p:cNvPr id="14" name="文本框 13"/>
          <p:cNvSpPr txBox="1"/>
          <p:nvPr/>
        </p:nvSpPr>
        <p:spPr>
          <a:xfrm rot="20586895">
            <a:off x="1976711" y="2583098"/>
            <a:ext cx="3195922" cy="1938992"/>
          </a:xfrm>
          <a:prstGeom prst="rect">
            <a:avLst/>
          </a:prstGeom>
          <a:noFill/>
        </p:spPr>
        <p:txBody>
          <a:bodyPr wrap="square" rtlCol="0">
            <a:spAutoFit/>
          </a:bodyPr>
          <a:lstStyle/>
          <a:p>
            <a:pPr algn="just">
              <a:lnSpc>
                <a:spcPts val="2400"/>
              </a:lnSpc>
            </a:pPr>
            <a:r>
              <a:rPr lang="zh-CN" altLang="en-US" sz="1400" dirty="0">
                <a:solidFill>
                  <a:srgbClr val="5B8080"/>
                </a:solidFill>
                <a:latin typeface="方正细圆简体" panose="03000509000000000000" pitchFamily="65" charset="-122"/>
                <a:ea typeface="方正细圆简体" panose="03000509000000000000" pitchFamily="65" charset="-122"/>
              </a:rPr>
              <a:t>六月，充满热情季节，我们整理行囊，准备再度出发，要在前方的战场挥撒我们的智慧和才华。带着在母校四年积累的力量，传承着某某人睿智、进取的精神，我们自信满满，昂首向前。鹰击长空，我们，在路上</a:t>
            </a:r>
            <a:endParaRPr lang="zh-CN" altLang="en-US" sz="3200" dirty="0">
              <a:solidFill>
                <a:srgbClr val="5B8080"/>
              </a:solidFill>
              <a:latin typeface="方正细圆简体" panose="03000509000000000000" pitchFamily="65" charset="-122"/>
              <a:ea typeface="方正细圆简体" panose="03000509000000000000" pitchFamily="65" charset="-122"/>
            </a:endParaRPr>
          </a:p>
        </p:txBody>
      </p:sp>
      <p:grpSp>
        <p:nvGrpSpPr>
          <p:cNvPr id="23" name="组合 22"/>
          <p:cNvGrpSpPr/>
          <p:nvPr/>
        </p:nvGrpSpPr>
        <p:grpSpPr>
          <a:xfrm>
            <a:off x="6553025" y="3207201"/>
            <a:ext cx="2046000" cy="1953428"/>
            <a:chOff x="6553025" y="3207201"/>
            <a:chExt cx="2046000" cy="1953428"/>
          </a:xfrm>
        </p:grpSpPr>
        <p:sp>
          <p:nvSpPr>
            <p:cNvPr id="15" name="文本框 14"/>
            <p:cNvSpPr txBox="1"/>
            <p:nvPr/>
          </p:nvSpPr>
          <p:spPr>
            <a:xfrm>
              <a:off x="6553025" y="3207201"/>
              <a:ext cx="1587675" cy="369332"/>
            </a:xfrm>
            <a:prstGeom prst="rect">
              <a:avLst/>
            </a:prstGeom>
            <a:noFill/>
          </p:spPr>
          <p:txBody>
            <a:bodyPr wrap="square" rtlCol="0">
              <a:spAutoFit/>
            </a:bodyPr>
            <a:lstStyle/>
            <a:p>
              <a:r>
                <a:rPr lang="zh-CN" altLang="en-US" dirty="0">
                  <a:solidFill>
                    <a:srgbClr val="5B8080"/>
                  </a:solidFill>
                  <a:latin typeface="方正细圆简体" panose="03000509000000000000" pitchFamily="65" charset="-122"/>
                  <a:ea typeface="方正细圆简体" panose="03000509000000000000" pitchFamily="65" charset="-122"/>
                </a:rPr>
                <a:t>导师：代用名</a:t>
              </a:r>
            </a:p>
          </p:txBody>
        </p:sp>
        <p:sp>
          <p:nvSpPr>
            <p:cNvPr id="16" name="文本框 15"/>
            <p:cNvSpPr txBox="1"/>
            <p:nvPr/>
          </p:nvSpPr>
          <p:spPr>
            <a:xfrm>
              <a:off x="6553025" y="3735233"/>
              <a:ext cx="1804700" cy="369332"/>
            </a:xfrm>
            <a:prstGeom prst="rect">
              <a:avLst/>
            </a:prstGeom>
            <a:noFill/>
          </p:spPr>
          <p:txBody>
            <a:bodyPr wrap="square" rtlCol="0">
              <a:spAutoFit/>
            </a:bodyPr>
            <a:lstStyle/>
            <a:p>
              <a:r>
                <a:rPr lang="zh-CN" altLang="en-US" dirty="0">
                  <a:solidFill>
                    <a:srgbClr val="5B8080"/>
                  </a:solidFill>
                  <a:latin typeface="方正细圆简体" panose="03000509000000000000" pitchFamily="65" charset="-122"/>
                  <a:ea typeface="方正细圆简体" panose="03000509000000000000" pitchFamily="65" charset="-122"/>
                </a:rPr>
                <a:t>答辩人：代用名</a:t>
              </a:r>
            </a:p>
          </p:txBody>
        </p:sp>
        <p:sp>
          <p:nvSpPr>
            <p:cNvPr id="17" name="文本框 16"/>
            <p:cNvSpPr txBox="1"/>
            <p:nvPr/>
          </p:nvSpPr>
          <p:spPr>
            <a:xfrm>
              <a:off x="6553025" y="4263265"/>
              <a:ext cx="1804700" cy="369332"/>
            </a:xfrm>
            <a:prstGeom prst="rect">
              <a:avLst/>
            </a:prstGeom>
            <a:noFill/>
          </p:spPr>
          <p:txBody>
            <a:bodyPr wrap="square" rtlCol="0">
              <a:spAutoFit/>
            </a:bodyPr>
            <a:lstStyle/>
            <a:p>
              <a:r>
                <a:rPr lang="zh-CN" altLang="en-US" dirty="0">
                  <a:solidFill>
                    <a:srgbClr val="5B8080"/>
                  </a:solidFill>
                  <a:latin typeface="方正细圆简体" panose="03000509000000000000" pitchFamily="65" charset="-122"/>
                  <a:ea typeface="方正细圆简体" panose="03000509000000000000" pitchFamily="65" charset="-122"/>
                </a:rPr>
                <a:t>专业：电子商务</a:t>
              </a:r>
            </a:p>
          </p:txBody>
        </p:sp>
        <p:sp>
          <p:nvSpPr>
            <p:cNvPr id="18" name="文本框 17"/>
            <p:cNvSpPr txBox="1"/>
            <p:nvPr/>
          </p:nvSpPr>
          <p:spPr>
            <a:xfrm>
              <a:off x="6553025" y="4791297"/>
              <a:ext cx="2046000" cy="369332"/>
            </a:xfrm>
            <a:prstGeom prst="rect">
              <a:avLst/>
            </a:prstGeom>
            <a:noFill/>
          </p:spPr>
          <p:txBody>
            <a:bodyPr wrap="square" rtlCol="0">
              <a:spAutoFit/>
            </a:bodyPr>
            <a:lstStyle/>
            <a:p>
              <a:r>
                <a:rPr lang="zh-CN" altLang="en-US" dirty="0">
                  <a:solidFill>
                    <a:srgbClr val="5B8080"/>
                  </a:solidFill>
                  <a:latin typeface="方正细圆简体" panose="03000509000000000000" pitchFamily="65" charset="-122"/>
                  <a:ea typeface="方正细圆简体" panose="03000509000000000000" pitchFamily="65" charset="-122"/>
                </a:rPr>
                <a:t>学号：</a:t>
              </a:r>
              <a:r>
                <a:rPr lang="en-US" altLang="zh-CN" dirty="0">
                  <a:solidFill>
                    <a:srgbClr val="5B8080"/>
                  </a:solidFill>
                  <a:latin typeface="方正细圆简体" panose="03000509000000000000" pitchFamily="65" charset="-122"/>
                  <a:ea typeface="方正细圆简体" panose="03000509000000000000" pitchFamily="65" charset="-122"/>
                </a:rPr>
                <a:t>123456789</a:t>
              </a:r>
              <a:endParaRPr lang="zh-CN" altLang="en-US" dirty="0">
                <a:solidFill>
                  <a:srgbClr val="5B8080"/>
                </a:solidFill>
                <a:latin typeface="方正细圆简体" panose="03000509000000000000" pitchFamily="65" charset="-122"/>
                <a:ea typeface="方正细圆简体" panose="03000509000000000000" pitchFamily="65" charset="-122"/>
              </a:endParaRPr>
            </a:p>
          </p:txBody>
        </p:sp>
      </p:grpSp>
      <p:sp>
        <p:nvSpPr>
          <p:cNvPr id="22" name="文本框 21"/>
          <p:cNvSpPr txBox="1"/>
          <p:nvPr/>
        </p:nvSpPr>
        <p:spPr>
          <a:xfrm>
            <a:off x="5740874" y="2160761"/>
            <a:ext cx="5498625" cy="584775"/>
          </a:xfrm>
          <a:prstGeom prst="rect">
            <a:avLst/>
          </a:prstGeom>
          <a:noFill/>
        </p:spPr>
        <p:txBody>
          <a:bodyPr wrap="square" rtlCol="0">
            <a:spAutoFit/>
          </a:bodyPr>
          <a:lstStyle/>
          <a:p>
            <a:r>
              <a:rPr lang="en-US" altLang="zh-CN" sz="3200" b="1" dirty="0">
                <a:solidFill>
                  <a:srgbClr val="4F6270"/>
                </a:solidFill>
                <a:latin typeface="方正细圆简体" panose="03000509000000000000" pitchFamily="65" charset="-122"/>
                <a:ea typeface="方正细圆简体" panose="03000509000000000000" pitchFamily="65" charset="-122"/>
              </a:rPr>
              <a:t>——</a:t>
            </a:r>
            <a:r>
              <a:rPr lang="zh-CN" altLang="en-US" sz="3200" b="1" dirty="0">
                <a:solidFill>
                  <a:srgbClr val="4F6270"/>
                </a:solidFill>
                <a:latin typeface="方正细圆简体" panose="03000509000000000000" pitchFamily="65" charset="-122"/>
                <a:ea typeface="方正细圆简体" panose="03000509000000000000" pitchFamily="65" charset="-122"/>
              </a:rPr>
              <a:t>在这里输入您的论文课题</a:t>
            </a:r>
          </a:p>
        </p:txBody>
      </p:sp>
    </p:spTree>
    <p:extLst>
      <p:ext uri="{BB962C8B-B14F-4D97-AF65-F5344CB8AC3E}">
        <p14:creationId xmlns:p14="http://schemas.microsoft.com/office/powerpoint/2010/main" val="2174139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研究结果</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35" name="图表 34"/>
          <p:cNvGraphicFramePr/>
          <p:nvPr>
            <p:extLst>
              <p:ext uri="{D42A27DB-BD31-4B8C-83A1-F6EECF244321}">
                <p14:modId xmlns:p14="http://schemas.microsoft.com/office/powerpoint/2010/main" val="1686478639"/>
              </p:ext>
            </p:extLst>
          </p:nvPr>
        </p:nvGraphicFramePr>
        <p:xfrm>
          <a:off x="1111383" y="2081428"/>
          <a:ext cx="4505882" cy="3471523"/>
        </p:xfrm>
        <a:graphic>
          <a:graphicData uri="http://schemas.openxmlformats.org/drawingml/2006/chart">
            <c:chart xmlns:c="http://schemas.openxmlformats.org/drawingml/2006/chart" xmlns:r="http://schemas.openxmlformats.org/officeDocument/2006/relationships" r:id="rId3"/>
          </a:graphicData>
        </a:graphic>
      </p:graphicFrame>
      <p:grpSp>
        <p:nvGrpSpPr>
          <p:cNvPr id="36" name="组合 35"/>
          <p:cNvGrpSpPr/>
          <p:nvPr/>
        </p:nvGrpSpPr>
        <p:grpSpPr>
          <a:xfrm>
            <a:off x="5836166" y="1932068"/>
            <a:ext cx="5244451" cy="3770242"/>
            <a:chOff x="5509594" y="1932068"/>
            <a:chExt cx="5244451" cy="3770242"/>
          </a:xfrm>
        </p:grpSpPr>
        <p:grpSp>
          <p:nvGrpSpPr>
            <p:cNvPr id="37" name="组合 36"/>
            <p:cNvGrpSpPr/>
            <p:nvPr/>
          </p:nvGrpSpPr>
          <p:grpSpPr>
            <a:xfrm>
              <a:off x="6903276" y="1932068"/>
              <a:ext cx="3850769" cy="3770242"/>
              <a:chOff x="7155363" y="1932068"/>
              <a:chExt cx="3850769" cy="3770242"/>
            </a:xfrm>
          </p:grpSpPr>
          <p:sp>
            <p:nvSpPr>
              <p:cNvPr id="50" name="文本框 49"/>
              <p:cNvSpPr txBox="1"/>
              <p:nvPr/>
            </p:nvSpPr>
            <p:spPr>
              <a:xfrm>
                <a:off x="7155363" y="1932068"/>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51" name="文本框 50"/>
              <p:cNvSpPr txBox="1"/>
              <p:nvPr/>
            </p:nvSpPr>
            <p:spPr>
              <a:xfrm>
                <a:off x="7155363" y="2952854"/>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52" name="文本框 51"/>
              <p:cNvSpPr txBox="1"/>
              <p:nvPr/>
            </p:nvSpPr>
            <p:spPr>
              <a:xfrm>
                <a:off x="7155363" y="3973640"/>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53" name="文本框 52"/>
              <p:cNvSpPr txBox="1"/>
              <p:nvPr/>
            </p:nvSpPr>
            <p:spPr>
              <a:xfrm>
                <a:off x="7155363" y="4994426"/>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8" name="组合 37"/>
            <p:cNvGrpSpPr/>
            <p:nvPr/>
          </p:nvGrpSpPr>
          <p:grpSpPr>
            <a:xfrm>
              <a:off x="5509594" y="2060204"/>
              <a:ext cx="1335315" cy="451611"/>
              <a:chOff x="5157369" y="2054612"/>
              <a:chExt cx="1335315" cy="451611"/>
            </a:xfrm>
          </p:grpSpPr>
          <p:sp>
            <p:nvSpPr>
              <p:cNvPr id="48" name="圆角矩形 47"/>
              <p:cNvSpPr/>
              <p:nvPr/>
            </p:nvSpPr>
            <p:spPr>
              <a:xfrm>
                <a:off x="5157369" y="2054612"/>
                <a:ext cx="1335315" cy="451611"/>
              </a:xfrm>
              <a:prstGeom prst="roundRect">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49" name="文本框 48"/>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9" name="组合 38"/>
            <p:cNvGrpSpPr/>
            <p:nvPr/>
          </p:nvGrpSpPr>
          <p:grpSpPr>
            <a:xfrm>
              <a:off x="5509594" y="3080990"/>
              <a:ext cx="1335315" cy="451611"/>
              <a:chOff x="5157369" y="2054612"/>
              <a:chExt cx="1335315" cy="451611"/>
            </a:xfrm>
          </p:grpSpPr>
          <p:sp>
            <p:nvSpPr>
              <p:cNvPr id="46" name="圆角矩形 45"/>
              <p:cNvSpPr/>
              <p:nvPr/>
            </p:nvSpPr>
            <p:spPr>
              <a:xfrm>
                <a:off x="5157369" y="2054612"/>
                <a:ext cx="1335315" cy="451611"/>
              </a:xfrm>
              <a:prstGeom prst="roundRect">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47" name="文本框 46"/>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40" name="组合 39"/>
            <p:cNvGrpSpPr/>
            <p:nvPr/>
          </p:nvGrpSpPr>
          <p:grpSpPr>
            <a:xfrm>
              <a:off x="5509594" y="4101776"/>
              <a:ext cx="1335315" cy="451611"/>
              <a:chOff x="5157369" y="2054612"/>
              <a:chExt cx="1335315" cy="451611"/>
            </a:xfrm>
          </p:grpSpPr>
          <p:sp>
            <p:nvSpPr>
              <p:cNvPr id="44" name="圆角矩形 43"/>
              <p:cNvSpPr/>
              <p:nvPr/>
            </p:nvSpPr>
            <p:spPr>
              <a:xfrm>
                <a:off x="5157369" y="2054612"/>
                <a:ext cx="1335315" cy="451611"/>
              </a:xfrm>
              <a:prstGeom prst="roundRect">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45" name="文本框 44"/>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41" name="组合 40"/>
            <p:cNvGrpSpPr/>
            <p:nvPr/>
          </p:nvGrpSpPr>
          <p:grpSpPr>
            <a:xfrm>
              <a:off x="5509594" y="5122564"/>
              <a:ext cx="1335315" cy="451611"/>
              <a:chOff x="5157369" y="2054612"/>
              <a:chExt cx="1335315" cy="451611"/>
            </a:xfrm>
          </p:grpSpPr>
          <p:sp>
            <p:nvSpPr>
              <p:cNvPr id="42" name="圆角矩形 41"/>
              <p:cNvSpPr/>
              <p:nvPr/>
            </p:nvSpPr>
            <p:spPr>
              <a:xfrm>
                <a:off x="5157369" y="2054612"/>
                <a:ext cx="1335315" cy="451611"/>
              </a:xfrm>
              <a:prstGeom prst="roundRect">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43" name="文本框 42"/>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spTree>
    <p:extLst>
      <p:ext uri="{BB962C8B-B14F-4D97-AF65-F5344CB8AC3E}">
        <p14:creationId xmlns:p14="http://schemas.microsoft.com/office/powerpoint/2010/main" val="1573468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研究结果</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33530" y="2037671"/>
            <a:ext cx="10124940" cy="3735159"/>
            <a:chOff x="1113116" y="1561421"/>
            <a:chExt cx="10124940" cy="3735159"/>
          </a:xfrm>
        </p:grpSpPr>
        <p:graphicFrame>
          <p:nvGraphicFramePr>
            <p:cNvPr id="9" name="图表 8"/>
            <p:cNvGraphicFramePr/>
            <p:nvPr>
              <p:extLst>
                <p:ext uri="{D42A27DB-BD31-4B8C-83A1-F6EECF244321}">
                  <p14:modId xmlns:p14="http://schemas.microsoft.com/office/powerpoint/2010/main" val="3536704370"/>
                </p:ext>
              </p:extLst>
            </p:nvPr>
          </p:nvGraphicFramePr>
          <p:xfrm>
            <a:off x="1113116" y="1561421"/>
            <a:ext cx="4928524" cy="3735159"/>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p:cNvGrpSpPr/>
            <p:nvPr/>
          </p:nvGrpSpPr>
          <p:grpSpPr>
            <a:xfrm>
              <a:off x="6654434" y="1797786"/>
              <a:ext cx="4583622" cy="3262428"/>
              <a:chOff x="6654434" y="1597732"/>
              <a:chExt cx="4583622" cy="3262428"/>
            </a:xfrm>
          </p:grpSpPr>
          <p:sp>
            <p:nvSpPr>
              <p:cNvPr id="11" name="文本框 10"/>
              <p:cNvSpPr txBox="1"/>
              <p:nvPr/>
            </p:nvSpPr>
            <p:spPr>
              <a:xfrm>
                <a:off x="6654434" y="1997840"/>
                <a:ext cx="4583622"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12" name="文本框 11"/>
              <p:cNvSpPr txBox="1"/>
              <p:nvPr/>
            </p:nvSpPr>
            <p:spPr>
              <a:xfrm>
                <a:off x="6654434" y="159773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spTree>
    <p:extLst>
      <p:ext uri="{BB962C8B-B14F-4D97-AF65-F5344CB8AC3E}">
        <p14:creationId xmlns:p14="http://schemas.microsoft.com/office/powerpoint/2010/main" val="3636912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研究结果</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144299" y="4286461"/>
            <a:ext cx="9903402"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14" name="文本框 13"/>
          <p:cNvSpPr txBox="1"/>
          <p:nvPr/>
        </p:nvSpPr>
        <p:spPr>
          <a:xfrm>
            <a:off x="5488357" y="388635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15" name="椭圆 14"/>
          <p:cNvSpPr/>
          <p:nvPr/>
        </p:nvSpPr>
        <p:spPr>
          <a:xfrm>
            <a:off x="1951419" y="1962728"/>
            <a:ext cx="1548000" cy="1548000"/>
          </a:xfrm>
          <a:prstGeom prst="ellipse">
            <a:avLst/>
          </a:prstGeom>
          <a:blipFill>
            <a:blip r:embed="rId3"/>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6" name="椭圆 15"/>
          <p:cNvSpPr/>
          <p:nvPr/>
        </p:nvSpPr>
        <p:spPr>
          <a:xfrm>
            <a:off x="5322000" y="1962728"/>
            <a:ext cx="1548000" cy="1548000"/>
          </a:xfrm>
          <a:prstGeom prst="ellipse">
            <a:avLst/>
          </a:prstGeom>
          <a:blipFill>
            <a:blip r:embed="rId4"/>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7" name="椭圆 16"/>
          <p:cNvSpPr/>
          <p:nvPr/>
        </p:nvSpPr>
        <p:spPr>
          <a:xfrm>
            <a:off x="8692581" y="1962728"/>
            <a:ext cx="1548000" cy="1548000"/>
          </a:xfrm>
          <a:prstGeom prst="ellipse">
            <a:avLst/>
          </a:prstGeom>
          <a:blipFill>
            <a:blip r:embed="rId5"/>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Tree>
    <p:extLst>
      <p:ext uri="{BB962C8B-B14F-4D97-AF65-F5344CB8AC3E}">
        <p14:creationId xmlns:p14="http://schemas.microsoft.com/office/powerpoint/2010/main" val="1005906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问题讨论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964621" y="1767059"/>
            <a:ext cx="1106087" cy="400108"/>
            <a:chOff x="2475313" y="1714442"/>
            <a:chExt cx="1106087" cy="400108"/>
          </a:xfrm>
        </p:grpSpPr>
        <p:sp>
          <p:nvSpPr>
            <p:cNvPr id="19" name="流程图: 终止 18"/>
            <p:cNvSpPr/>
            <p:nvPr/>
          </p:nvSpPr>
          <p:spPr>
            <a:xfrm>
              <a:off x="2475313" y="1725264"/>
              <a:ext cx="1106087" cy="378464"/>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0" name="文本框 1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问题一</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1" name="组合 20"/>
          <p:cNvGrpSpPr/>
          <p:nvPr/>
        </p:nvGrpSpPr>
        <p:grpSpPr>
          <a:xfrm>
            <a:off x="4350178" y="1767059"/>
            <a:ext cx="1106087" cy="400108"/>
            <a:chOff x="2475313" y="1714442"/>
            <a:chExt cx="1106087" cy="400108"/>
          </a:xfrm>
        </p:grpSpPr>
        <p:sp>
          <p:nvSpPr>
            <p:cNvPr id="22" name="文本框 21"/>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问题二</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3" name="流程图: 终止 22"/>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grpSp>
      <p:grpSp>
        <p:nvGrpSpPr>
          <p:cNvPr id="24" name="组合 23"/>
          <p:cNvGrpSpPr/>
          <p:nvPr/>
        </p:nvGrpSpPr>
        <p:grpSpPr>
          <a:xfrm>
            <a:off x="6735735" y="1767059"/>
            <a:ext cx="1106087" cy="400108"/>
            <a:chOff x="2475313" y="1714442"/>
            <a:chExt cx="1106087" cy="400108"/>
          </a:xfrm>
        </p:grpSpPr>
        <p:sp>
          <p:nvSpPr>
            <p:cNvPr id="25" name="文本框 24"/>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问题三</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6" name="流程图: 终止 25"/>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grpSp>
        <p:nvGrpSpPr>
          <p:cNvPr id="27" name="组合 26"/>
          <p:cNvGrpSpPr/>
          <p:nvPr/>
        </p:nvGrpSpPr>
        <p:grpSpPr>
          <a:xfrm>
            <a:off x="9121293" y="1767059"/>
            <a:ext cx="1106087" cy="400108"/>
            <a:chOff x="2475313" y="1714442"/>
            <a:chExt cx="1106087" cy="400108"/>
          </a:xfrm>
        </p:grpSpPr>
        <p:sp>
          <p:nvSpPr>
            <p:cNvPr id="28" name="文本框 27"/>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问题四</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9" name="流程图: 终止 2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sp>
        <p:nvSpPr>
          <p:cNvPr id="30" name="文本框 29"/>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1" name="文本框 30"/>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2" name="文本框 31"/>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3" name="文本框 32"/>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4" name="文本框 33"/>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5" name="文本框 34"/>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解决方法</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3255199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问题讨论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964621" y="1767059"/>
            <a:ext cx="1106087" cy="400108"/>
            <a:chOff x="2475313" y="1714442"/>
            <a:chExt cx="1106087" cy="400108"/>
          </a:xfrm>
        </p:grpSpPr>
        <p:sp>
          <p:nvSpPr>
            <p:cNvPr id="19" name="流程图: 终止 1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0" name="文本框 1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问题一</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1" name="组合 20"/>
          <p:cNvGrpSpPr/>
          <p:nvPr/>
        </p:nvGrpSpPr>
        <p:grpSpPr>
          <a:xfrm>
            <a:off x="4350178" y="1767059"/>
            <a:ext cx="1106087" cy="400108"/>
            <a:chOff x="2475313" y="1714442"/>
            <a:chExt cx="1106087" cy="400108"/>
          </a:xfrm>
        </p:grpSpPr>
        <p:sp>
          <p:nvSpPr>
            <p:cNvPr id="23" name="流程图: 终止 22"/>
            <p:cNvSpPr/>
            <p:nvPr/>
          </p:nvSpPr>
          <p:spPr>
            <a:xfrm>
              <a:off x="2475313" y="1725264"/>
              <a:ext cx="1106087" cy="378464"/>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2" name="文本框 21"/>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问题二</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4" name="组合 23"/>
          <p:cNvGrpSpPr/>
          <p:nvPr/>
        </p:nvGrpSpPr>
        <p:grpSpPr>
          <a:xfrm>
            <a:off x="6735735" y="1767059"/>
            <a:ext cx="1106087" cy="400108"/>
            <a:chOff x="2475313" y="1714442"/>
            <a:chExt cx="1106087" cy="400108"/>
          </a:xfrm>
        </p:grpSpPr>
        <p:sp>
          <p:nvSpPr>
            <p:cNvPr id="25" name="文本框 24"/>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问题三</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6" name="流程图: 终止 25"/>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grpSp>
        <p:nvGrpSpPr>
          <p:cNvPr id="27" name="组合 26"/>
          <p:cNvGrpSpPr/>
          <p:nvPr/>
        </p:nvGrpSpPr>
        <p:grpSpPr>
          <a:xfrm>
            <a:off x="9121293" y="1767059"/>
            <a:ext cx="1106087" cy="400108"/>
            <a:chOff x="2475313" y="1714442"/>
            <a:chExt cx="1106087" cy="400108"/>
          </a:xfrm>
        </p:grpSpPr>
        <p:sp>
          <p:nvSpPr>
            <p:cNvPr id="28" name="文本框 27"/>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问题四</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9" name="流程图: 终止 2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sp>
        <p:nvSpPr>
          <p:cNvPr id="30" name="文本框 29"/>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1" name="文本框 30"/>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2" name="文本框 31"/>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3" name="文本框 32"/>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4" name="文本框 33"/>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5" name="文本框 34"/>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解决方法</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273936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问题讨论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964621" y="1767059"/>
            <a:ext cx="1106087" cy="400108"/>
            <a:chOff x="2475313" y="1714442"/>
            <a:chExt cx="1106087" cy="400108"/>
          </a:xfrm>
        </p:grpSpPr>
        <p:sp>
          <p:nvSpPr>
            <p:cNvPr id="19" name="流程图: 终止 1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0" name="文本框 1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问题一</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1" name="组合 20"/>
          <p:cNvGrpSpPr/>
          <p:nvPr/>
        </p:nvGrpSpPr>
        <p:grpSpPr>
          <a:xfrm>
            <a:off x="4350178" y="1767059"/>
            <a:ext cx="1106087" cy="400108"/>
            <a:chOff x="2475313" y="1714442"/>
            <a:chExt cx="1106087" cy="400108"/>
          </a:xfrm>
        </p:grpSpPr>
        <p:sp>
          <p:nvSpPr>
            <p:cNvPr id="22" name="文本框 21"/>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问题二</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3" name="流程图: 终止 22"/>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grpSp>
      <p:grpSp>
        <p:nvGrpSpPr>
          <p:cNvPr id="24" name="组合 23"/>
          <p:cNvGrpSpPr/>
          <p:nvPr/>
        </p:nvGrpSpPr>
        <p:grpSpPr>
          <a:xfrm>
            <a:off x="6735735" y="1767059"/>
            <a:ext cx="1106087" cy="400108"/>
            <a:chOff x="2475313" y="1714442"/>
            <a:chExt cx="1106087" cy="400108"/>
          </a:xfrm>
        </p:grpSpPr>
        <p:sp>
          <p:nvSpPr>
            <p:cNvPr id="26" name="流程图: 终止 25"/>
            <p:cNvSpPr/>
            <p:nvPr/>
          </p:nvSpPr>
          <p:spPr>
            <a:xfrm>
              <a:off x="2475313" y="1725264"/>
              <a:ext cx="1106087" cy="378464"/>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5" name="文本框 24"/>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问题三</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7" name="组合 26"/>
          <p:cNvGrpSpPr/>
          <p:nvPr/>
        </p:nvGrpSpPr>
        <p:grpSpPr>
          <a:xfrm>
            <a:off x="9121293" y="1767059"/>
            <a:ext cx="1106087" cy="400108"/>
            <a:chOff x="2475313" y="1714442"/>
            <a:chExt cx="1106087" cy="400108"/>
          </a:xfrm>
        </p:grpSpPr>
        <p:sp>
          <p:nvSpPr>
            <p:cNvPr id="28" name="文本框 27"/>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问题四</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9" name="流程图: 终止 2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sp>
        <p:nvSpPr>
          <p:cNvPr id="30" name="文本框 29"/>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1" name="文本框 30"/>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2" name="文本框 31"/>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3" name="文本框 32"/>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4" name="文本框 33"/>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5" name="文本框 34"/>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解决方法</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384422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问题讨论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964621" y="1767059"/>
            <a:ext cx="1106087" cy="400108"/>
            <a:chOff x="2475313" y="1714442"/>
            <a:chExt cx="1106087" cy="400108"/>
          </a:xfrm>
        </p:grpSpPr>
        <p:sp>
          <p:nvSpPr>
            <p:cNvPr id="19" name="流程图: 终止 18"/>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0" name="文本框 1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问题一</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1" name="组合 20"/>
          <p:cNvGrpSpPr/>
          <p:nvPr/>
        </p:nvGrpSpPr>
        <p:grpSpPr>
          <a:xfrm>
            <a:off x="4350178" y="1767059"/>
            <a:ext cx="1106087" cy="400108"/>
            <a:chOff x="2475313" y="1714442"/>
            <a:chExt cx="1106087" cy="400108"/>
          </a:xfrm>
        </p:grpSpPr>
        <p:sp>
          <p:nvSpPr>
            <p:cNvPr id="22" name="文本框 21"/>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问题二</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3" name="流程图: 终止 22"/>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grpSp>
      <p:grpSp>
        <p:nvGrpSpPr>
          <p:cNvPr id="24" name="组合 23"/>
          <p:cNvGrpSpPr/>
          <p:nvPr/>
        </p:nvGrpSpPr>
        <p:grpSpPr>
          <a:xfrm>
            <a:off x="6735735" y="1767059"/>
            <a:ext cx="1106087" cy="400108"/>
            <a:chOff x="2475313" y="1714442"/>
            <a:chExt cx="1106087" cy="400108"/>
          </a:xfrm>
        </p:grpSpPr>
        <p:sp>
          <p:nvSpPr>
            <p:cNvPr id="25" name="文本框 24"/>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问题三</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26" name="流程图: 终止 25"/>
            <p:cNvSpPr/>
            <p:nvPr/>
          </p:nvSpPr>
          <p:spPr>
            <a:xfrm>
              <a:off x="2475313" y="1725264"/>
              <a:ext cx="1106087" cy="378464"/>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grpSp>
        <p:nvGrpSpPr>
          <p:cNvPr id="27" name="组合 26"/>
          <p:cNvGrpSpPr/>
          <p:nvPr/>
        </p:nvGrpSpPr>
        <p:grpSpPr>
          <a:xfrm>
            <a:off x="9121293" y="1767059"/>
            <a:ext cx="1106087" cy="400108"/>
            <a:chOff x="2475313" y="1714442"/>
            <a:chExt cx="1106087" cy="400108"/>
          </a:xfrm>
        </p:grpSpPr>
        <p:sp>
          <p:nvSpPr>
            <p:cNvPr id="29" name="流程图: 终止 28"/>
            <p:cNvSpPr/>
            <p:nvPr/>
          </p:nvSpPr>
          <p:spPr>
            <a:xfrm>
              <a:off x="2475313" y="1725264"/>
              <a:ext cx="1106087" cy="378464"/>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8" name="文本框 27"/>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问题四</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sp>
        <p:nvSpPr>
          <p:cNvPr id="30" name="文本框 29"/>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1" name="文本框 30"/>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2" name="文本框 31"/>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3" name="文本框 32"/>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4" name="文本框 33"/>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5" name="文本框 34"/>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解决方法</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517995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论文总结</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074578" y="2305617"/>
            <a:ext cx="6042845" cy="224676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930728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论文总结</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3074578" y="2178978"/>
            <a:ext cx="6042845"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在这里输入您的结束语在这里输入您的结束语在这里输入您的结束语在这里输入您的结束语在这里输入您的结束语在这里输入您的结束语在这里输入您的结束语在这里输入您的结束语</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10" name="文本框 9"/>
          <p:cNvSpPr txBox="1"/>
          <p:nvPr/>
        </p:nvSpPr>
        <p:spPr>
          <a:xfrm>
            <a:off x="3730794" y="3525021"/>
            <a:ext cx="4730412"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dirty="0">
                <a:solidFill>
                  <a:srgbClr val="5B8080"/>
                </a:solidFill>
                <a:latin typeface="方正细圆简体" panose="03000509000000000000" pitchFamily="65" charset="-122"/>
                <a:ea typeface="方正细圆简体" panose="03000509000000000000" pitchFamily="65" charset="-122"/>
              </a:rPr>
              <a:t>特别感谢李导师对我的论文的细心指导！</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
        <p:nvSpPr>
          <p:cNvPr id="11" name="文本框 10"/>
          <p:cNvSpPr txBox="1"/>
          <p:nvPr/>
        </p:nvSpPr>
        <p:spPr>
          <a:xfrm>
            <a:off x="4605494" y="4278915"/>
            <a:ext cx="2981013"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dirty="0">
                <a:solidFill>
                  <a:srgbClr val="5B8080"/>
                </a:solidFill>
                <a:latin typeface="方正细圆简体" panose="03000509000000000000" pitchFamily="65" charset="-122"/>
                <a:ea typeface="方正细圆简体" panose="03000509000000000000" pitchFamily="65" charset="-122"/>
              </a:rPr>
              <a:t>谢谢各位老师的现场指导！</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116510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grpSp>
        <p:nvGrpSpPr>
          <p:cNvPr id="9" name="组合 8"/>
          <p:cNvGrpSpPr/>
          <p:nvPr/>
        </p:nvGrpSpPr>
        <p:grpSpPr>
          <a:xfrm>
            <a:off x="1967370" y="2905780"/>
            <a:ext cx="1783148" cy="1046440"/>
            <a:chOff x="1242025" y="2031712"/>
            <a:chExt cx="1783148" cy="1046440"/>
          </a:xfrm>
        </p:grpSpPr>
        <p:sp>
          <p:nvSpPr>
            <p:cNvPr id="6" name="文本框 5"/>
            <p:cNvSpPr txBox="1"/>
            <p:nvPr/>
          </p:nvSpPr>
          <p:spPr>
            <a:xfrm>
              <a:off x="1607753" y="2031712"/>
              <a:ext cx="1051693" cy="584775"/>
            </a:xfrm>
            <a:prstGeom prst="rect">
              <a:avLst/>
            </a:prstGeom>
            <a:noFill/>
          </p:spPr>
          <p:txBody>
            <a:bodyPr wrap="square" rtlCol="0">
              <a:spAutoFit/>
            </a:bodyPr>
            <a:lstStyle/>
            <a:p>
              <a:r>
                <a:rPr lang="zh-CN" altLang="en-US" sz="3200" dirty="0">
                  <a:solidFill>
                    <a:srgbClr val="5B8080"/>
                  </a:solidFill>
                  <a:latin typeface="方正细圆简体" panose="03000509000000000000" pitchFamily="65" charset="-122"/>
                  <a:ea typeface="方正细圆简体" panose="03000509000000000000" pitchFamily="65" charset="-122"/>
                </a:rPr>
                <a:t>目录</a:t>
              </a:r>
            </a:p>
          </p:txBody>
        </p:sp>
        <p:sp>
          <p:nvSpPr>
            <p:cNvPr id="8" name="文本框 7"/>
            <p:cNvSpPr txBox="1"/>
            <p:nvPr/>
          </p:nvSpPr>
          <p:spPr>
            <a:xfrm>
              <a:off x="1242025" y="2616487"/>
              <a:ext cx="1783148" cy="461665"/>
            </a:xfrm>
            <a:prstGeom prst="rect">
              <a:avLst/>
            </a:prstGeom>
            <a:noFill/>
          </p:spPr>
          <p:txBody>
            <a:bodyPr wrap="square" rtlCol="0">
              <a:spAutoFit/>
            </a:bodyPr>
            <a:lstStyle/>
            <a:p>
              <a:r>
                <a:rPr lang="en-US" altLang="zh-CN" sz="2400" dirty="0">
                  <a:solidFill>
                    <a:srgbClr val="5B8080"/>
                  </a:solidFill>
                  <a:latin typeface="方正细圆简体" panose="03000509000000000000" pitchFamily="65" charset="-122"/>
                  <a:ea typeface="方正细圆简体" panose="03000509000000000000" pitchFamily="65" charset="-122"/>
                </a:rPr>
                <a:t>CONTENTS</a:t>
              </a:r>
              <a:endParaRPr lang="zh-CN" altLang="en-US" sz="24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81" name="组合 80"/>
          <p:cNvGrpSpPr/>
          <p:nvPr/>
        </p:nvGrpSpPr>
        <p:grpSpPr>
          <a:xfrm>
            <a:off x="5131383" y="1004967"/>
            <a:ext cx="1929234" cy="4848067"/>
            <a:chOff x="5131383" y="1004967"/>
            <a:chExt cx="1929234" cy="4848067"/>
          </a:xfrm>
        </p:grpSpPr>
        <p:grpSp>
          <p:nvGrpSpPr>
            <p:cNvPr id="78" name="组合 77"/>
            <p:cNvGrpSpPr/>
            <p:nvPr/>
          </p:nvGrpSpPr>
          <p:grpSpPr>
            <a:xfrm>
              <a:off x="5131383" y="1845314"/>
              <a:ext cx="1929234" cy="646331"/>
              <a:chOff x="5093580" y="2238044"/>
              <a:chExt cx="1929234" cy="646331"/>
            </a:xfrm>
          </p:grpSpPr>
          <p:grpSp>
            <p:nvGrpSpPr>
              <p:cNvPr id="22" name="组合 21"/>
              <p:cNvGrpSpPr/>
              <p:nvPr/>
            </p:nvGrpSpPr>
            <p:grpSpPr>
              <a:xfrm>
                <a:off x="5093580" y="2238044"/>
                <a:ext cx="1777104" cy="646331"/>
                <a:chOff x="5028510" y="2140399"/>
                <a:chExt cx="1777104" cy="646331"/>
              </a:xfrm>
            </p:grpSpPr>
            <p:sp>
              <p:nvSpPr>
                <p:cNvPr id="23" name="文本框 22"/>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研究背景</a:t>
                  </a:r>
                </a:p>
              </p:txBody>
            </p:sp>
            <p:sp>
              <p:nvSpPr>
                <p:cNvPr id="24" name="文本框 23"/>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2</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25" name="直接连接符 24"/>
                <p:cNvCxnSpPr/>
                <p:nvPr/>
              </p:nvCxnSpPr>
              <p:spPr>
                <a:xfrm>
                  <a:off x="5183982" y="2603501"/>
                  <a:ext cx="1621632"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870684" y="2555099"/>
                <a:ext cx="152130" cy="161307"/>
                <a:chOff x="6871119" y="2534448"/>
                <a:chExt cx="152130" cy="161307"/>
              </a:xfrm>
            </p:grpSpPr>
            <p:sp>
              <p:nvSpPr>
                <p:cNvPr id="42" name="等腰三角形 41"/>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9" name="组合 78"/>
            <p:cNvGrpSpPr/>
            <p:nvPr/>
          </p:nvGrpSpPr>
          <p:grpSpPr>
            <a:xfrm>
              <a:off x="5136841" y="1004967"/>
              <a:ext cx="1918318" cy="646331"/>
              <a:chOff x="5093580" y="1370254"/>
              <a:chExt cx="1918318" cy="646331"/>
            </a:xfrm>
          </p:grpSpPr>
          <p:grpSp>
            <p:nvGrpSpPr>
              <p:cNvPr id="21" name="组合 20"/>
              <p:cNvGrpSpPr/>
              <p:nvPr/>
            </p:nvGrpSpPr>
            <p:grpSpPr>
              <a:xfrm>
                <a:off x="5093580" y="1370254"/>
                <a:ext cx="1777104" cy="646331"/>
                <a:chOff x="5028510" y="2140399"/>
                <a:chExt cx="1777104" cy="646331"/>
              </a:xfrm>
            </p:grpSpPr>
            <p:sp>
              <p:nvSpPr>
                <p:cNvPr id="10" name="文本框 9"/>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论文绪论</a:t>
                  </a:r>
                </a:p>
              </p:txBody>
            </p:sp>
            <p:sp>
              <p:nvSpPr>
                <p:cNvPr id="11" name="文本框 10"/>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1</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19" name="直接连接符 18"/>
                <p:cNvCxnSpPr/>
                <p:nvPr/>
              </p:nvCxnSpPr>
              <p:spPr>
                <a:xfrm>
                  <a:off x="5183982" y="2614613"/>
                  <a:ext cx="1621632"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859768" y="1688266"/>
                <a:ext cx="152130" cy="161307"/>
                <a:chOff x="6871119" y="2534448"/>
                <a:chExt cx="152130" cy="161307"/>
              </a:xfrm>
            </p:grpSpPr>
            <p:sp>
              <p:nvSpPr>
                <p:cNvPr id="47" name="等腰三角形 46"/>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7" name="组合 76"/>
            <p:cNvGrpSpPr/>
            <p:nvPr/>
          </p:nvGrpSpPr>
          <p:grpSpPr>
            <a:xfrm>
              <a:off x="5132147" y="2685661"/>
              <a:ext cx="1927707" cy="646331"/>
              <a:chOff x="5093580" y="3105834"/>
              <a:chExt cx="1927707" cy="646331"/>
            </a:xfrm>
          </p:grpSpPr>
          <p:grpSp>
            <p:nvGrpSpPr>
              <p:cNvPr id="26" name="组合 25"/>
              <p:cNvGrpSpPr/>
              <p:nvPr/>
            </p:nvGrpSpPr>
            <p:grpSpPr>
              <a:xfrm>
                <a:off x="5093580" y="3105834"/>
                <a:ext cx="1777104" cy="646331"/>
                <a:chOff x="5028510" y="2140399"/>
                <a:chExt cx="1777104" cy="646331"/>
              </a:xfrm>
            </p:grpSpPr>
            <p:sp>
              <p:nvSpPr>
                <p:cNvPr id="27" name="文本框 26"/>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研究方法</a:t>
                  </a:r>
                </a:p>
              </p:txBody>
            </p:sp>
            <p:sp>
              <p:nvSpPr>
                <p:cNvPr id="28" name="文本框 27"/>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3</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29" name="直接连接符 28"/>
                <p:cNvCxnSpPr/>
                <p:nvPr/>
              </p:nvCxnSpPr>
              <p:spPr>
                <a:xfrm>
                  <a:off x="5232452" y="2605089"/>
                  <a:ext cx="1573162"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6869157" y="3424930"/>
                <a:ext cx="152130" cy="161307"/>
                <a:chOff x="6871119" y="2534448"/>
                <a:chExt cx="152130" cy="161307"/>
              </a:xfrm>
            </p:grpSpPr>
            <p:sp>
              <p:nvSpPr>
                <p:cNvPr id="51" name="等腰三角形 50"/>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6" name="组合 75"/>
            <p:cNvGrpSpPr/>
            <p:nvPr/>
          </p:nvGrpSpPr>
          <p:grpSpPr>
            <a:xfrm>
              <a:off x="5133675" y="3526008"/>
              <a:ext cx="1924651" cy="646331"/>
              <a:chOff x="5093580" y="3973624"/>
              <a:chExt cx="1924651" cy="646331"/>
            </a:xfrm>
          </p:grpSpPr>
          <p:grpSp>
            <p:nvGrpSpPr>
              <p:cNvPr id="30" name="组合 29"/>
              <p:cNvGrpSpPr/>
              <p:nvPr/>
            </p:nvGrpSpPr>
            <p:grpSpPr>
              <a:xfrm>
                <a:off x="5093580" y="3973624"/>
                <a:ext cx="1777104" cy="646331"/>
                <a:chOff x="5028510" y="2140399"/>
                <a:chExt cx="1777104" cy="646331"/>
              </a:xfrm>
            </p:grpSpPr>
            <p:sp>
              <p:nvSpPr>
                <p:cNvPr id="31" name="文本框 30"/>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研究结果</a:t>
                  </a:r>
                </a:p>
              </p:txBody>
            </p:sp>
            <p:sp>
              <p:nvSpPr>
                <p:cNvPr id="32" name="文本框 31"/>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4</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33" name="直接连接符 32"/>
                <p:cNvCxnSpPr/>
                <p:nvPr/>
              </p:nvCxnSpPr>
              <p:spPr>
                <a:xfrm>
                  <a:off x="5183982" y="2614613"/>
                  <a:ext cx="1621632"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66101" y="4296789"/>
                <a:ext cx="152130" cy="161307"/>
                <a:chOff x="6871119" y="2534448"/>
                <a:chExt cx="152130" cy="161307"/>
              </a:xfrm>
            </p:grpSpPr>
            <p:sp>
              <p:nvSpPr>
                <p:cNvPr id="55" name="等腰三角形 54"/>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p:cNvGrpSpPr/>
            <p:nvPr/>
          </p:nvGrpSpPr>
          <p:grpSpPr>
            <a:xfrm>
              <a:off x="5132563" y="4366355"/>
              <a:ext cx="1926875" cy="646331"/>
              <a:chOff x="5093580" y="4841415"/>
              <a:chExt cx="1926875" cy="646331"/>
            </a:xfrm>
          </p:grpSpPr>
          <p:grpSp>
            <p:nvGrpSpPr>
              <p:cNvPr id="36" name="组合 35"/>
              <p:cNvGrpSpPr/>
              <p:nvPr/>
            </p:nvGrpSpPr>
            <p:grpSpPr>
              <a:xfrm>
                <a:off x="5093580" y="4841415"/>
                <a:ext cx="1777104" cy="646331"/>
                <a:chOff x="5028510" y="2140399"/>
                <a:chExt cx="1777104" cy="646331"/>
              </a:xfrm>
            </p:grpSpPr>
            <p:sp>
              <p:nvSpPr>
                <p:cNvPr id="37" name="文本框 36"/>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问题讨论</a:t>
                  </a:r>
                </a:p>
              </p:txBody>
            </p:sp>
            <p:sp>
              <p:nvSpPr>
                <p:cNvPr id="38" name="文本框 37"/>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5</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39" name="直接连接符 38"/>
                <p:cNvCxnSpPr/>
                <p:nvPr/>
              </p:nvCxnSpPr>
              <p:spPr>
                <a:xfrm>
                  <a:off x="5242824" y="2605089"/>
                  <a:ext cx="1562790"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6868325" y="5156413"/>
                <a:ext cx="152130" cy="161307"/>
                <a:chOff x="6871119" y="2534448"/>
                <a:chExt cx="152130" cy="161307"/>
              </a:xfrm>
            </p:grpSpPr>
            <p:sp>
              <p:nvSpPr>
                <p:cNvPr id="63" name="等腰三角形 62"/>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5132563" y="5206703"/>
              <a:ext cx="1926875" cy="646331"/>
              <a:chOff x="5093580" y="5571990"/>
              <a:chExt cx="1926875" cy="646331"/>
            </a:xfrm>
          </p:grpSpPr>
          <p:grpSp>
            <p:nvGrpSpPr>
              <p:cNvPr id="66" name="组合 65"/>
              <p:cNvGrpSpPr/>
              <p:nvPr/>
            </p:nvGrpSpPr>
            <p:grpSpPr>
              <a:xfrm>
                <a:off x="5093580" y="5571990"/>
                <a:ext cx="1777104" cy="646331"/>
                <a:chOff x="5028510" y="2140399"/>
                <a:chExt cx="1777104" cy="646331"/>
              </a:xfrm>
            </p:grpSpPr>
            <p:sp>
              <p:nvSpPr>
                <p:cNvPr id="67" name="文本框 66"/>
                <p:cNvSpPr txBox="1"/>
                <p:nvPr/>
              </p:nvSpPr>
              <p:spPr>
                <a:xfrm>
                  <a:off x="5385630" y="2152948"/>
                  <a:ext cx="1419984" cy="461665"/>
                </a:xfrm>
                <a:prstGeom prst="rect">
                  <a:avLst/>
                </a:prstGeom>
                <a:noFill/>
              </p:spPr>
              <p:txBody>
                <a:bodyPr wrap="square" rtlCol="0">
                  <a:spAutoFit/>
                </a:bodyPr>
                <a:lstStyle/>
                <a:p>
                  <a:r>
                    <a:rPr lang="zh-CN" altLang="en-US" sz="2400" dirty="0">
                      <a:solidFill>
                        <a:srgbClr val="5B8080"/>
                      </a:solidFill>
                      <a:latin typeface="方正细圆简体" panose="03000509000000000000" pitchFamily="65" charset="-122"/>
                      <a:ea typeface="方正细圆简体" panose="03000509000000000000" pitchFamily="65" charset="-122"/>
                    </a:rPr>
                    <a:t>论文总结</a:t>
                  </a:r>
                </a:p>
              </p:txBody>
            </p:sp>
            <p:sp>
              <p:nvSpPr>
                <p:cNvPr id="68" name="文本框 67"/>
                <p:cNvSpPr txBox="1"/>
                <p:nvPr/>
              </p:nvSpPr>
              <p:spPr>
                <a:xfrm>
                  <a:off x="5028510" y="2140399"/>
                  <a:ext cx="390456" cy="646331"/>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altLang="zh-CN" sz="3600" dirty="0">
                      <a:solidFill>
                        <a:srgbClr val="5B8080"/>
                      </a:solidFill>
                      <a:latin typeface="方正细圆简体" panose="03000509000000000000" pitchFamily="65" charset="-122"/>
                      <a:ea typeface="方正细圆简体" panose="03000509000000000000" pitchFamily="65" charset="-122"/>
                    </a:rPr>
                    <a:t>6</a:t>
                  </a:r>
                  <a:endParaRPr lang="zh-CN" altLang="en-US" sz="3600" dirty="0">
                    <a:solidFill>
                      <a:srgbClr val="5B8080"/>
                    </a:solidFill>
                    <a:latin typeface="方正细圆简体" panose="03000509000000000000" pitchFamily="65" charset="-122"/>
                    <a:ea typeface="方正细圆简体" panose="03000509000000000000" pitchFamily="65" charset="-122"/>
                  </a:endParaRPr>
                </a:p>
              </p:txBody>
            </p:sp>
            <p:cxnSp>
              <p:nvCxnSpPr>
                <p:cNvPr id="69" name="直接连接符 68"/>
                <p:cNvCxnSpPr/>
                <p:nvPr/>
              </p:nvCxnSpPr>
              <p:spPr>
                <a:xfrm>
                  <a:off x="5242824" y="2605089"/>
                  <a:ext cx="1562790" cy="0"/>
                </a:xfrm>
                <a:prstGeom prst="line">
                  <a:avLst/>
                </a:prstGeom>
                <a:ln w="28575">
                  <a:solidFill>
                    <a:srgbClr val="5B8080"/>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6868325" y="5886988"/>
                <a:ext cx="152130" cy="161307"/>
                <a:chOff x="6871119" y="2534448"/>
                <a:chExt cx="152130" cy="161307"/>
              </a:xfrm>
            </p:grpSpPr>
            <p:sp>
              <p:nvSpPr>
                <p:cNvPr id="71" name="等腰三角形 70"/>
                <p:cNvSpPr/>
                <p:nvPr/>
              </p:nvSpPr>
              <p:spPr>
                <a:xfrm rot="13996371">
                  <a:off x="6914934" y="2560884"/>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16785026">
                  <a:off x="6933714" y="2606221"/>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11328070">
                  <a:off x="6880616" y="2534448"/>
                  <a:ext cx="45719" cy="133350"/>
                </a:xfrm>
                <a:prstGeom prst="triangle">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873595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论文绪论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2243764" y="1588908"/>
            <a:ext cx="1272208" cy="437322"/>
            <a:chOff x="2243764" y="1588908"/>
            <a:chExt cx="1272208" cy="437322"/>
          </a:xfrm>
        </p:grpSpPr>
        <p:sp>
          <p:nvSpPr>
            <p:cNvPr id="84" name="流程图: 终止 83"/>
            <p:cNvSpPr/>
            <p:nvPr/>
          </p:nvSpPr>
          <p:spPr>
            <a:xfrm>
              <a:off x="2243764" y="1588908"/>
              <a:ext cx="1272208" cy="437322"/>
            </a:xfrm>
            <a:prstGeom prst="flowChartTerminator">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论文概述</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86" name="组合 85"/>
          <p:cNvGrpSpPr/>
          <p:nvPr/>
        </p:nvGrpSpPr>
        <p:grpSpPr>
          <a:xfrm>
            <a:off x="5459896" y="1588908"/>
            <a:ext cx="1272208" cy="437322"/>
            <a:chOff x="1443857" y="1976467"/>
            <a:chExt cx="1272208" cy="437322"/>
          </a:xfrm>
        </p:grpSpPr>
        <p:sp>
          <p:nvSpPr>
            <p:cNvPr id="87" name="流程图: 终止 86"/>
            <p:cNvSpPr/>
            <p:nvPr/>
          </p:nvSpPr>
          <p:spPr>
            <a:xfrm>
              <a:off x="1443857" y="1976467"/>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文本框 87"/>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论文摘要</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89" name="组合 88"/>
          <p:cNvGrpSpPr/>
          <p:nvPr/>
        </p:nvGrpSpPr>
        <p:grpSpPr>
          <a:xfrm>
            <a:off x="8676028" y="1588908"/>
            <a:ext cx="1272208" cy="437322"/>
            <a:chOff x="7876121" y="2017453"/>
            <a:chExt cx="1272208" cy="437322"/>
          </a:xfrm>
        </p:grpSpPr>
        <p:sp>
          <p:nvSpPr>
            <p:cNvPr id="90" name="流程图: 终止 89"/>
            <p:cNvSpPr/>
            <p:nvPr/>
          </p:nvSpPr>
          <p:spPr>
            <a:xfrm>
              <a:off x="7876121" y="2017453"/>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文本框 90"/>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关键词</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sp>
        <p:nvSpPr>
          <p:cNvPr id="92" name="文本框 91"/>
          <p:cNvSpPr txBox="1"/>
          <p:nvPr/>
        </p:nvSpPr>
        <p:spPr>
          <a:xfrm>
            <a:off x="2165649" y="2851844"/>
            <a:ext cx="7860703" cy="19155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在此输入有关论文概述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2702536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论文绪论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243764" y="1588908"/>
            <a:ext cx="1272208" cy="437322"/>
            <a:chOff x="2243764" y="1588908"/>
            <a:chExt cx="1272208" cy="437322"/>
          </a:xfrm>
        </p:grpSpPr>
        <p:sp>
          <p:nvSpPr>
            <p:cNvPr id="19" name="流程图: 终止 18"/>
            <p:cNvSpPr/>
            <p:nvPr/>
          </p:nvSpPr>
          <p:spPr>
            <a:xfrm>
              <a:off x="2243764" y="1588908"/>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20" name="文本框 19"/>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a:solidFill>
                    <a:srgbClr val="5B8080"/>
                  </a:solidFill>
                  <a:latin typeface="方正细圆简体" panose="03000509000000000000" pitchFamily="65" charset="-122"/>
                  <a:ea typeface="方正细圆简体" panose="03000509000000000000" pitchFamily="65" charset="-122"/>
                </a:rPr>
                <a:t>论文概述</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1" name="组合 20"/>
          <p:cNvGrpSpPr/>
          <p:nvPr/>
        </p:nvGrpSpPr>
        <p:grpSpPr>
          <a:xfrm>
            <a:off x="5459896" y="1588908"/>
            <a:ext cx="1272208" cy="437322"/>
            <a:chOff x="1443857" y="1976467"/>
            <a:chExt cx="1272208" cy="437322"/>
          </a:xfrm>
        </p:grpSpPr>
        <p:sp>
          <p:nvSpPr>
            <p:cNvPr id="22" name="流程图: 终止 21"/>
            <p:cNvSpPr/>
            <p:nvPr/>
          </p:nvSpPr>
          <p:spPr>
            <a:xfrm>
              <a:off x="1443857" y="1976467"/>
              <a:ext cx="1272208" cy="437322"/>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23" name="文本框 22"/>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论文摘要</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4" name="组合 23"/>
          <p:cNvGrpSpPr/>
          <p:nvPr/>
        </p:nvGrpSpPr>
        <p:grpSpPr>
          <a:xfrm>
            <a:off x="8676028" y="1588908"/>
            <a:ext cx="1272208" cy="437322"/>
            <a:chOff x="7876121" y="2017453"/>
            <a:chExt cx="1272208" cy="437322"/>
          </a:xfrm>
        </p:grpSpPr>
        <p:sp>
          <p:nvSpPr>
            <p:cNvPr id="25" name="流程图: 终止 24"/>
            <p:cNvSpPr/>
            <p:nvPr/>
          </p:nvSpPr>
          <p:spPr>
            <a:xfrm>
              <a:off x="7876121" y="2017453"/>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6" name="文本框 25"/>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关键词</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sp>
        <p:nvSpPr>
          <p:cNvPr id="27" name="文本框 26"/>
          <p:cNvSpPr txBox="1"/>
          <p:nvPr/>
        </p:nvSpPr>
        <p:spPr>
          <a:xfrm>
            <a:off x="2165649" y="2851844"/>
            <a:ext cx="7860703" cy="193899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1349543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论文绪论</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243764" y="1588908"/>
            <a:ext cx="1272208" cy="437322"/>
            <a:chOff x="2243764" y="1588908"/>
            <a:chExt cx="1272208" cy="437322"/>
          </a:xfrm>
        </p:grpSpPr>
        <p:sp>
          <p:nvSpPr>
            <p:cNvPr id="29" name="流程图: 终止 28"/>
            <p:cNvSpPr/>
            <p:nvPr/>
          </p:nvSpPr>
          <p:spPr>
            <a:xfrm>
              <a:off x="2243764" y="1588908"/>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30" name="文本框 29"/>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a:solidFill>
                    <a:srgbClr val="5B8080"/>
                  </a:solidFill>
                  <a:latin typeface="方正细圆简体" panose="03000509000000000000" pitchFamily="65" charset="-122"/>
                  <a:ea typeface="方正细圆简体" panose="03000509000000000000" pitchFamily="65" charset="-122"/>
                </a:rPr>
                <a:t>论文概述</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1" name="组合 30"/>
          <p:cNvGrpSpPr/>
          <p:nvPr/>
        </p:nvGrpSpPr>
        <p:grpSpPr>
          <a:xfrm>
            <a:off x="5459896" y="1588908"/>
            <a:ext cx="1272208" cy="437322"/>
            <a:chOff x="1443857" y="1976467"/>
            <a:chExt cx="1272208" cy="437322"/>
          </a:xfrm>
        </p:grpSpPr>
        <p:sp>
          <p:nvSpPr>
            <p:cNvPr id="32" name="流程图: 终止 31"/>
            <p:cNvSpPr/>
            <p:nvPr/>
          </p:nvSpPr>
          <p:spPr>
            <a:xfrm>
              <a:off x="1443857" y="1976467"/>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33" name="文本框 32"/>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论文摘要</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4" name="组合 33"/>
          <p:cNvGrpSpPr/>
          <p:nvPr/>
        </p:nvGrpSpPr>
        <p:grpSpPr>
          <a:xfrm>
            <a:off x="8676028" y="1588908"/>
            <a:ext cx="1272208" cy="437322"/>
            <a:chOff x="7876121" y="2017453"/>
            <a:chExt cx="1272208" cy="437322"/>
          </a:xfrm>
        </p:grpSpPr>
        <p:sp>
          <p:nvSpPr>
            <p:cNvPr id="35" name="流程图: 终止 34"/>
            <p:cNvSpPr/>
            <p:nvPr/>
          </p:nvSpPr>
          <p:spPr>
            <a:xfrm>
              <a:off x="7876121" y="2017453"/>
              <a:ext cx="1272208" cy="437322"/>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36" name="文本框 35"/>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关键词</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sp>
        <p:nvSpPr>
          <p:cNvPr id="37" name="文本框 36"/>
          <p:cNvSpPr txBox="1"/>
          <p:nvPr/>
        </p:nvSpPr>
        <p:spPr>
          <a:xfrm>
            <a:off x="2897029" y="3247358"/>
            <a:ext cx="996651" cy="37670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关键词一</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8" name="文本框 37"/>
          <p:cNvSpPr txBox="1"/>
          <p:nvPr/>
        </p:nvSpPr>
        <p:spPr>
          <a:xfrm>
            <a:off x="4247352" y="3247358"/>
            <a:ext cx="996651" cy="37670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关键词二</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9" name="文本框 38"/>
          <p:cNvSpPr txBox="1"/>
          <p:nvPr/>
        </p:nvSpPr>
        <p:spPr>
          <a:xfrm>
            <a:off x="5597675" y="3247358"/>
            <a:ext cx="996651" cy="37670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关键词三</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40" name="文本框 39"/>
          <p:cNvSpPr txBox="1"/>
          <p:nvPr/>
        </p:nvSpPr>
        <p:spPr>
          <a:xfrm>
            <a:off x="6947998" y="3247358"/>
            <a:ext cx="996651" cy="37670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关键词四</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41" name="文本框 40"/>
          <p:cNvSpPr txBox="1"/>
          <p:nvPr/>
        </p:nvSpPr>
        <p:spPr>
          <a:xfrm>
            <a:off x="8298321" y="3247358"/>
            <a:ext cx="996651" cy="37670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关键词五</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Tree>
    <p:extLst>
      <p:ext uri="{BB962C8B-B14F-4D97-AF65-F5344CB8AC3E}">
        <p14:creationId xmlns:p14="http://schemas.microsoft.com/office/powerpoint/2010/main" val="2437591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研究背景</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572613" y="1611793"/>
            <a:ext cx="1272208" cy="437322"/>
            <a:chOff x="2243764" y="1588908"/>
            <a:chExt cx="1272208" cy="437322"/>
          </a:xfrm>
        </p:grpSpPr>
        <p:sp>
          <p:nvSpPr>
            <p:cNvPr id="23" name="流程图: 终止 22"/>
            <p:cNvSpPr/>
            <p:nvPr/>
          </p:nvSpPr>
          <p:spPr>
            <a:xfrm>
              <a:off x="2243764" y="1588908"/>
              <a:ext cx="1272208" cy="437322"/>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24" name="文本框 23"/>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相关背景</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5" name="组合 24"/>
          <p:cNvGrpSpPr/>
          <p:nvPr/>
        </p:nvGrpSpPr>
        <p:grpSpPr>
          <a:xfrm>
            <a:off x="7347179" y="1611793"/>
            <a:ext cx="1272208" cy="437322"/>
            <a:chOff x="2243764" y="1588908"/>
            <a:chExt cx="1272208" cy="437322"/>
          </a:xfrm>
        </p:grpSpPr>
        <p:sp>
          <p:nvSpPr>
            <p:cNvPr id="26" name="流程图: 终止 25"/>
            <p:cNvSpPr/>
            <p:nvPr/>
          </p:nvSpPr>
          <p:spPr>
            <a:xfrm>
              <a:off x="2243764" y="1588908"/>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27" name="文本框 26"/>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研究意义</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sp>
        <p:nvSpPr>
          <p:cNvPr id="43" name="文本框 42"/>
          <p:cNvSpPr txBox="1"/>
          <p:nvPr/>
        </p:nvSpPr>
        <p:spPr>
          <a:xfrm>
            <a:off x="909682" y="2593861"/>
            <a:ext cx="4583622"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pic>
        <p:nvPicPr>
          <p:cNvPr id="42" name="图片 41"/>
          <p:cNvPicPr>
            <a:picLocks noChangeAspect="1"/>
          </p:cNvPicPr>
          <p:nvPr/>
        </p:nvPicPr>
        <p:blipFill rotWithShape="1">
          <a:blip r:embed="rId3"/>
          <a:srcRect t="4953"/>
          <a:stretch/>
        </p:blipFill>
        <p:spPr>
          <a:xfrm>
            <a:off x="5834239" y="2635553"/>
            <a:ext cx="5562599" cy="3426863"/>
          </a:xfrm>
          <a:prstGeom prst="rect">
            <a:avLst/>
          </a:prstGeom>
          <a:ln w="76200">
            <a:noFill/>
          </a:ln>
        </p:spPr>
      </p:pic>
      <p:grpSp>
        <p:nvGrpSpPr>
          <p:cNvPr id="9" name="组合 8"/>
          <p:cNvGrpSpPr/>
          <p:nvPr/>
        </p:nvGrpSpPr>
        <p:grpSpPr>
          <a:xfrm>
            <a:off x="10590663" y="2034788"/>
            <a:ext cx="857250" cy="2190674"/>
            <a:chOff x="10590663" y="2034788"/>
            <a:chExt cx="857250" cy="2190674"/>
          </a:xfrm>
        </p:grpSpPr>
        <p:sp>
          <p:nvSpPr>
            <p:cNvPr id="6" name="椭圆 5"/>
            <p:cNvSpPr/>
            <p:nvPr/>
          </p:nvSpPr>
          <p:spPr>
            <a:xfrm rot="19049602">
              <a:off x="10893469" y="2034788"/>
              <a:ext cx="173442" cy="2190674"/>
            </a:xfrm>
            <a:prstGeom prst="ellipse">
              <a:avLst/>
            </a:prstGeom>
            <a:solidFill>
              <a:schemeClr val="tx1">
                <a:lumMod val="95000"/>
                <a:lumOff val="5000"/>
                <a:alpha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p:cNvSpPr/>
            <p:nvPr/>
          </p:nvSpPr>
          <p:spPr>
            <a:xfrm rot="10800000">
              <a:off x="10590663" y="2674337"/>
              <a:ext cx="857250" cy="86748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5783165" y="2587066"/>
            <a:ext cx="5664748" cy="3529786"/>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rot="10800000">
            <a:off x="5783164" y="4667325"/>
            <a:ext cx="857250" cy="2190674"/>
            <a:chOff x="10590663" y="2034788"/>
            <a:chExt cx="857250" cy="2190674"/>
          </a:xfrm>
        </p:grpSpPr>
        <p:sp>
          <p:nvSpPr>
            <p:cNvPr id="46" name="椭圆 45"/>
            <p:cNvSpPr/>
            <p:nvPr/>
          </p:nvSpPr>
          <p:spPr>
            <a:xfrm rot="19049602">
              <a:off x="10893469" y="2034788"/>
              <a:ext cx="173442" cy="2190674"/>
            </a:xfrm>
            <a:prstGeom prst="ellipse">
              <a:avLst/>
            </a:prstGeom>
            <a:solidFill>
              <a:schemeClr val="tx1">
                <a:lumMod val="95000"/>
                <a:lumOff val="5000"/>
                <a:alpha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rot="10800000">
              <a:off x="10590663" y="2674337"/>
              <a:ext cx="857250" cy="86748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63814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研究背景</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72613" y="1611793"/>
            <a:ext cx="1272208" cy="437322"/>
            <a:chOff x="2243764" y="1588908"/>
            <a:chExt cx="1272208" cy="437322"/>
          </a:xfrm>
        </p:grpSpPr>
        <p:sp>
          <p:nvSpPr>
            <p:cNvPr id="29" name="流程图: 终止 28"/>
            <p:cNvSpPr/>
            <p:nvPr/>
          </p:nvSpPr>
          <p:spPr>
            <a:xfrm>
              <a:off x="2243764" y="1588908"/>
              <a:ext cx="1272208" cy="437322"/>
            </a:xfrm>
            <a:prstGeom prst="flowChartTerminator">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30" name="文本框 29"/>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相关背景</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1" name="组合 30"/>
          <p:cNvGrpSpPr/>
          <p:nvPr/>
        </p:nvGrpSpPr>
        <p:grpSpPr>
          <a:xfrm>
            <a:off x="7347179" y="1611793"/>
            <a:ext cx="1272208" cy="437322"/>
            <a:chOff x="2243764" y="1588908"/>
            <a:chExt cx="1272208" cy="437322"/>
          </a:xfrm>
        </p:grpSpPr>
        <p:sp>
          <p:nvSpPr>
            <p:cNvPr id="32" name="流程图: 终止 31"/>
            <p:cNvSpPr/>
            <p:nvPr/>
          </p:nvSpPr>
          <p:spPr>
            <a:xfrm>
              <a:off x="2243764" y="1588908"/>
              <a:ext cx="1272208" cy="437322"/>
            </a:xfrm>
            <a:prstGeom prst="flowChartTerminator">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sp>
          <p:nvSpPr>
            <p:cNvPr id="33" name="文本框 32"/>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1800" dirty="0">
                  <a:solidFill>
                    <a:srgbClr val="5B8080"/>
                  </a:solidFill>
                  <a:latin typeface="方正细圆简体" panose="03000509000000000000" pitchFamily="65" charset="-122"/>
                  <a:ea typeface="方正细圆简体" panose="03000509000000000000" pitchFamily="65" charset="-122"/>
                </a:rPr>
                <a:t>研究意义</a:t>
              </a:r>
              <a:endParaRPr lang="zh-HK" altLang="en-US" sz="18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4" name="组合 33"/>
          <p:cNvGrpSpPr/>
          <p:nvPr/>
        </p:nvGrpSpPr>
        <p:grpSpPr>
          <a:xfrm>
            <a:off x="2313644" y="2622952"/>
            <a:ext cx="7564713" cy="923328"/>
            <a:chOff x="1550258" y="2637020"/>
            <a:chExt cx="7564713" cy="923328"/>
          </a:xfrm>
        </p:grpSpPr>
        <p:sp>
          <p:nvSpPr>
            <p:cNvPr id="35" name="文本框 34"/>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6" name="文本框 35"/>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5400" dirty="0">
                  <a:solidFill>
                    <a:srgbClr val="5B8080"/>
                  </a:solidFill>
                  <a:latin typeface="方正细圆简体" panose="03000509000000000000" pitchFamily="65" charset="-122"/>
                  <a:ea typeface="方正细圆简体" panose="03000509000000000000" pitchFamily="65" charset="-122"/>
                </a:rPr>
                <a:t>1</a:t>
              </a:r>
              <a:endParaRPr lang="zh-HK" altLang="en-US" sz="54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7" name="组合 36"/>
          <p:cNvGrpSpPr/>
          <p:nvPr/>
        </p:nvGrpSpPr>
        <p:grpSpPr>
          <a:xfrm>
            <a:off x="2313644" y="3719806"/>
            <a:ext cx="7564713" cy="923328"/>
            <a:chOff x="1550258" y="2637020"/>
            <a:chExt cx="7564713" cy="923328"/>
          </a:xfrm>
        </p:grpSpPr>
        <p:sp>
          <p:nvSpPr>
            <p:cNvPr id="38" name="文本框 37"/>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9" name="文本框 38"/>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5400" dirty="0">
                  <a:solidFill>
                    <a:srgbClr val="5B8080"/>
                  </a:solidFill>
                  <a:latin typeface="方正细圆简体" panose="03000509000000000000" pitchFamily="65" charset="-122"/>
                  <a:ea typeface="方正细圆简体" panose="03000509000000000000" pitchFamily="65" charset="-122"/>
                </a:rPr>
                <a:t>2</a:t>
              </a:r>
              <a:endParaRPr lang="zh-HK" altLang="en-US" sz="54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40" name="组合 39"/>
          <p:cNvGrpSpPr/>
          <p:nvPr/>
        </p:nvGrpSpPr>
        <p:grpSpPr>
          <a:xfrm>
            <a:off x="2313644" y="4816660"/>
            <a:ext cx="7564713" cy="923328"/>
            <a:chOff x="1550258" y="2637020"/>
            <a:chExt cx="7564713" cy="923328"/>
          </a:xfrm>
        </p:grpSpPr>
        <p:sp>
          <p:nvSpPr>
            <p:cNvPr id="41" name="文本框 40"/>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48" name="文本框 47"/>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5400" dirty="0">
                  <a:solidFill>
                    <a:srgbClr val="5B8080"/>
                  </a:solidFill>
                  <a:latin typeface="方正细圆简体" panose="03000509000000000000" pitchFamily="65" charset="-122"/>
                  <a:ea typeface="方正细圆简体" panose="03000509000000000000" pitchFamily="65" charset="-122"/>
                </a:rPr>
                <a:t>3</a:t>
              </a:r>
              <a:endParaRPr lang="zh-HK" altLang="en-US" sz="5400" dirty="0">
                <a:solidFill>
                  <a:srgbClr val="5B8080"/>
                </a:solidFill>
                <a:latin typeface="方正细圆简体" panose="03000509000000000000" pitchFamily="65" charset="-122"/>
                <a:ea typeface="方正细圆简体" panose="03000509000000000000" pitchFamily="65" charset="-122"/>
              </a:endParaRPr>
            </a:p>
          </p:txBody>
        </p:sp>
      </p:grpSp>
    </p:spTree>
    <p:extLst>
      <p:ext uri="{BB962C8B-B14F-4D97-AF65-F5344CB8AC3E}">
        <p14:creationId xmlns:p14="http://schemas.microsoft.com/office/powerpoint/2010/main" val="1091123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研究方法</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868776" y="2680270"/>
            <a:ext cx="1822183" cy="2954651"/>
            <a:chOff x="1773785" y="1751620"/>
            <a:chExt cx="1822183" cy="2954651"/>
          </a:xfrm>
        </p:grpSpPr>
        <p:sp>
          <p:nvSpPr>
            <p:cNvPr id="24" name="文本框 23"/>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25" name="文本框 24"/>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6" name="组合 25"/>
          <p:cNvGrpSpPr/>
          <p:nvPr/>
        </p:nvGrpSpPr>
        <p:grpSpPr>
          <a:xfrm>
            <a:off x="5184908" y="2680270"/>
            <a:ext cx="1822183" cy="2954651"/>
            <a:chOff x="1773785" y="1751620"/>
            <a:chExt cx="1822183" cy="2954651"/>
          </a:xfrm>
        </p:grpSpPr>
        <p:sp>
          <p:nvSpPr>
            <p:cNvPr id="27" name="文本框 26"/>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42" name="文本框 41"/>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43" name="组合 42"/>
          <p:cNvGrpSpPr/>
          <p:nvPr/>
        </p:nvGrpSpPr>
        <p:grpSpPr>
          <a:xfrm>
            <a:off x="8501041" y="2680270"/>
            <a:ext cx="1822183" cy="2954651"/>
            <a:chOff x="1773785" y="1751620"/>
            <a:chExt cx="1822183" cy="2954651"/>
          </a:xfrm>
        </p:grpSpPr>
        <p:sp>
          <p:nvSpPr>
            <p:cNvPr id="44" name="文本框 43"/>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45" name="文本框 44"/>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46" name="组合 45"/>
          <p:cNvGrpSpPr/>
          <p:nvPr/>
        </p:nvGrpSpPr>
        <p:grpSpPr>
          <a:xfrm>
            <a:off x="1644804" y="1932927"/>
            <a:ext cx="2270125" cy="648000"/>
            <a:chOff x="1631950" y="2171016"/>
            <a:chExt cx="2270125" cy="648000"/>
          </a:xfrm>
          <a:solidFill>
            <a:srgbClr val="CE7C56"/>
          </a:solidFill>
        </p:grpSpPr>
        <p:sp>
          <p:nvSpPr>
            <p:cNvPr id="47" name="椭圆 46"/>
            <p:cNvSpPr/>
            <p:nvPr/>
          </p:nvSpPr>
          <p:spPr>
            <a:xfrm>
              <a:off x="2442593" y="2171016"/>
              <a:ext cx="648000" cy="648000"/>
            </a:xfrm>
            <a:prstGeom prst="ellipse">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cxnSp>
          <p:nvCxnSpPr>
            <p:cNvPr id="49" name="直接连接符 48"/>
            <p:cNvCxnSpPr>
              <a:stCxn id="47" idx="6"/>
            </p:cNvCxnSpPr>
            <p:nvPr/>
          </p:nvCxnSpPr>
          <p:spPr>
            <a:xfrm>
              <a:off x="3090593" y="2495016"/>
              <a:ext cx="811482"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7" idx="2"/>
            </p:cNvCxnSpPr>
            <p:nvPr/>
          </p:nvCxnSpPr>
          <p:spPr>
            <a:xfrm>
              <a:off x="2442593" y="2495016"/>
              <a:ext cx="0"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7" idx="2"/>
            </p:cNvCxnSpPr>
            <p:nvPr/>
          </p:nvCxnSpPr>
          <p:spPr>
            <a:xfrm>
              <a:off x="1631950" y="2495016"/>
              <a:ext cx="810643"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4960577" y="1932927"/>
            <a:ext cx="2270125" cy="648000"/>
            <a:chOff x="1631950" y="2171016"/>
            <a:chExt cx="2270125" cy="648000"/>
          </a:xfrm>
          <a:solidFill>
            <a:srgbClr val="CE7C56"/>
          </a:solidFill>
        </p:grpSpPr>
        <p:sp>
          <p:nvSpPr>
            <p:cNvPr id="53" name="椭圆 52"/>
            <p:cNvSpPr/>
            <p:nvPr/>
          </p:nvSpPr>
          <p:spPr>
            <a:xfrm>
              <a:off x="2442593" y="2171016"/>
              <a:ext cx="648000" cy="648000"/>
            </a:xfrm>
            <a:prstGeom prst="ellipse">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cxnSp>
          <p:nvCxnSpPr>
            <p:cNvPr id="54" name="直接连接符 53"/>
            <p:cNvCxnSpPr>
              <a:stCxn id="53" idx="6"/>
            </p:cNvCxnSpPr>
            <p:nvPr/>
          </p:nvCxnSpPr>
          <p:spPr>
            <a:xfrm>
              <a:off x="3090593" y="2495016"/>
              <a:ext cx="811482"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2"/>
            </p:cNvCxnSpPr>
            <p:nvPr/>
          </p:nvCxnSpPr>
          <p:spPr>
            <a:xfrm>
              <a:off x="2442593" y="2495016"/>
              <a:ext cx="0"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53" idx="2"/>
            </p:cNvCxnSpPr>
            <p:nvPr/>
          </p:nvCxnSpPr>
          <p:spPr>
            <a:xfrm>
              <a:off x="1631950" y="2495016"/>
              <a:ext cx="810643"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8277069" y="1932927"/>
            <a:ext cx="2270125" cy="648000"/>
            <a:chOff x="1631950" y="2171016"/>
            <a:chExt cx="2270125" cy="648000"/>
          </a:xfrm>
          <a:solidFill>
            <a:srgbClr val="CE7C56"/>
          </a:solidFill>
        </p:grpSpPr>
        <p:sp>
          <p:nvSpPr>
            <p:cNvPr id="58" name="椭圆 57"/>
            <p:cNvSpPr/>
            <p:nvPr/>
          </p:nvSpPr>
          <p:spPr>
            <a:xfrm>
              <a:off x="2442593" y="2171016"/>
              <a:ext cx="648000" cy="648000"/>
            </a:xfrm>
            <a:prstGeom prst="ellipse">
              <a:avLst/>
            </a:prstGeom>
            <a:no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B8080"/>
                </a:solidFill>
              </a:endParaRPr>
            </a:p>
          </p:txBody>
        </p:sp>
        <p:cxnSp>
          <p:nvCxnSpPr>
            <p:cNvPr id="59" name="直接连接符 58"/>
            <p:cNvCxnSpPr>
              <a:stCxn id="58" idx="6"/>
            </p:cNvCxnSpPr>
            <p:nvPr/>
          </p:nvCxnSpPr>
          <p:spPr>
            <a:xfrm>
              <a:off x="3090593" y="2495016"/>
              <a:ext cx="811482"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2"/>
            </p:cNvCxnSpPr>
            <p:nvPr/>
          </p:nvCxnSpPr>
          <p:spPr>
            <a:xfrm>
              <a:off x="2442593" y="2495016"/>
              <a:ext cx="0"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endCxn id="58" idx="2"/>
            </p:cNvCxnSpPr>
            <p:nvPr/>
          </p:nvCxnSpPr>
          <p:spPr>
            <a:xfrm>
              <a:off x="1631950" y="2495016"/>
              <a:ext cx="810643" cy="0"/>
            </a:xfrm>
            <a:prstGeom prst="line">
              <a:avLst/>
            </a:prstGeom>
            <a:grpFill/>
            <a:ln>
              <a:solidFill>
                <a:srgbClr val="CE7C56"/>
              </a:solidFill>
            </a:ln>
          </p:spPr>
          <p:style>
            <a:lnRef idx="1">
              <a:schemeClr val="accent1"/>
            </a:lnRef>
            <a:fillRef idx="0">
              <a:schemeClr val="accent1"/>
            </a:fillRef>
            <a:effectRef idx="0">
              <a:schemeClr val="accent1"/>
            </a:effectRef>
            <a:fontRef idx="minor">
              <a:schemeClr val="tx1"/>
            </a:fontRef>
          </p:style>
        </p:cxnSp>
      </p:grpSp>
      <p:grpSp>
        <p:nvGrpSpPr>
          <p:cNvPr id="62" name="组合 75"/>
          <p:cNvGrpSpPr/>
          <p:nvPr/>
        </p:nvGrpSpPr>
        <p:grpSpPr>
          <a:xfrm>
            <a:off x="2597967" y="2075579"/>
            <a:ext cx="359546" cy="362695"/>
            <a:chOff x="882603" y="2302677"/>
            <a:chExt cx="1093895" cy="955612"/>
          </a:xfrm>
          <a:solidFill>
            <a:srgbClr val="CE7C56"/>
          </a:solidFill>
        </p:grpSpPr>
        <p:sp>
          <p:nvSpPr>
            <p:cNvPr id="63"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4"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5"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6"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7"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8"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69"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0"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grpSp>
      <p:grpSp>
        <p:nvGrpSpPr>
          <p:cNvPr id="71" name="组合 70"/>
          <p:cNvGrpSpPr/>
          <p:nvPr/>
        </p:nvGrpSpPr>
        <p:grpSpPr>
          <a:xfrm>
            <a:off x="5896395" y="2131278"/>
            <a:ext cx="399209" cy="251295"/>
            <a:chOff x="5174606" y="2435101"/>
            <a:chExt cx="1000370" cy="690765"/>
          </a:xfrm>
          <a:solidFill>
            <a:srgbClr val="CE7C56"/>
          </a:solidFill>
        </p:grpSpPr>
        <p:sp>
          <p:nvSpPr>
            <p:cNvPr id="72"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3"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4"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5"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grpSp>
      <p:grpSp>
        <p:nvGrpSpPr>
          <p:cNvPr id="76" name="组合 78"/>
          <p:cNvGrpSpPr/>
          <p:nvPr/>
        </p:nvGrpSpPr>
        <p:grpSpPr>
          <a:xfrm>
            <a:off x="9217445" y="2061837"/>
            <a:ext cx="388533" cy="388800"/>
            <a:chOff x="7367401" y="2282771"/>
            <a:chExt cx="1001878" cy="994714"/>
          </a:xfrm>
          <a:solidFill>
            <a:srgbClr val="CE7C56"/>
          </a:solidFill>
        </p:grpSpPr>
        <p:sp>
          <p:nvSpPr>
            <p:cNvPr id="77"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8"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79"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1"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3"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4"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5"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6"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7"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sp>
          <p:nvSpPr>
            <p:cNvPr id="88"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solidFill>
                <a:srgbClr val="CE7C56"/>
              </a:solidFill>
            </a:ln>
            <a:extLst/>
          </p:spPr>
          <p:txBody>
            <a:bodyPr/>
            <a:lstStyle/>
            <a:p>
              <a:pPr defTabSz="609468" fontAlgn="auto">
                <a:spcBef>
                  <a:spcPts val="0"/>
                </a:spcBef>
                <a:spcAft>
                  <a:spcPts val="0"/>
                </a:spcAft>
                <a:defRPr/>
              </a:pPr>
              <a:endParaRPr lang="zh-HK" altLang="en-US">
                <a:solidFill>
                  <a:srgbClr val="5B8080"/>
                </a:solidFill>
                <a:latin typeface="+mn-lt"/>
                <a:ea typeface="微软雅黑" panose="020B0503020204020204" pitchFamily="34" charset="-122"/>
              </a:endParaRPr>
            </a:p>
          </p:txBody>
        </p:sp>
      </p:grpSp>
    </p:spTree>
    <p:extLst>
      <p:ext uri="{BB962C8B-B14F-4D97-AF65-F5344CB8AC3E}">
        <p14:creationId xmlns:p14="http://schemas.microsoft.com/office/powerpoint/2010/main" val="2160511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54" y="0"/>
            <a:ext cx="12192000" cy="6858000"/>
          </a:xfrm>
          <a:prstGeom prst="rect">
            <a:avLst/>
          </a:prstGeom>
        </p:spPr>
      </p:pic>
      <p:sp>
        <p:nvSpPr>
          <p:cNvPr id="80" name="文本框 79"/>
          <p:cNvSpPr txBox="1"/>
          <p:nvPr/>
        </p:nvSpPr>
        <p:spPr>
          <a:xfrm>
            <a:off x="5290758" y="419755"/>
            <a:ext cx="1610484" cy="523220"/>
          </a:xfrm>
          <a:prstGeom prst="rect">
            <a:avLst/>
          </a:prstGeom>
          <a:noFill/>
        </p:spPr>
        <p:txBody>
          <a:bodyPr wrap="square" rtlCol="0">
            <a:spAutoFit/>
          </a:bodyPr>
          <a:lstStyle/>
          <a:p>
            <a:r>
              <a:rPr lang="zh-CN" altLang="en-US" sz="2800" dirty="0">
                <a:solidFill>
                  <a:srgbClr val="5B8080"/>
                </a:solidFill>
                <a:latin typeface="方正细圆简体" panose="03000509000000000000" pitchFamily="65" charset="-122"/>
                <a:ea typeface="方正细圆简体" panose="03000509000000000000" pitchFamily="65" charset="-122"/>
              </a:rPr>
              <a:t>研究方法</a:t>
            </a:r>
          </a:p>
        </p:txBody>
      </p:sp>
      <p:grpSp>
        <p:nvGrpSpPr>
          <p:cNvPr id="3" name="组合 2"/>
          <p:cNvGrpSpPr/>
          <p:nvPr/>
        </p:nvGrpSpPr>
        <p:grpSpPr>
          <a:xfrm>
            <a:off x="5326856" y="931069"/>
            <a:ext cx="1540668" cy="45719"/>
            <a:chOff x="5326856" y="931069"/>
            <a:chExt cx="1540668" cy="45719"/>
          </a:xfrm>
        </p:grpSpPr>
        <p:sp>
          <p:nvSpPr>
            <p:cNvPr id="2" name="矩形 1"/>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155094" y="4972992"/>
            <a:ext cx="7881812"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10" name="矩形 9"/>
          <p:cNvSpPr/>
          <p:nvPr/>
        </p:nvSpPr>
        <p:spPr>
          <a:xfrm>
            <a:off x="2223566" y="1640751"/>
            <a:ext cx="1548000" cy="1548000"/>
          </a:xfrm>
          <a:prstGeom prst="rect">
            <a:avLst/>
          </a:prstGeom>
          <a:blipFill>
            <a:blip r:embed="rId3"/>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1" name="矩形 10"/>
          <p:cNvSpPr/>
          <p:nvPr/>
        </p:nvSpPr>
        <p:spPr>
          <a:xfrm>
            <a:off x="3772783" y="3175777"/>
            <a:ext cx="1548000" cy="1548000"/>
          </a:xfrm>
          <a:prstGeom prst="rect">
            <a:avLst/>
          </a:prstGeom>
          <a:blipFill>
            <a:blip r:embed="rId4"/>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2" name="矩形 11"/>
          <p:cNvSpPr/>
          <p:nvPr/>
        </p:nvSpPr>
        <p:spPr>
          <a:xfrm>
            <a:off x="5322000" y="1640751"/>
            <a:ext cx="1548000" cy="1548000"/>
          </a:xfrm>
          <a:prstGeom prst="rect">
            <a:avLst/>
          </a:prstGeom>
          <a:blipFill>
            <a:blip r:embed="rId5"/>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3" name="矩形 12"/>
          <p:cNvSpPr/>
          <p:nvPr/>
        </p:nvSpPr>
        <p:spPr>
          <a:xfrm>
            <a:off x="6871217" y="3175777"/>
            <a:ext cx="1548000" cy="1548000"/>
          </a:xfrm>
          <a:prstGeom prst="rect">
            <a:avLst/>
          </a:prstGeom>
          <a:blipFill>
            <a:blip r:embed="rId6"/>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4" name="矩形 13"/>
          <p:cNvSpPr/>
          <p:nvPr/>
        </p:nvSpPr>
        <p:spPr>
          <a:xfrm>
            <a:off x="8420434" y="1640751"/>
            <a:ext cx="1548000" cy="1548000"/>
          </a:xfrm>
          <a:prstGeom prst="rect">
            <a:avLst/>
          </a:prstGeom>
          <a:blipFill>
            <a:blip r:embed="rId7"/>
            <a:stretch>
              <a:fillRect/>
            </a:stretch>
          </a:blip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5" name="矩形 14"/>
          <p:cNvSpPr/>
          <p:nvPr/>
        </p:nvSpPr>
        <p:spPr>
          <a:xfrm>
            <a:off x="3772783" y="1640751"/>
            <a:ext cx="1548000" cy="1548000"/>
          </a:xfrm>
          <a:prstGeom prst="rect">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6" name="矩形 15"/>
          <p:cNvSpPr/>
          <p:nvPr/>
        </p:nvSpPr>
        <p:spPr>
          <a:xfrm>
            <a:off x="2223566" y="3175777"/>
            <a:ext cx="1548000" cy="1548000"/>
          </a:xfrm>
          <a:prstGeom prst="rect">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7" name="矩形 16"/>
          <p:cNvSpPr/>
          <p:nvPr/>
        </p:nvSpPr>
        <p:spPr>
          <a:xfrm>
            <a:off x="5322000" y="3175777"/>
            <a:ext cx="1548000" cy="1548000"/>
          </a:xfrm>
          <a:prstGeom prst="rect">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8" name="矩形 17"/>
          <p:cNvSpPr/>
          <p:nvPr/>
        </p:nvSpPr>
        <p:spPr>
          <a:xfrm>
            <a:off x="6871217" y="1640751"/>
            <a:ext cx="1548000" cy="1548000"/>
          </a:xfrm>
          <a:prstGeom prst="rect">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sp>
        <p:nvSpPr>
          <p:cNvPr id="19" name="矩形 18"/>
          <p:cNvSpPr/>
          <p:nvPr/>
        </p:nvSpPr>
        <p:spPr>
          <a:xfrm>
            <a:off x="8420434" y="3175777"/>
            <a:ext cx="1548000" cy="1548000"/>
          </a:xfrm>
          <a:prstGeom prst="rect">
            <a:avLst/>
          </a:prstGeom>
          <a:solidFill>
            <a:srgbClr val="CE7C56"/>
          </a:solidFill>
          <a:ln>
            <a:solidFill>
              <a:srgbClr val="CE7C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8080"/>
              </a:solidFill>
            </a:endParaRPr>
          </a:p>
        </p:txBody>
      </p:sp>
      <p:grpSp>
        <p:nvGrpSpPr>
          <p:cNvPr id="20" name="组合 19"/>
          <p:cNvGrpSpPr/>
          <p:nvPr/>
        </p:nvGrpSpPr>
        <p:grpSpPr>
          <a:xfrm>
            <a:off x="3830370" y="1718568"/>
            <a:ext cx="1430392" cy="1392365"/>
            <a:chOff x="3827550" y="1665260"/>
            <a:chExt cx="1430392" cy="1392365"/>
          </a:xfrm>
        </p:grpSpPr>
        <p:sp>
          <p:nvSpPr>
            <p:cNvPr id="21" name="文本框 20"/>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在此输入文字在此输入文字在此输入文字</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22" name="文本框 21"/>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3" name="组合 22"/>
          <p:cNvGrpSpPr/>
          <p:nvPr/>
        </p:nvGrpSpPr>
        <p:grpSpPr>
          <a:xfrm>
            <a:off x="6930021" y="1718568"/>
            <a:ext cx="1430392" cy="1415769"/>
            <a:chOff x="3827550" y="1665260"/>
            <a:chExt cx="1430392" cy="1415769"/>
          </a:xfrm>
        </p:grpSpPr>
        <p:sp>
          <p:nvSpPr>
            <p:cNvPr id="24" name="文本框 23"/>
            <p:cNvSpPr txBox="1"/>
            <p:nvPr/>
          </p:nvSpPr>
          <p:spPr>
            <a:xfrm>
              <a:off x="3827550" y="2065368"/>
              <a:ext cx="1430392"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在此输入文字在此输入文字在此输入文字</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25" name="文本框 24"/>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6" name="组合 25"/>
          <p:cNvGrpSpPr/>
          <p:nvPr/>
        </p:nvGrpSpPr>
        <p:grpSpPr>
          <a:xfrm>
            <a:off x="2282370" y="3253594"/>
            <a:ext cx="1430392" cy="1415769"/>
            <a:chOff x="3827550" y="1665260"/>
            <a:chExt cx="1430392" cy="1415769"/>
          </a:xfrm>
        </p:grpSpPr>
        <p:sp>
          <p:nvSpPr>
            <p:cNvPr id="27" name="文本框 26"/>
            <p:cNvSpPr txBox="1"/>
            <p:nvPr/>
          </p:nvSpPr>
          <p:spPr>
            <a:xfrm>
              <a:off x="3827550" y="2065368"/>
              <a:ext cx="1430392"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在此输入文字在此输入文字在此输入文字</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28" name="文本框 27"/>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29" name="组合 28"/>
          <p:cNvGrpSpPr/>
          <p:nvPr/>
        </p:nvGrpSpPr>
        <p:grpSpPr>
          <a:xfrm>
            <a:off x="5380804" y="3253594"/>
            <a:ext cx="1430392" cy="1415769"/>
            <a:chOff x="3827550" y="1665260"/>
            <a:chExt cx="1430392" cy="1415769"/>
          </a:xfrm>
        </p:grpSpPr>
        <p:sp>
          <p:nvSpPr>
            <p:cNvPr id="30" name="文本框 29"/>
            <p:cNvSpPr txBox="1"/>
            <p:nvPr/>
          </p:nvSpPr>
          <p:spPr>
            <a:xfrm>
              <a:off x="3827550" y="2065368"/>
              <a:ext cx="1430392"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在此输入文字在此输入文字在此输入文字</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1" name="文本框 30"/>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grpSp>
        <p:nvGrpSpPr>
          <p:cNvPr id="32" name="组合 31"/>
          <p:cNvGrpSpPr/>
          <p:nvPr/>
        </p:nvGrpSpPr>
        <p:grpSpPr>
          <a:xfrm>
            <a:off x="8479238" y="3253594"/>
            <a:ext cx="1430392" cy="1415769"/>
            <a:chOff x="3827550" y="1665260"/>
            <a:chExt cx="1430392" cy="1415769"/>
          </a:xfrm>
        </p:grpSpPr>
        <p:sp>
          <p:nvSpPr>
            <p:cNvPr id="33" name="文本框 32"/>
            <p:cNvSpPr txBox="1"/>
            <p:nvPr/>
          </p:nvSpPr>
          <p:spPr>
            <a:xfrm>
              <a:off x="3827550" y="2065368"/>
              <a:ext cx="1430392"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1600" dirty="0">
                  <a:solidFill>
                    <a:srgbClr val="5B8080"/>
                  </a:solidFill>
                  <a:latin typeface="方正细圆简体" panose="03000509000000000000" pitchFamily="65" charset="-122"/>
                  <a:ea typeface="方正细圆简体" panose="03000509000000000000" pitchFamily="65" charset="-122"/>
                </a:rPr>
                <a:t>在此输入文字在此输入文字在此输入文字</a:t>
              </a:r>
              <a:endParaRPr lang="zh-HK" altLang="en-US" sz="1600" dirty="0">
                <a:solidFill>
                  <a:srgbClr val="5B8080"/>
                </a:solidFill>
                <a:latin typeface="方正细圆简体" panose="03000509000000000000" pitchFamily="65" charset="-122"/>
                <a:ea typeface="方正细圆简体" panose="03000509000000000000" pitchFamily="65" charset="-122"/>
              </a:endParaRPr>
            </a:p>
          </p:txBody>
        </p:sp>
        <p:sp>
          <p:nvSpPr>
            <p:cNvPr id="34" name="文本框 33"/>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dirty="0">
                  <a:solidFill>
                    <a:srgbClr val="5B8080"/>
                  </a:solidFill>
                  <a:latin typeface="方正细圆简体" panose="03000509000000000000" pitchFamily="65" charset="-122"/>
                  <a:ea typeface="方正细圆简体" panose="03000509000000000000" pitchFamily="65" charset="-122"/>
                </a:rPr>
                <a:t>添加标题</a:t>
              </a:r>
              <a:endParaRPr lang="zh-HK" altLang="en-US" sz="2000" dirty="0">
                <a:solidFill>
                  <a:srgbClr val="5B8080"/>
                </a:solidFill>
                <a:latin typeface="方正细圆简体" panose="03000509000000000000" pitchFamily="65" charset="-122"/>
                <a:ea typeface="方正细圆简体" panose="03000509000000000000" pitchFamily="65" charset="-122"/>
              </a:endParaRPr>
            </a:p>
          </p:txBody>
        </p:sp>
      </p:grpSp>
    </p:spTree>
    <p:extLst>
      <p:ext uri="{BB962C8B-B14F-4D97-AF65-F5344CB8AC3E}">
        <p14:creationId xmlns:p14="http://schemas.microsoft.com/office/powerpoint/2010/main" val="39264884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1861</Words>
  <Application>Microsoft Office PowerPoint</Application>
  <PresentationFormat>自定义</PresentationFormat>
  <Paragraphs>137</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vt:lpstr>
      <vt:lpstr>宋体</vt:lpstr>
      <vt:lpstr>等线</vt:lpstr>
      <vt:lpstr>等线 Light</vt:lpstr>
      <vt:lpstr>微软雅黑</vt:lpstr>
      <vt:lpstr>方正细圆简体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17</cp:revision>
  <dcterms:created xsi:type="dcterms:W3CDTF">2016-05-11T02:41:51Z</dcterms:created>
  <dcterms:modified xsi:type="dcterms:W3CDTF">2016-10-02T07:03:59Z</dcterms:modified>
  <cp:category>PPTS</cp:category>
</cp:coreProperties>
</file>