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691" r:id="rId2"/>
  </p:sldMasterIdLst>
  <p:notesMasterIdLst>
    <p:notesMasterId r:id="rId27"/>
  </p:notesMasterIdLst>
  <p:sldIdLst>
    <p:sldId id="256" r:id="rId3"/>
    <p:sldId id="286" r:id="rId4"/>
    <p:sldId id="258" r:id="rId5"/>
    <p:sldId id="284" r:id="rId6"/>
    <p:sldId id="257" r:id="rId7"/>
    <p:sldId id="282" r:id="rId8"/>
    <p:sldId id="270" r:id="rId9"/>
    <p:sldId id="266" r:id="rId10"/>
    <p:sldId id="280" r:id="rId11"/>
    <p:sldId id="275" r:id="rId12"/>
    <p:sldId id="279" r:id="rId13"/>
    <p:sldId id="271" r:id="rId14"/>
    <p:sldId id="261" r:id="rId15"/>
    <p:sldId id="267" r:id="rId16"/>
    <p:sldId id="281" r:id="rId17"/>
    <p:sldId id="272" r:id="rId18"/>
    <p:sldId id="277" r:id="rId19"/>
    <p:sldId id="259" r:id="rId20"/>
    <p:sldId id="268" r:id="rId21"/>
    <p:sldId id="283" r:id="rId22"/>
    <p:sldId id="273" r:id="rId23"/>
    <p:sldId id="278" r:id="rId24"/>
    <p:sldId id="274" r:id="rId25"/>
    <p:sldId id="285" r:id="rId26"/>
  </p:sldIdLst>
  <p:sldSz cx="9144000" cy="5145088"/>
  <p:notesSz cx="6858000" cy="9144000"/>
  <p:defaultTextStyle>
    <a:defPPr>
      <a:defRPr lang="en-US"/>
    </a:defPPr>
    <a:lvl1pPr algn="l" rtl="0" fontAlgn="base">
      <a:spcBef>
        <a:spcPct val="0"/>
      </a:spcBef>
      <a:spcAft>
        <a:spcPct val="0"/>
      </a:spcAft>
      <a:buFont typeface="Arial" pitchFamily="34" charset="0"/>
      <a:defRPr kern="1200">
        <a:solidFill>
          <a:schemeClr val="tx1"/>
        </a:solidFill>
        <a:latin typeface="Times New Roman" pitchFamily="18" charset="0"/>
        <a:ea typeface="楷体_GB2312" pitchFamily="49" charset="-122"/>
        <a:cs typeface="+mn-cs"/>
      </a:defRPr>
    </a:lvl1pPr>
    <a:lvl2pPr marL="457200" algn="l" rtl="0" fontAlgn="base">
      <a:spcBef>
        <a:spcPct val="0"/>
      </a:spcBef>
      <a:spcAft>
        <a:spcPct val="0"/>
      </a:spcAft>
      <a:buFont typeface="Arial" pitchFamily="34" charset="0"/>
      <a:defRPr kern="1200">
        <a:solidFill>
          <a:schemeClr val="tx1"/>
        </a:solidFill>
        <a:latin typeface="Times New Roman" pitchFamily="18" charset="0"/>
        <a:ea typeface="楷体_GB2312" pitchFamily="49" charset="-122"/>
        <a:cs typeface="+mn-cs"/>
      </a:defRPr>
    </a:lvl2pPr>
    <a:lvl3pPr marL="914400" algn="l" rtl="0" fontAlgn="base">
      <a:spcBef>
        <a:spcPct val="0"/>
      </a:spcBef>
      <a:spcAft>
        <a:spcPct val="0"/>
      </a:spcAft>
      <a:buFont typeface="Arial" pitchFamily="34" charset="0"/>
      <a:defRPr kern="1200">
        <a:solidFill>
          <a:schemeClr val="tx1"/>
        </a:solidFill>
        <a:latin typeface="Times New Roman" pitchFamily="18" charset="0"/>
        <a:ea typeface="楷体_GB2312" pitchFamily="49" charset="-122"/>
        <a:cs typeface="+mn-cs"/>
      </a:defRPr>
    </a:lvl3pPr>
    <a:lvl4pPr marL="1371600" algn="l" rtl="0" fontAlgn="base">
      <a:spcBef>
        <a:spcPct val="0"/>
      </a:spcBef>
      <a:spcAft>
        <a:spcPct val="0"/>
      </a:spcAft>
      <a:buFont typeface="Arial" pitchFamily="34" charset="0"/>
      <a:defRPr kern="1200">
        <a:solidFill>
          <a:schemeClr val="tx1"/>
        </a:solidFill>
        <a:latin typeface="Times New Roman" pitchFamily="18" charset="0"/>
        <a:ea typeface="楷体_GB2312" pitchFamily="49" charset="-122"/>
        <a:cs typeface="+mn-cs"/>
      </a:defRPr>
    </a:lvl4pPr>
    <a:lvl5pPr marL="1828800" algn="l" rtl="0" fontAlgn="base">
      <a:spcBef>
        <a:spcPct val="0"/>
      </a:spcBef>
      <a:spcAft>
        <a:spcPct val="0"/>
      </a:spcAft>
      <a:buFont typeface="Arial" pitchFamily="34" charset="0"/>
      <a:defRPr kern="1200">
        <a:solidFill>
          <a:schemeClr val="tx1"/>
        </a:solidFill>
        <a:latin typeface="Times New Roman" pitchFamily="18" charset="0"/>
        <a:ea typeface="楷体_GB2312" pitchFamily="49" charset="-122"/>
        <a:cs typeface="+mn-cs"/>
      </a:defRPr>
    </a:lvl5pPr>
    <a:lvl6pPr marL="2286000" algn="l" defTabSz="914400" rtl="0" eaLnBrk="1" latinLnBrk="0" hangingPunct="1">
      <a:defRPr kern="1200">
        <a:solidFill>
          <a:schemeClr val="tx1"/>
        </a:solidFill>
        <a:latin typeface="Times New Roman" pitchFamily="18" charset="0"/>
        <a:ea typeface="楷体_GB2312" pitchFamily="49" charset="-122"/>
        <a:cs typeface="+mn-cs"/>
      </a:defRPr>
    </a:lvl6pPr>
    <a:lvl7pPr marL="2743200" algn="l" defTabSz="914400" rtl="0" eaLnBrk="1" latinLnBrk="0" hangingPunct="1">
      <a:defRPr kern="1200">
        <a:solidFill>
          <a:schemeClr val="tx1"/>
        </a:solidFill>
        <a:latin typeface="Times New Roman" pitchFamily="18" charset="0"/>
        <a:ea typeface="楷体_GB2312" pitchFamily="49" charset="-122"/>
        <a:cs typeface="+mn-cs"/>
      </a:defRPr>
    </a:lvl7pPr>
    <a:lvl8pPr marL="3200400" algn="l" defTabSz="914400" rtl="0" eaLnBrk="1" latinLnBrk="0" hangingPunct="1">
      <a:defRPr kern="1200">
        <a:solidFill>
          <a:schemeClr val="tx1"/>
        </a:solidFill>
        <a:latin typeface="Times New Roman" pitchFamily="18" charset="0"/>
        <a:ea typeface="楷体_GB2312" pitchFamily="49" charset="-122"/>
        <a:cs typeface="+mn-cs"/>
      </a:defRPr>
    </a:lvl8pPr>
    <a:lvl9pPr marL="3657600" algn="l" defTabSz="914400" rtl="0" eaLnBrk="1" latinLnBrk="0" hangingPunct="1">
      <a:defRPr kern="1200">
        <a:solidFill>
          <a:schemeClr val="tx1"/>
        </a:solidFill>
        <a:latin typeface="Times New Roman" pitchFamily="18" charset="0"/>
        <a:ea typeface="楷体_GB2312"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00B050"/>
    <a:srgbClr val="FFC000"/>
    <a:srgbClr val="002060"/>
    <a:srgbClr val="080800"/>
    <a:srgbClr val="7030A0"/>
    <a:srgbClr val="A6A6A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59" autoAdjust="0"/>
    <p:restoredTop sz="94713" autoAdjust="0"/>
  </p:normalViewPr>
  <p:slideViewPr>
    <p:cSldViewPr>
      <p:cViewPr>
        <p:scale>
          <a:sx n="80" d="100"/>
          <a:sy n="80" d="100"/>
        </p:scale>
        <p:origin x="-1836" y="-1044"/>
      </p:cViewPr>
      <p:guideLst>
        <p:guide orient="horz" pos="1621"/>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Tx/>
              <a:buNone/>
              <a:defRPr sz="1200">
                <a:latin typeface="Arial" charset="0"/>
              </a:defRPr>
            </a:lvl1pPr>
          </a:lstStyle>
          <a:p>
            <a:pPr>
              <a:defRPr/>
            </a:pPr>
            <a:fld id="{074DF886-AC97-4591-BDE9-0A18D96A2D76}" type="datetimeFigureOut">
              <a:rPr lang="zh-CN" altLang="en-US"/>
              <a:pPr>
                <a:defRPr/>
              </a:pPr>
              <a:t>2016-10-02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fld id="{9E8A62EF-3B91-4EC3-80DB-517BF26784BF}" type="slidenum">
              <a:rPr lang="zh-CN" altLang="en-US"/>
              <a:pPr/>
              <a:t>‹#›</a:t>
            </a:fld>
            <a:endParaRPr lang="zh-CN" altLang="en-US"/>
          </a:p>
        </p:txBody>
      </p:sp>
    </p:spTree>
    <p:extLst>
      <p:ext uri="{BB962C8B-B14F-4D97-AF65-F5344CB8AC3E}">
        <p14:creationId xmlns:p14="http://schemas.microsoft.com/office/powerpoint/2010/main" val="37895228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楷体_GB2312" pitchFamily="49"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楷体_GB2312" pitchFamily="49"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楷体_GB2312" pitchFamily="49"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楷体_GB2312" pitchFamily="49"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楷体_GB2312" pitchFamily="49"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6626"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ea typeface="宋体" pitchFamily="2" charset="-122"/>
            </a:endParaRPr>
          </a:p>
        </p:txBody>
      </p:sp>
      <p:sp>
        <p:nvSpPr>
          <p:cNvPr id="2662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99FA2CA-13C1-47F0-8375-79DDFD9B702B}" type="slidenum">
              <a:rPr lang="zh-CN" altLang="en-US">
                <a:latin typeface="Calibri" pitchFamily="34" charset="0"/>
                <a:ea typeface="宋体" pitchFamily="2" charset="-122"/>
              </a:rPr>
              <a:pPr/>
              <a:t>20</a:t>
            </a:fld>
            <a:endParaRPr lang="zh-CN" altLang="en-US">
              <a:latin typeface="Calibri" pitchFamily="34" charset="0"/>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9698"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ea typeface="宋体" pitchFamily="2" charset="-122"/>
            </a:endParaRPr>
          </a:p>
        </p:txBody>
      </p:sp>
      <p:sp>
        <p:nvSpPr>
          <p:cNvPr id="2969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E773D59-6472-4B57-9EC6-D7053CEA29B2}" type="slidenum">
              <a:rPr lang="zh-CN" altLang="en-US">
                <a:latin typeface="Calibri" pitchFamily="34" charset="0"/>
                <a:ea typeface="宋体" pitchFamily="2" charset="-122"/>
              </a:rPr>
              <a:pPr/>
              <a:t>22</a:t>
            </a:fld>
            <a:endParaRPr lang="zh-CN" altLang="en-US">
              <a:latin typeface="Calibri" pitchFamily="34" charset="0"/>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3911" name="Rectangle 7"/>
          <p:cNvSpPr>
            <a:spLocks noGrp="1" noChangeArrowheads="1"/>
          </p:cNvSpPr>
          <p:nvPr>
            <p:ph type="ctrTitle" sz="quarter"/>
          </p:nvPr>
        </p:nvSpPr>
        <p:spPr>
          <a:xfrm>
            <a:off x="3276600" y="1598313"/>
            <a:ext cx="5638800" cy="1102859"/>
          </a:xfrm>
        </p:spPr>
        <p:txBody>
          <a:bodyPr/>
          <a:lstStyle>
            <a:lvl1pPr algn="l">
              <a:defRPr sz="5400"/>
            </a:lvl1pPr>
          </a:lstStyle>
          <a:p>
            <a:pPr lvl="0"/>
            <a:r>
              <a:rPr lang="zh-CN" altLang="en-US" noProof="0" smtClean="0"/>
              <a:t>单击此处编辑母版标题样式</a:t>
            </a:r>
          </a:p>
        </p:txBody>
      </p:sp>
      <p:sp>
        <p:nvSpPr>
          <p:cNvPr id="123912" name="Rectangle 8"/>
          <p:cNvSpPr>
            <a:spLocks noGrp="1" noChangeArrowheads="1"/>
          </p:cNvSpPr>
          <p:nvPr>
            <p:ph type="subTitle" sz="quarter" idx="1"/>
          </p:nvPr>
        </p:nvSpPr>
        <p:spPr>
          <a:xfrm>
            <a:off x="3276600" y="3430058"/>
            <a:ext cx="5638800" cy="400174"/>
          </a:xfrm>
        </p:spPr>
        <p:txBody>
          <a:bodyPr/>
          <a:lstStyle>
            <a:lvl1pPr marL="0" indent="0">
              <a:buFont typeface="Wingdings" pitchFamily="2" charset="2"/>
              <a:buNone/>
              <a:defRPr sz="2400">
                <a:solidFill>
                  <a:schemeClr val="tx1"/>
                </a:solidFill>
              </a:defRPr>
            </a:lvl1pPr>
          </a:lstStyle>
          <a:p>
            <a:pPr lvl="0"/>
            <a:r>
              <a:rPr lang="zh-CN" altLang="en-US" noProof="0" smtClean="0"/>
              <a:t>单击此处编辑母版副标题样式</a:t>
            </a:r>
          </a:p>
        </p:txBody>
      </p:sp>
      <p:sp>
        <p:nvSpPr>
          <p:cNvPr id="4" name="Rectangle 9"/>
          <p:cNvSpPr>
            <a:spLocks noGrp="1" noChangeArrowheads="1"/>
          </p:cNvSpPr>
          <p:nvPr>
            <p:ph type="dt" sz="quarter" idx="10"/>
          </p:nvPr>
        </p:nvSpPr>
        <p:spPr>
          <a:xfrm>
            <a:off x="457200" y="4745038"/>
            <a:ext cx="2133600" cy="296862"/>
          </a:xfrm>
        </p:spPr>
        <p:txBody>
          <a:bodyPr/>
          <a:lstStyle>
            <a:lvl1pPr>
              <a:defRPr b="0">
                <a:solidFill>
                  <a:srgbClr val="FEFEFE"/>
                </a:solidFill>
              </a:defRPr>
            </a:lvl1pPr>
          </a:lstStyle>
          <a:p>
            <a:pPr>
              <a:defRPr/>
            </a:pPr>
            <a:endParaRPr lang="en-US" altLang="zh-CN"/>
          </a:p>
        </p:txBody>
      </p:sp>
      <p:sp>
        <p:nvSpPr>
          <p:cNvPr id="5" name="Rectangle 10"/>
          <p:cNvSpPr>
            <a:spLocks noGrp="1" noChangeArrowheads="1"/>
          </p:cNvSpPr>
          <p:nvPr>
            <p:ph type="ftr" sz="quarter" idx="11"/>
          </p:nvPr>
        </p:nvSpPr>
        <p:spPr>
          <a:xfrm>
            <a:off x="3124200" y="4745038"/>
            <a:ext cx="2895600" cy="296862"/>
          </a:xfrm>
        </p:spPr>
        <p:txBody>
          <a:bodyPr/>
          <a:lstStyle>
            <a:lvl1pPr algn="ctr">
              <a:defRPr b="0">
                <a:solidFill>
                  <a:srgbClr val="FEFEFE"/>
                </a:solidFill>
              </a:defRPr>
            </a:lvl1pPr>
          </a:lstStyle>
          <a:p>
            <a:pPr>
              <a:defRPr/>
            </a:pPr>
            <a:endParaRPr lang="en-US" altLang="zh-CN"/>
          </a:p>
        </p:txBody>
      </p:sp>
      <p:sp>
        <p:nvSpPr>
          <p:cNvPr id="6" name="Rectangle 11"/>
          <p:cNvSpPr>
            <a:spLocks noGrp="1" noChangeArrowheads="1"/>
          </p:cNvSpPr>
          <p:nvPr>
            <p:ph type="sldNum" sz="quarter" idx="12"/>
          </p:nvPr>
        </p:nvSpPr>
        <p:spPr>
          <a:xfrm>
            <a:off x="6553200" y="4745038"/>
            <a:ext cx="2133600" cy="296862"/>
          </a:xfrm>
        </p:spPr>
        <p:txBody>
          <a:bodyPr>
            <a:prstTxWarp prst="textNoShape">
              <a:avLst/>
            </a:prstTxWarp>
          </a:bodyPr>
          <a:lstStyle>
            <a:lvl1pPr>
              <a:buFont typeface="Arial" pitchFamily="34" charset="0"/>
              <a:buNone/>
              <a:defRPr smtClean="0">
                <a:solidFill>
                  <a:srgbClr val="FEFEFE"/>
                </a:solidFill>
              </a:defRPr>
            </a:lvl1pPr>
          </a:lstStyle>
          <a:p>
            <a:fld id="{42C9669D-BBEE-4989-B3B5-3D799BE48FB8}" type="slidenum">
              <a:rPr lang="zh-CN" altLang="en-US"/>
              <a:pPr/>
              <a:t>‹#›</a:t>
            </a:fld>
            <a:endParaRPr lang="en-US" altLang="zh-CN"/>
          </a:p>
        </p:txBody>
      </p:sp>
    </p:spTree>
    <p:extLst>
      <p:ext uri="{BB962C8B-B14F-4D97-AF65-F5344CB8AC3E}">
        <p14:creationId xmlns:p14="http://schemas.microsoft.com/office/powerpoint/2010/main" val="18398729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12"/>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3"/>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4"/>
          <p:cNvSpPr>
            <a:spLocks noGrp="1" noChangeArrowheads="1"/>
          </p:cNvSpPr>
          <p:nvPr>
            <p:ph type="sldNum"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69113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00850" y="82179"/>
            <a:ext cx="1885950" cy="4513862"/>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1143000" y="82179"/>
            <a:ext cx="5505450" cy="4513862"/>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12"/>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3"/>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4"/>
          <p:cNvSpPr>
            <a:spLocks noGrp="1" noChangeArrowheads="1"/>
          </p:cNvSpPr>
          <p:nvPr>
            <p:ph type="sldNum"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7848689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82179"/>
            <a:ext cx="7162800" cy="445431"/>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1905000" y="743180"/>
            <a:ext cx="3314700" cy="3852861"/>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5372100" y="743180"/>
            <a:ext cx="3314700" cy="3852861"/>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Rectangle 12"/>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3"/>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4"/>
          <p:cNvSpPr>
            <a:spLocks noGrp="1" noChangeArrowheads="1"/>
          </p:cNvSpPr>
          <p:nvPr>
            <p:ph type="sldNum"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649359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Ref idx="1001">
        <a:schemeClr val="bg1"/>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wrap="square" numCol="1" anchorCtr="0" compatLnSpc="1">
            <a:prstTxWarp prst="textNoShape">
              <a:avLst/>
            </a:prstTxWarp>
          </a:bodyPr>
          <a:lstStyle>
            <a:lvl1pPr>
              <a:buFont typeface="Arial" pitchFamily="34" charset="0"/>
              <a:buNone/>
              <a:defRPr smtClean="0">
                <a:solidFill>
                  <a:srgbClr val="898989"/>
                </a:solidFill>
                <a:latin typeface="Calibri" pitchFamily="34" charset="0"/>
                <a:ea typeface="宋体" pitchFamily="2" charset="-122"/>
              </a:defRPr>
            </a:lvl1pPr>
          </a:lstStyle>
          <a:p>
            <a:fld id="{55A5337F-DDEE-48FD-ADC4-E824489D1059}" type="slidenum">
              <a:rPr lang="zh-CN" altLang="en-US"/>
              <a:pPr/>
              <a:t>‹#›</a:t>
            </a:fld>
            <a:endParaRPr lang="en-US" altLang="zh-CN"/>
          </a:p>
        </p:txBody>
      </p:sp>
    </p:spTree>
    <p:extLst>
      <p:ext uri="{BB962C8B-B14F-4D97-AF65-F5344CB8AC3E}">
        <p14:creationId xmlns:p14="http://schemas.microsoft.com/office/powerpoint/2010/main" val="15399905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endParaRPr lang="en-US" altLang="zh-CN"/>
          </a:p>
        </p:txBody>
      </p:sp>
    </p:spTree>
    <p:extLst>
      <p:ext uri="{BB962C8B-B14F-4D97-AF65-F5344CB8AC3E}">
        <p14:creationId xmlns:p14="http://schemas.microsoft.com/office/powerpoint/2010/main" val="2451498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endParaRPr lang="en-US" altLang="zh-CN"/>
          </a:p>
        </p:txBody>
      </p:sp>
    </p:spTree>
    <p:extLst>
      <p:ext uri="{BB962C8B-B14F-4D97-AF65-F5344CB8AC3E}">
        <p14:creationId xmlns:p14="http://schemas.microsoft.com/office/powerpoint/2010/main" val="40639051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endParaRPr lang="en-US" altLang="zh-CN"/>
          </a:p>
        </p:txBody>
      </p:sp>
    </p:spTree>
    <p:extLst>
      <p:ext uri="{BB962C8B-B14F-4D97-AF65-F5344CB8AC3E}">
        <p14:creationId xmlns:p14="http://schemas.microsoft.com/office/powerpoint/2010/main" val="7814392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8"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endParaRPr lang="en-US" altLang="zh-CN"/>
          </a:p>
        </p:txBody>
      </p:sp>
    </p:spTree>
    <p:extLst>
      <p:ext uri="{BB962C8B-B14F-4D97-AF65-F5344CB8AC3E}">
        <p14:creationId xmlns:p14="http://schemas.microsoft.com/office/powerpoint/2010/main" val="20923811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endParaRPr lang="en-US" altLang="zh-CN"/>
          </a:p>
        </p:txBody>
      </p:sp>
    </p:spTree>
    <p:extLst>
      <p:ext uri="{BB962C8B-B14F-4D97-AF65-F5344CB8AC3E}">
        <p14:creationId xmlns:p14="http://schemas.microsoft.com/office/powerpoint/2010/main" val="22483682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endParaRPr lang="en-US" altLang="zh-CN"/>
          </a:p>
        </p:txBody>
      </p:sp>
    </p:spTree>
    <p:extLst>
      <p:ext uri="{BB962C8B-B14F-4D97-AF65-F5344CB8AC3E}">
        <p14:creationId xmlns:p14="http://schemas.microsoft.com/office/powerpoint/2010/main" val="75402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12"/>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3"/>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4"/>
          <p:cNvSpPr>
            <a:spLocks noGrp="1" noChangeArrowheads="1"/>
          </p:cNvSpPr>
          <p:nvPr>
            <p:ph type="sldNum"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228400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2" y="1076659"/>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endParaRPr lang="en-US" altLang="zh-CN"/>
          </a:p>
        </p:txBody>
      </p:sp>
    </p:spTree>
    <p:extLst>
      <p:ext uri="{BB962C8B-B14F-4D97-AF65-F5344CB8AC3E}">
        <p14:creationId xmlns:p14="http://schemas.microsoft.com/office/powerpoint/2010/main" val="10410414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459724"/>
            <a:ext cx="5486400" cy="3087053"/>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endParaRPr lang="en-US" altLang="zh-CN"/>
          </a:p>
        </p:txBody>
      </p:sp>
    </p:spTree>
    <p:extLst>
      <p:ext uri="{BB962C8B-B14F-4D97-AF65-F5344CB8AC3E}">
        <p14:creationId xmlns:p14="http://schemas.microsoft.com/office/powerpoint/2010/main" val="38171798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endParaRPr lang="en-US" altLang="zh-CN"/>
          </a:p>
        </p:txBody>
      </p:sp>
    </p:spTree>
    <p:extLst>
      <p:ext uri="{BB962C8B-B14F-4D97-AF65-F5344CB8AC3E}">
        <p14:creationId xmlns:p14="http://schemas.microsoft.com/office/powerpoint/2010/main" val="28269778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3"/>
            <a:ext cx="2057400" cy="4389999"/>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06043"/>
            <a:ext cx="6019800" cy="4389999"/>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endParaRPr lang="en-US" altLang="zh-CN"/>
          </a:p>
        </p:txBody>
      </p:sp>
    </p:spTree>
    <p:extLst>
      <p:ext uri="{BB962C8B-B14F-4D97-AF65-F5344CB8AC3E}">
        <p14:creationId xmlns:p14="http://schemas.microsoft.com/office/powerpoint/2010/main" val="3309875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Rectangle 12"/>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3"/>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4"/>
          <p:cNvSpPr>
            <a:spLocks noGrp="1" noChangeArrowheads="1"/>
          </p:cNvSpPr>
          <p:nvPr>
            <p:ph type="sldNum"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531991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1905000" y="743180"/>
            <a:ext cx="3314700" cy="385286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5372100" y="743180"/>
            <a:ext cx="3314700" cy="385286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Rectangle 12"/>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3"/>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4"/>
          <p:cNvSpPr>
            <a:spLocks noGrp="1" noChangeArrowheads="1"/>
          </p:cNvSpPr>
          <p:nvPr>
            <p:ph type="sldNum"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982325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Rectangle 12"/>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13"/>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14"/>
          <p:cNvSpPr>
            <a:spLocks noGrp="1" noChangeArrowheads="1"/>
          </p:cNvSpPr>
          <p:nvPr>
            <p:ph type="sldNum"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829731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12"/>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3"/>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14"/>
          <p:cNvSpPr>
            <a:spLocks noGrp="1" noChangeArrowheads="1"/>
          </p:cNvSpPr>
          <p:nvPr>
            <p:ph type="sldNum"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572714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2"/>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13"/>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14"/>
          <p:cNvSpPr>
            <a:spLocks noGrp="1" noChangeArrowheads="1"/>
          </p:cNvSpPr>
          <p:nvPr>
            <p:ph type="sldNum"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06946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Rectangle 12"/>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3"/>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4"/>
          <p:cNvSpPr>
            <a:spLocks noGrp="1" noChangeArrowheads="1"/>
          </p:cNvSpPr>
          <p:nvPr>
            <p:ph type="sldNum"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50772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Rectangle 12"/>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3"/>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4"/>
          <p:cNvSpPr>
            <a:spLocks noGrp="1" noChangeArrowheads="1"/>
          </p:cNvSpPr>
          <p:nvPr>
            <p:ph type="sldNum"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879122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22882" name="Rectangle 2"/>
          <p:cNvSpPr>
            <a:spLocks noChangeArrowheads="1"/>
          </p:cNvSpPr>
          <p:nvPr/>
        </p:nvSpPr>
        <p:spPr bwMode="ltGray">
          <a:xfrm>
            <a:off x="8859838" y="0"/>
            <a:ext cx="284162" cy="4641850"/>
          </a:xfrm>
          <a:prstGeom prst="rect">
            <a:avLst/>
          </a:prstGeom>
          <a:gradFill rotWithShape="1">
            <a:gsLst>
              <a:gs pos="0">
                <a:schemeClr val="folHlink"/>
              </a:gs>
              <a:gs pos="100000">
                <a:schemeClr val="folHlink">
                  <a:gamma/>
                  <a:tint val="0"/>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Tx/>
              <a:buNone/>
              <a:defRPr/>
            </a:pPr>
            <a:endParaRPr lang="zh-CN" altLang="en-US">
              <a:latin typeface="Arial" charset="0"/>
              <a:ea typeface="+mn-ea"/>
            </a:endParaRPr>
          </a:p>
        </p:txBody>
      </p:sp>
      <p:graphicFrame>
        <p:nvGraphicFramePr>
          <p:cNvPr id="1027" name="Object 3"/>
          <p:cNvGraphicFramePr>
            <a:graphicFrameLocks noChangeAspect="1"/>
          </p:cNvGraphicFramePr>
          <p:nvPr/>
        </p:nvGraphicFramePr>
        <p:xfrm>
          <a:off x="0" y="0"/>
          <a:ext cx="3848100" cy="2849563"/>
        </p:xfrm>
        <a:graphic>
          <a:graphicData uri="http://schemas.openxmlformats.org/presentationml/2006/ole">
            <mc:AlternateContent xmlns:mc="http://schemas.openxmlformats.org/markup-compatibility/2006">
              <mc:Choice xmlns:v="urn:schemas-microsoft-com:vml" Requires="v">
                <p:oleObj spid="_x0000_s1043" r:id="rId15" imgW="3847619" imgH="3796825" progId="Photoshop.Image.6">
                  <p:embed/>
                </p:oleObj>
              </mc:Choice>
              <mc:Fallback>
                <p:oleObj r:id="rId15" imgW="3847619" imgH="3796825" progId="Photoshop.Image.6">
                  <p:embed/>
                  <p:pic>
                    <p:nvPicPr>
                      <p:cNvPr id="0" name="Object 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3848100" cy="284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28" name="Line 4"/>
          <p:cNvSpPr>
            <a:spLocks noChangeShapeType="1"/>
          </p:cNvSpPr>
          <p:nvPr/>
        </p:nvSpPr>
        <p:spPr bwMode="auto">
          <a:xfrm>
            <a:off x="304800" y="4883150"/>
            <a:ext cx="8610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Arial" pitchFamily="34" charset="0"/>
            </a:endParaRPr>
          </a:p>
        </p:txBody>
      </p:sp>
      <p:sp>
        <p:nvSpPr>
          <p:cNvPr id="122885" name="AutoShape 5"/>
          <p:cNvSpPr>
            <a:spLocks noChangeArrowheads="1"/>
          </p:cNvSpPr>
          <p:nvPr/>
        </p:nvSpPr>
        <p:spPr bwMode="ltGray">
          <a:xfrm>
            <a:off x="8461375" y="-4763"/>
            <a:ext cx="539750" cy="627063"/>
          </a:xfrm>
          <a:prstGeom prst="homePlate">
            <a:avLst>
              <a:gd name="adj" fmla="val 25000"/>
            </a:avLst>
          </a:prstGeom>
          <a:gradFill rotWithShape="1">
            <a:gsLst>
              <a:gs pos="0">
                <a:schemeClr val="accent2">
                  <a:gamma/>
                  <a:shade val="46275"/>
                  <a:invGamma/>
                </a:schemeClr>
              </a:gs>
              <a:gs pos="100000">
                <a:schemeClr val="accent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Tx/>
              <a:buNone/>
              <a:defRPr/>
            </a:pPr>
            <a:endParaRPr lang="zh-CN" altLang="en-US">
              <a:latin typeface="Arial" charset="0"/>
              <a:ea typeface="+mn-ea"/>
            </a:endParaRPr>
          </a:p>
        </p:txBody>
      </p:sp>
      <p:sp>
        <p:nvSpPr>
          <p:cNvPr id="122886" name="AutoShape 6"/>
          <p:cNvSpPr>
            <a:spLocks noChangeArrowheads="1"/>
          </p:cNvSpPr>
          <p:nvPr/>
        </p:nvSpPr>
        <p:spPr bwMode="ltGray">
          <a:xfrm>
            <a:off x="8145463" y="-4763"/>
            <a:ext cx="539750" cy="627063"/>
          </a:xfrm>
          <a:prstGeom prst="homePlate">
            <a:avLst>
              <a:gd name="adj" fmla="val 25000"/>
            </a:avLst>
          </a:prstGeom>
          <a:gradFill rotWithShape="1">
            <a:gsLst>
              <a:gs pos="0">
                <a:schemeClr val="accent2">
                  <a:gamma/>
                  <a:shade val="46275"/>
                  <a:invGamma/>
                </a:schemeClr>
              </a:gs>
              <a:gs pos="100000">
                <a:schemeClr val="accent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Tx/>
              <a:buNone/>
              <a:defRPr/>
            </a:pPr>
            <a:endParaRPr lang="zh-CN" altLang="en-US">
              <a:latin typeface="Arial" charset="0"/>
              <a:ea typeface="+mn-ea"/>
            </a:endParaRPr>
          </a:p>
        </p:txBody>
      </p:sp>
      <p:grpSp>
        <p:nvGrpSpPr>
          <p:cNvPr id="1031" name="Group 7"/>
          <p:cNvGrpSpPr>
            <a:grpSpLocks/>
          </p:cNvGrpSpPr>
          <p:nvPr/>
        </p:nvGrpSpPr>
        <p:grpSpPr bwMode="auto">
          <a:xfrm>
            <a:off x="3851275" y="0"/>
            <a:ext cx="4464050" cy="627063"/>
            <a:chOff x="2381" y="0"/>
            <a:chExt cx="3016" cy="611"/>
          </a:xfrm>
        </p:grpSpPr>
        <p:sp>
          <p:nvSpPr>
            <p:cNvPr id="122888" name="Rectangle 8"/>
            <p:cNvSpPr>
              <a:spLocks noChangeArrowheads="1"/>
            </p:cNvSpPr>
            <p:nvPr/>
          </p:nvSpPr>
          <p:spPr bwMode="ltGray">
            <a:xfrm>
              <a:off x="2381" y="2"/>
              <a:ext cx="2843" cy="609"/>
            </a:xfrm>
            <a:prstGeom prst="rect">
              <a:avLst/>
            </a:pr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Tx/>
                <a:buNone/>
                <a:defRPr/>
              </a:pPr>
              <a:endParaRPr lang="zh-CN" altLang="en-US">
                <a:latin typeface="Arial" charset="0"/>
                <a:ea typeface="+mn-ea"/>
              </a:endParaRPr>
            </a:p>
          </p:txBody>
        </p:sp>
        <p:sp>
          <p:nvSpPr>
            <p:cNvPr id="1033" name="AutoShape 9"/>
            <p:cNvSpPr>
              <a:spLocks noChangeArrowheads="1"/>
            </p:cNvSpPr>
            <p:nvPr userDrawn="1"/>
          </p:nvSpPr>
          <p:spPr bwMode="auto">
            <a:xfrm>
              <a:off x="5109" y="0"/>
              <a:ext cx="288" cy="610"/>
            </a:xfrm>
            <a:prstGeom prst="homePlate">
              <a:avLst>
                <a:gd name="adj" fmla="val 25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Arial" pitchFamily="34" charset="0"/>
              </a:endParaRPr>
            </a:p>
          </p:txBody>
        </p:sp>
      </p:grpSp>
      <p:sp>
        <p:nvSpPr>
          <p:cNvPr id="1034" name="Rectangle 10"/>
          <p:cNvSpPr>
            <a:spLocks noGrp="1" noChangeArrowheads="1"/>
          </p:cNvSpPr>
          <p:nvPr>
            <p:ph type="title" idx="4294967295"/>
          </p:nvPr>
        </p:nvSpPr>
        <p:spPr bwMode="auto">
          <a:xfrm>
            <a:off x="1143000" y="82550"/>
            <a:ext cx="71628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5" name="Rectangle 11"/>
          <p:cNvSpPr>
            <a:spLocks noGrp="1" noChangeArrowheads="1"/>
          </p:cNvSpPr>
          <p:nvPr>
            <p:ph type="body" idx="4294967295"/>
          </p:nvPr>
        </p:nvSpPr>
        <p:spPr bwMode="auto">
          <a:xfrm>
            <a:off x="1905000" y="742950"/>
            <a:ext cx="6781800" cy="385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2892" name="Rectangle 12"/>
          <p:cNvSpPr>
            <a:spLocks noGrp="1" noChangeArrowheads="1"/>
          </p:cNvSpPr>
          <p:nvPr>
            <p:ph type="dt" sz="half" idx="2"/>
          </p:nvPr>
        </p:nvSpPr>
        <p:spPr bwMode="auto">
          <a:xfrm>
            <a:off x="319088" y="4894263"/>
            <a:ext cx="2133600" cy="12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buFontTx/>
              <a:buNone/>
              <a:defRPr sz="1400" b="1">
                <a:latin typeface="+mn-lt"/>
                <a:ea typeface="+mn-ea"/>
              </a:defRPr>
            </a:lvl1pPr>
          </a:lstStyle>
          <a:p>
            <a:pPr>
              <a:defRPr/>
            </a:pPr>
            <a:endParaRPr lang="en-US" altLang="zh-CN"/>
          </a:p>
        </p:txBody>
      </p:sp>
      <p:sp>
        <p:nvSpPr>
          <p:cNvPr id="122893" name="Rectangle 13"/>
          <p:cNvSpPr>
            <a:spLocks noGrp="1" noChangeArrowheads="1"/>
          </p:cNvSpPr>
          <p:nvPr>
            <p:ph type="ftr" sz="quarter" idx="3"/>
          </p:nvPr>
        </p:nvSpPr>
        <p:spPr bwMode="auto">
          <a:xfrm>
            <a:off x="6019800" y="4916488"/>
            <a:ext cx="2895600" cy="125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buFontTx/>
              <a:buNone/>
              <a:defRPr sz="1400" b="1">
                <a:latin typeface="+mn-lt"/>
                <a:ea typeface="+mn-ea"/>
              </a:defRPr>
            </a:lvl1pPr>
          </a:lstStyle>
          <a:p>
            <a:pPr>
              <a:defRPr/>
            </a:pPr>
            <a:endParaRPr lang="en-US" altLang="zh-CN"/>
          </a:p>
        </p:txBody>
      </p:sp>
      <p:sp>
        <p:nvSpPr>
          <p:cNvPr id="122894" name="Rectangle 14"/>
          <p:cNvSpPr>
            <a:spLocks noGrp="1" noChangeArrowheads="1"/>
          </p:cNvSpPr>
          <p:nvPr>
            <p:ph type="sldNum" sz="quarter" idx="4"/>
          </p:nvPr>
        </p:nvSpPr>
        <p:spPr bwMode="auto">
          <a:xfrm>
            <a:off x="4284663" y="4916488"/>
            <a:ext cx="668337" cy="141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buFontTx/>
              <a:buNone/>
              <a:defRPr sz="1400" b="1">
                <a:latin typeface="+mn-lt"/>
                <a:ea typeface="+mn-ea"/>
              </a:defRPr>
            </a:lvl1pPr>
          </a:lstStyle>
          <a:p>
            <a:pPr>
              <a:defRPr/>
            </a:pPr>
            <a:endParaRPr lang="en-US" altLang="zh-CN"/>
          </a:p>
        </p:txBody>
      </p:sp>
    </p:spTree>
  </p:cSld>
  <p:clrMap bg1="lt1" tx1="dk1" bg2="lt2" tx2="dk2" accent1="accent1" accent2="accent2" accent3="accent3" accent4="accent4" accent5="accent5" accent6="accent6" hlink="hlink" folHlink="folHlink"/>
  <p:sldLayoutIdLst>
    <p:sldLayoutId id="2147483726" r:id="rId1"/>
    <p:sldLayoutId id="2147483715" r:id="rId2"/>
    <p:sldLayoutId id="2147483714" r:id="rId3"/>
    <p:sldLayoutId id="2147483713" r:id="rId4"/>
    <p:sldLayoutId id="2147483712" r:id="rId5"/>
    <p:sldLayoutId id="2147483711" r:id="rId6"/>
    <p:sldLayoutId id="2147483710" r:id="rId7"/>
    <p:sldLayoutId id="2147483709" r:id="rId8"/>
    <p:sldLayoutId id="2147483708" r:id="rId9"/>
    <p:sldLayoutId id="2147483707" r:id="rId10"/>
    <p:sldLayoutId id="2147483706" r:id="rId11"/>
    <p:sldLayoutId id="2147483705" r:id="rId12"/>
  </p:sldLayoutIdLst>
  <p:txStyles>
    <p:titleStyle>
      <a:lvl1pPr algn="ctr" rtl="0" eaLnBrk="0" fontAlgn="base" hangingPunct="0">
        <a:spcBef>
          <a:spcPct val="0"/>
        </a:spcBef>
        <a:spcAft>
          <a:spcPct val="0"/>
        </a:spcAft>
        <a:defRPr sz="3200" b="1">
          <a:solidFill>
            <a:schemeClr val="tx1"/>
          </a:solidFill>
          <a:latin typeface="+mj-lt"/>
          <a:ea typeface="+mj-ea"/>
          <a:cs typeface="+mj-cs"/>
        </a:defRPr>
      </a:lvl1pPr>
      <a:lvl2pPr algn="ctr" rtl="0" eaLnBrk="0" fontAlgn="base" hangingPunct="0">
        <a:spcBef>
          <a:spcPct val="0"/>
        </a:spcBef>
        <a:spcAft>
          <a:spcPct val="0"/>
        </a:spcAft>
        <a:defRPr sz="3200" b="1">
          <a:solidFill>
            <a:schemeClr val="tx1"/>
          </a:solidFill>
          <a:latin typeface="Times New Roman" pitchFamily="18" charset="0"/>
          <a:ea typeface="楷体_GB2312" pitchFamily="49" charset="-122"/>
        </a:defRPr>
      </a:lvl2pPr>
      <a:lvl3pPr algn="ctr" rtl="0" eaLnBrk="0" fontAlgn="base" hangingPunct="0">
        <a:spcBef>
          <a:spcPct val="0"/>
        </a:spcBef>
        <a:spcAft>
          <a:spcPct val="0"/>
        </a:spcAft>
        <a:defRPr sz="3200" b="1">
          <a:solidFill>
            <a:schemeClr val="tx1"/>
          </a:solidFill>
          <a:latin typeface="Times New Roman" pitchFamily="18" charset="0"/>
          <a:ea typeface="楷体_GB2312" pitchFamily="49" charset="-122"/>
        </a:defRPr>
      </a:lvl3pPr>
      <a:lvl4pPr algn="ctr" rtl="0" eaLnBrk="0" fontAlgn="base" hangingPunct="0">
        <a:spcBef>
          <a:spcPct val="0"/>
        </a:spcBef>
        <a:spcAft>
          <a:spcPct val="0"/>
        </a:spcAft>
        <a:defRPr sz="3200" b="1">
          <a:solidFill>
            <a:schemeClr val="tx1"/>
          </a:solidFill>
          <a:latin typeface="Times New Roman" pitchFamily="18" charset="0"/>
          <a:ea typeface="楷体_GB2312" pitchFamily="49" charset="-122"/>
        </a:defRPr>
      </a:lvl4pPr>
      <a:lvl5pPr algn="ctr" rtl="0" eaLnBrk="0" fontAlgn="base" hangingPunct="0">
        <a:spcBef>
          <a:spcPct val="0"/>
        </a:spcBef>
        <a:spcAft>
          <a:spcPct val="0"/>
        </a:spcAft>
        <a:defRPr sz="3200" b="1">
          <a:solidFill>
            <a:schemeClr val="tx1"/>
          </a:solidFill>
          <a:latin typeface="Times New Roman" pitchFamily="18" charset="0"/>
          <a:ea typeface="楷体_GB2312" pitchFamily="49" charset="-122"/>
        </a:defRPr>
      </a:lvl5pPr>
      <a:lvl6pPr marL="457200" algn="ctr" rtl="0" fontAlgn="base">
        <a:spcBef>
          <a:spcPct val="0"/>
        </a:spcBef>
        <a:spcAft>
          <a:spcPct val="0"/>
        </a:spcAft>
        <a:defRPr sz="3200" b="1">
          <a:solidFill>
            <a:schemeClr val="tx1"/>
          </a:solidFill>
          <a:latin typeface="Times New Roman" pitchFamily="18" charset="0"/>
          <a:ea typeface="楷体_GB2312" pitchFamily="49" charset="-122"/>
        </a:defRPr>
      </a:lvl6pPr>
      <a:lvl7pPr marL="914400" algn="ctr" rtl="0" fontAlgn="base">
        <a:spcBef>
          <a:spcPct val="0"/>
        </a:spcBef>
        <a:spcAft>
          <a:spcPct val="0"/>
        </a:spcAft>
        <a:defRPr sz="3200" b="1">
          <a:solidFill>
            <a:schemeClr val="tx1"/>
          </a:solidFill>
          <a:latin typeface="Times New Roman" pitchFamily="18" charset="0"/>
          <a:ea typeface="楷体_GB2312" pitchFamily="49" charset="-122"/>
        </a:defRPr>
      </a:lvl7pPr>
      <a:lvl8pPr marL="1371600" algn="ctr" rtl="0" fontAlgn="base">
        <a:spcBef>
          <a:spcPct val="0"/>
        </a:spcBef>
        <a:spcAft>
          <a:spcPct val="0"/>
        </a:spcAft>
        <a:defRPr sz="3200" b="1">
          <a:solidFill>
            <a:schemeClr val="tx1"/>
          </a:solidFill>
          <a:latin typeface="Times New Roman" pitchFamily="18" charset="0"/>
          <a:ea typeface="楷体_GB2312" pitchFamily="49" charset="-122"/>
        </a:defRPr>
      </a:lvl8pPr>
      <a:lvl9pPr marL="1828800" algn="ctr" rtl="0" fontAlgn="base">
        <a:spcBef>
          <a:spcPct val="0"/>
        </a:spcBef>
        <a:spcAft>
          <a:spcPct val="0"/>
        </a:spcAft>
        <a:defRPr sz="3200" b="1">
          <a:solidFill>
            <a:schemeClr val="tx1"/>
          </a:solidFill>
          <a:latin typeface="Times New Roman" pitchFamily="18" charset="0"/>
          <a:ea typeface="楷体_GB2312" pitchFamily="49" charset="-122"/>
        </a:defRPr>
      </a:lvl9pPr>
    </p:titleStyle>
    <p:bodyStyle>
      <a:lvl1pPr marL="342900" indent="-342900" algn="l" rtl="0" eaLnBrk="0" fontAlgn="base" hangingPunct="0">
        <a:spcBef>
          <a:spcPct val="20000"/>
        </a:spcBef>
        <a:spcAft>
          <a:spcPct val="0"/>
        </a:spcAft>
        <a:buClr>
          <a:schemeClr val="hlink"/>
        </a:buClr>
        <a:buFont typeface="Wingdings" pitchFamily="2" charset="2"/>
        <a:buChar char="u"/>
        <a:defRPr sz="2800" b="1">
          <a:solidFill>
            <a:schemeClr val="hlink"/>
          </a:solidFill>
          <a:latin typeface="+mn-lt"/>
          <a:ea typeface="+mn-ea"/>
          <a:cs typeface="+mn-cs"/>
        </a:defRPr>
      </a:lvl1pPr>
      <a:lvl2pPr marL="742950" indent="-285750" algn="l" rtl="0" eaLnBrk="0" fontAlgn="base" hangingPunct="0">
        <a:spcBef>
          <a:spcPct val="20000"/>
        </a:spcBef>
        <a:spcAft>
          <a:spcPct val="0"/>
        </a:spcAft>
        <a:buClr>
          <a:schemeClr val="tx2"/>
        </a:buClr>
        <a:buSzPct val="60000"/>
        <a:buFont typeface="Wingdings" pitchFamily="2" charset="2"/>
        <a:buChar char="n"/>
        <a:defRPr sz="2400" b="1">
          <a:solidFill>
            <a:schemeClr val="tx2"/>
          </a:solidFill>
          <a:latin typeface="+mn-lt"/>
          <a:ea typeface="+mn-ea"/>
        </a:defRPr>
      </a:lvl2pPr>
      <a:lvl3pPr marL="1143000" indent="-228600" algn="l" rtl="0" eaLnBrk="0" fontAlgn="base" hangingPunct="0">
        <a:spcBef>
          <a:spcPct val="20000"/>
        </a:spcBef>
        <a:spcAft>
          <a:spcPct val="0"/>
        </a:spcAft>
        <a:buClr>
          <a:schemeClr val="folHlink"/>
        </a:buClr>
        <a:buSzPct val="60000"/>
        <a:buFont typeface="Wingdings" pitchFamily="2" charset="2"/>
        <a:buChar char="n"/>
        <a:defRPr sz="2400" b="1">
          <a:solidFill>
            <a:schemeClr val="tx2"/>
          </a:solidFill>
          <a:latin typeface="+mn-lt"/>
          <a:ea typeface="+mn-ea"/>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b="1">
          <a:solidFill>
            <a:schemeClr val="tx2"/>
          </a:solidFill>
          <a:latin typeface="+mn-lt"/>
          <a:ea typeface="+mn-ea"/>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b="1">
          <a:solidFill>
            <a:schemeClr val="tx2"/>
          </a:solidFill>
          <a:latin typeface="+mn-lt"/>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b="1">
          <a:solidFill>
            <a:schemeClr val="tx2"/>
          </a:solidFill>
          <a:latin typeface="+mn-lt"/>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b="1">
          <a:solidFill>
            <a:schemeClr val="tx2"/>
          </a:solidFill>
          <a:latin typeface="+mn-lt"/>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b="1">
          <a:solidFill>
            <a:schemeClr val="tx2"/>
          </a:solidFill>
          <a:latin typeface="+mn-lt"/>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b="1">
          <a:solidFill>
            <a:schemeClr val="tx2"/>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noChangeArrowheads="1"/>
          </p:cNvSpPr>
          <p:nvPr>
            <p:ph type="body" idx="4294967295"/>
          </p:nvPr>
        </p:nvSpPr>
        <p:spPr bwMode="auto">
          <a:xfrm>
            <a:off x="457200" y="1200150"/>
            <a:ext cx="8229600" cy="339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8850"/>
            <a:ext cx="2133600" cy="273050"/>
          </a:xfrm>
          <a:prstGeom prst="rect">
            <a:avLst/>
          </a:prstGeom>
        </p:spPr>
        <p:txBody>
          <a:bodyPr vert="horz" lIns="91440" tIns="45720" rIns="91440" bIns="45720" rtlCol="0" anchor="ctr"/>
          <a:lstStyle>
            <a:lvl1pPr algn="l">
              <a:buFontTx/>
              <a:buNone/>
              <a:defRPr sz="1200">
                <a:solidFill>
                  <a:schemeClr val="tx1">
                    <a:tint val="75000"/>
                  </a:schemeClr>
                </a:solidFill>
                <a:latin typeface="Arial" charset="0"/>
              </a:defRPr>
            </a:lvl1pPr>
          </a:lstStyle>
          <a:p>
            <a:pPr>
              <a:defRPr/>
            </a:pPr>
            <a:endParaRPr lang="en-US" altLang="zh-CN"/>
          </a:p>
        </p:txBody>
      </p:sp>
      <p:sp>
        <p:nvSpPr>
          <p:cNvPr id="5" name="页脚占位符 4"/>
          <p:cNvSpPr>
            <a:spLocks noGrp="1"/>
          </p:cNvSpPr>
          <p:nvPr>
            <p:ph type="ftr" sz="quarter" idx="3"/>
          </p:nvPr>
        </p:nvSpPr>
        <p:spPr>
          <a:xfrm>
            <a:off x="3124200" y="4768850"/>
            <a:ext cx="2895600" cy="273050"/>
          </a:xfrm>
          <a:prstGeom prst="rect">
            <a:avLst/>
          </a:prstGeom>
        </p:spPr>
        <p:txBody>
          <a:bodyPr vert="horz" lIns="91440" tIns="45720" rIns="91440" bIns="45720" rtlCol="0" anchor="ctr"/>
          <a:lstStyle>
            <a:lvl1pPr algn="ctr">
              <a:buFontTx/>
              <a:buNone/>
              <a:defRPr sz="1200">
                <a:solidFill>
                  <a:schemeClr val="tx1">
                    <a:tint val="75000"/>
                  </a:schemeClr>
                </a:solidFill>
                <a:latin typeface="Arial" charset="0"/>
              </a:defRPr>
            </a:lvl1pPr>
          </a:lstStyle>
          <a:p>
            <a:pPr>
              <a:defRPr/>
            </a:pPr>
            <a:endParaRPr lang="en-US" altLang="zh-CN"/>
          </a:p>
        </p:txBody>
      </p:sp>
      <p:sp>
        <p:nvSpPr>
          <p:cNvPr id="6" name="灯片编号占位符 5"/>
          <p:cNvSpPr>
            <a:spLocks noGrp="1"/>
          </p:cNvSpPr>
          <p:nvPr>
            <p:ph type="sldNum" sz="quarter" idx="4"/>
          </p:nvPr>
        </p:nvSpPr>
        <p:spPr>
          <a:xfrm>
            <a:off x="6553200" y="4768850"/>
            <a:ext cx="2133600" cy="273050"/>
          </a:xfrm>
          <a:prstGeom prst="rect">
            <a:avLst/>
          </a:prstGeom>
        </p:spPr>
        <p:txBody>
          <a:bodyPr vert="horz" lIns="91440" tIns="45720" rIns="91440" bIns="45720" rtlCol="0" anchor="ctr"/>
          <a:lstStyle>
            <a:lvl1pPr algn="r">
              <a:buFontTx/>
              <a:buNone/>
              <a:defRPr sz="1200">
                <a:solidFill>
                  <a:schemeClr val="tx1">
                    <a:tint val="75000"/>
                  </a:schemeClr>
                </a:solidFill>
                <a:latin typeface="Arial" charset="0"/>
              </a:defRPr>
            </a:lvl1pPr>
          </a:lstStyle>
          <a:p>
            <a:pPr>
              <a:defRPr/>
            </a:pPr>
            <a:endParaRPr lang="en-US" altLang="zh-CN"/>
          </a:p>
        </p:txBody>
      </p:sp>
    </p:spTree>
  </p:cSld>
  <p:clrMap bg1="lt1" tx1="dk1" bg2="lt2" tx2="dk2" accent1="accent1" accent2="accent2" accent3="accent3" accent4="accent4" accent5="accent5" accent6="accent6" hlink="hlink" folHlink="folHlink"/>
  <p:sldLayoutIdLst>
    <p:sldLayoutId id="2147483727" r:id="rId1"/>
    <p:sldLayoutId id="2147483725" r:id="rId2"/>
    <p:sldLayoutId id="2147483724" r:id="rId3"/>
    <p:sldLayoutId id="2147483723" r:id="rId4"/>
    <p:sldLayoutId id="2147483722" r:id="rId5"/>
    <p:sldLayoutId id="2147483721" r:id="rId6"/>
    <p:sldLayoutId id="2147483720" r:id="rId7"/>
    <p:sldLayoutId id="2147483719" r:id="rId8"/>
    <p:sldLayoutId id="2147483718" r:id="rId9"/>
    <p:sldLayoutId id="2147483717" r:id="rId10"/>
    <p:sldLayoutId id="2147483716" r:id="rId11"/>
  </p:sldLayoutIdLst>
  <p:txStyles>
    <p:titleStyle>
      <a:lvl1pPr algn="ctr" rtl="0" eaLnBrk="0" fontAlgn="base" hangingPunct="0">
        <a:spcBef>
          <a:spcPct val="0"/>
        </a:spcBef>
        <a:spcAft>
          <a:spcPct val="0"/>
        </a:spcAft>
        <a:defRPr sz="4400" kern="1200">
          <a:solidFill>
            <a:schemeClr val="tx1"/>
          </a:solidFill>
          <a:latin typeface="+mj-lt"/>
          <a:ea typeface="宋体" pitchFamily="2" charset="-122"/>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宋体" pitchFamily="2" charset="-122"/>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宋体" pitchFamily="2" charset="-122"/>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宋体" pitchFamily="2" charset="-122"/>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宋体" pitchFamily="2" charset="-122"/>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宋体"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Layout" Target="../slideLayouts/slideLayout1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3.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8.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4.png"/><Relationship Id="rId7"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13.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8000" b="-38000"/>
          </a:stretch>
        </a:blipFill>
        <a:effectLst/>
      </p:bgPr>
    </p:bg>
    <p:spTree>
      <p:nvGrpSpPr>
        <p:cNvPr id="1" name=""/>
        <p:cNvGrpSpPr/>
        <p:nvPr/>
      </p:nvGrpSpPr>
      <p:grpSpPr>
        <a:xfrm>
          <a:off x="0" y="0"/>
          <a:ext cx="0" cy="0"/>
          <a:chOff x="0" y="0"/>
          <a:chExt cx="0" cy="0"/>
        </a:xfrm>
      </p:grpSpPr>
      <p:sp>
        <p:nvSpPr>
          <p:cNvPr id="9" name="饼形 8"/>
          <p:cNvSpPr/>
          <p:nvPr/>
        </p:nvSpPr>
        <p:spPr>
          <a:xfrm rot="3991431">
            <a:off x="2767807" y="175419"/>
            <a:ext cx="3402012" cy="3435350"/>
          </a:xfrm>
          <a:prstGeom prst="pie">
            <a:avLst>
              <a:gd name="adj1" fmla="val 17923980"/>
              <a:gd name="adj2" fmla="val 162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rgbClr val="002060"/>
              </a:solidFill>
            </a:endParaRPr>
          </a:p>
        </p:txBody>
      </p:sp>
      <p:sp>
        <p:nvSpPr>
          <p:cNvPr id="2066" name="Rectangle 18"/>
          <p:cNvSpPr>
            <a:spLocks noGrp="1" noChangeArrowheads="1"/>
          </p:cNvSpPr>
          <p:nvPr>
            <p:ph type="ctrTitle"/>
          </p:nvPr>
        </p:nvSpPr>
        <p:spPr>
          <a:xfrm>
            <a:off x="1476375" y="555625"/>
            <a:ext cx="5791200" cy="1531938"/>
          </a:xfrm>
          <a:ln>
            <a:miter/>
          </a:ln>
        </p:spPr>
        <p:txBody>
          <a:bodyPr rtlCol="0">
            <a:normAutofit/>
          </a:bodyPr>
          <a:lstStyle/>
          <a:p>
            <a:pPr eaLnBrk="1" fontAlgn="auto" hangingPunct="1">
              <a:spcAft>
                <a:spcPts val="0"/>
              </a:spcAft>
              <a:defRPr/>
            </a:pPr>
            <a:r>
              <a:rPr lang="zh-CN" altLang="en-US" dirty="0">
                <a:solidFill>
                  <a:srgbClr val="002060"/>
                </a:solidFill>
                <a:effectLst>
                  <a:outerShdw blurRad="38100" dist="38100" dir="2700000" algn="tl">
                    <a:srgbClr val="C0C0C0"/>
                  </a:outerShdw>
                </a:effectLst>
                <a:ea typeface="+mj-ea"/>
              </a:rPr>
              <a:t>毕业设计</a:t>
            </a:r>
            <a:endParaRPr lang="zh-CN" altLang="en-US" dirty="0" smtClean="0">
              <a:solidFill>
                <a:srgbClr val="002060"/>
              </a:solidFill>
              <a:effectLst>
                <a:outerShdw blurRad="38100" dist="38100" dir="2700000" algn="tl">
                  <a:srgbClr val="C0C0C0"/>
                </a:outerShdw>
              </a:effectLst>
              <a:ea typeface="+mj-ea"/>
            </a:endParaRPr>
          </a:p>
        </p:txBody>
      </p:sp>
      <p:sp>
        <p:nvSpPr>
          <p:cNvPr id="2067" name="Rectangle 19"/>
          <p:cNvSpPr>
            <a:spLocks noGrp="1" noChangeArrowheads="1"/>
          </p:cNvSpPr>
          <p:nvPr>
            <p:ph type="subTitle" idx="1"/>
          </p:nvPr>
        </p:nvSpPr>
        <p:spPr>
          <a:xfrm>
            <a:off x="1838325" y="1997075"/>
            <a:ext cx="4895850" cy="1195388"/>
          </a:xfrm>
          <a:ln>
            <a:miter/>
          </a:ln>
        </p:spPr>
        <p:txBody>
          <a:bodyPr rtlCol="0">
            <a:normAutofit fontScale="85000" lnSpcReduction="20000"/>
          </a:bodyPr>
          <a:lstStyle/>
          <a:p>
            <a:pPr eaLnBrk="1" fontAlgn="auto" hangingPunct="1">
              <a:spcAft>
                <a:spcPts val="0"/>
              </a:spcAft>
              <a:defRPr/>
            </a:pPr>
            <a:r>
              <a:rPr lang="zh-CN" altLang="en-US" sz="2800" b="1" dirty="0" smtClean="0">
                <a:solidFill>
                  <a:srgbClr val="002060"/>
                </a:solidFill>
                <a:effectLst>
                  <a:outerShdw blurRad="38100" dist="38100" dir="2700000" algn="tl">
                    <a:srgbClr val="C0C0C0"/>
                  </a:outerShdw>
                </a:effectLst>
                <a:ea typeface="+mn-ea"/>
              </a:rPr>
              <a:t>导   师</a:t>
            </a:r>
            <a:r>
              <a:rPr lang="en-US" altLang="zh-CN" sz="2800" b="1" dirty="0" smtClean="0">
                <a:solidFill>
                  <a:srgbClr val="002060"/>
                </a:solidFill>
                <a:effectLst>
                  <a:outerShdw blurRad="38100" dist="38100" dir="2700000" algn="tl">
                    <a:srgbClr val="C0C0C0"/>
                  </a:outerShdw>
                </a:effectLst>
                <a:ea typeface="+mn-ea"/>
              </a:rPr>
              <a:t>: xxxxxxx</a:t>
            </a:r>
          </a:p>
          <a:p>
            <a:pPr eaLnBrk="1" fontAlgn="auto" hangingPunct="1">
              <a:spcAft>
                <a:spcPts val="0"/>
              </a:spcAft>
              <a:defRPr/>
            </a:pPr>
            <a:r>
              <a:rPr lang="zh-CN" altLang="en-US" sz="2800" b="1" dirty="0" smtClean="0">
                <a:solidFill>
                  <a:srgbClr val="002060"/>
                </a:solidFill>
                <a:effectLst>
                  <a:outerShdw blurRad="38100" dist="38100" dir="2700000" algn="tl">
                    <a:srgbClr val="C0C0C0"/>
                  </a:outerShdw>
                </a:effectLst>
                <a:ea typeface="+mn-ea"/>
              </a:rPr>
              <a:t>答辩人</a:t>
            </a:r>
            <a:r>
              <a:rPr lang="en-US" altLang="zh-CN" sz="2800" b="1" dirty="0" smtClean="0">
                <a:solidFill>
                  <a:srgbClr val="002060"/>
                </a:solidFill>
                <a:effectLst>
                  <a:outerShdw blurRad="38100" dist="38100" dir="2700000" algn="tl">
                    <a:srgbClr val="C0C0C0"/>
                  </a:outerShdw>
                </a:effectLst>
                <a:ea typeface="+mn-ea"/>
              </a:rPr>
              <a:t>: xxxxxxx</a:t>
            </a:r>
          </a:p>
          <a:p>
            <a:pPr eaLnBrk="1" fontAlgn="auto" hangingPunct="1">
              <a:spcAft>
                <a:spcPts val="0"/>
              </a:spcAft>
              <a:defRPr/>
            </a:pPr>
            <a:r>
              <a:rPr lang="zh-CN" altLang="en-US" sz="2800" b="1" dirty="0" smtClean="0">
                <a:solidFill>
                  <a:srgbClr val="002060"/>
                </a:solidFill>
                <a:effectLst>
                  <a:outerShdw blurRad="38100" dist="38100" dir="2700000" algn="tl">
                    <a:srgbClr val="C0C0C0"/>
                  </a:outerShdw>
                </a:effectLst>
                <a:ea typeface="+mn-ea"/>
              </a:rPr>
              <a:t>专    业</a:t>
            </a:r>
            <a:r>
              <a:rPr lang="en-US" altLang="zh-CN" sz="2800" b="1" dirty="0" smtClean="0">
                <a:solidFill>
                  <a:srgbClr val="002060"/>
                </a:solidFill>
                <a:effectLst>
                  <a:outerShdw blurRad="38100" dist="38100" dir="2700000" algn="tl">
                    <a:srgbClr val="C0C0C0"/>
                  </a:outerShdw>
                </a:effectLst>
                <a:ea typeface="+mn-ea"/>
              </a:rPr>
              <a:t>: </a:t>
            </a:r>
            <a:r>
              <a:rPr lang="zh-CN" altLang="en-US" sz="2800" b="1" dirty="0" smtClean="0">
                <a:solidFill>
                  <a:srgbClr val="002060"/>
                </a:solidFill>
                <a:effectLst>
                  <a:outerShdw blurRad="38100" dist="38100" dir="2700000" algn="tl">
                    <a:srgbClr val="C0C0C0"/>
                  </a:outerShdw>
                </a:effectLst>
                <a:ea typeface="+mn-ea"/>
              </a:rPr>
              <a:t>计算机</a:t>
            </a:r>
            <a:endParaRPr lang="en-US" altLang="zh-CN" sz="2800" b="1" dirty="0" smtClean="0">
              <a:solidFill>
                <a:srgbClr val="002060"/>
              </a:solidFill>
              <a:effectLst>
                <a:outerShdw blurRad="38100" dist="38100" dir="2700000" algn="tl">
                  <a:srgbClr val="C0C0C0"/>
                </a:outerShdw>
              </a:effectLst>
              <a:ea typeface="+mn-ea"/>
            </a:endParaRPr>
          </a:p>
        </p:txBody>
      </p:sp>
    </p:spTree>
  </p:cSld>
  <p:clrMapOvr>
    <a:masterClrMapping/>
  </p:clrMapOvr>
  <p:transition spd="slow">
    <p:pull/>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rot="2700000">
            <a:off x="6602113" y="2559560"/>
            <a:ext cx="1009740" cy="1009740"/>
          </a:xfrm>
          <a:prstGeom prst="roundRect">
            <a:avLst/>
          </a:prstGeom>
          <a:solidFill>
            <a:srgbClr val="7030A0"/>
          </a:solidFill>
          <a:ln w="28575">
            <a:gradFill flip="none" rotWithShape="1">
              <a:gsLst>
                <a:gs pos="0">
                  <a:schemeClr val="bg1"/>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ym typeface="+mn-lt"/>
            </a:endParaRPr>
          </a:p>
        </p:txBody>
      </p:sp>
      <p:sp>
        <p:nvSpPr>
          <p:cNvPr id="17" name="圆角矩形 16"/>
          <p:cNvSpPr/>
          <p:nvPr/>
        </p:nvSpPr>
        <p:spPr>
          <a:xfrm rot="2700000">
            <a:off x="4619722" y="1806922"/>
            <a:ext cx="1009740" cy="1009740"/>
          </a:xfrm>
          <a:prstGeom prst="roundRect">
            <a:avLst/>
          </a:prstGeom>
          <a:solidFill>
            <a:srgbClr val="00B0F0"/>
          </a:solidFill>
          <a:ln w="28575">
            <a:gradFill flip="none" rotWithShape="1">
              <a:gsLst>
                <a:gs pos="0">
                  <a:schemeClr val="bg1"/>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ym typeface="+mn-lt"/>
            </a:endParaRPr>
          </a:p>
        </p:txBody>
      </p:sp>
      <p:sp>
        <p:nvSpPr>
          <p:cNvPr id="13" name="圆角矩形 12"/>
          <p:cNvSpPr/>
          <p:nvPr/>
        </p:nvSpPr>
        <p:spPr>
          <a:xfrm rot="2700000">
            <a:off x="2914605" y="2579536"/>
            <a:ext cx="1009740" cy="1009740"/>
          </a:xfrm>
          <a:prstGeom prst="roundRect">
            <a:avLst/>
          </a:prstGeom>
          <a:solidFill>
            <a:srgbClr val="00B050"/>
          </a:solidFill>
          <a:ln w="28575">
            <a:gradFill flip="none" rotWithShape="1">
              <a:gsLst>
                <a:gs pos="0">
                  <a:schemeClr val="accent1">
                    <a:lumMod val="5000"/>
                    <a:lumOff val="95000"/>
                  </a:schemeClr>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ym typeface="+mn-lt"/>
            </a:endParaRPr>
          </a:p>
        </p:txBody>
      </p:sp>
      <p:sp>
        <p:nvSpPr>
          <p:cNvPr id="9" name="圆角矩形 8"/>
          <p:cNvSpPr/>
          <p:nvPr/>
        </p:nvSpPr>
        <p:spPr>
          <a:xfrm rot="2700000">
            <a:off x="1259631" y="1845563"/>
            <a:ext cx="1009740" cy="1009740"/>
          </a:xfrm>
          <a:prstGeom prst="roundRect">
            <a:avLst/>
          </a:prstGeom>
          <a:solidFill>
            <a:srgbClr val="FFC000"/>
          </a:solidFill>
          <a:ln w="28575">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ym typeface="+mn-lt"/>
            </a:endParaRPr>
          </a:p>
        </p:txBody>
      </p:sp>
      <p:pic>
        <p:nvPicPr>
          <p:cNvPr id="15365" name="Picture 3" descr="C:\Users\akazaM\Desktop\搜狗截图2016041915050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TextBox 1"/>
          <p:cNvSpPr txBox="1">
            <a:spLocks noChangeArrowheads="1"/>
          </p:cNvSpPr>
          <p:nvPr/>
        </p:nvSpPr>
        <p:spPr bwMode="auto">
          <a:xfrm>
            <a:off x="3419475" y="5286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2060"/>
                </a:solidFill>
                <a:latin typeface="Arial" pitchFamily="34" charset="0"/>
              </a:rPr>
              <a:t>请输入大标题</a:t>
            </a:r>
          </a:p>
        </p:txBody>
      </p:sp>
      <p:grpSp>
        <p:nvGrpSpPr>
          <p:cNvPr id="6" name="组合 26"/>
          <p:cNvGrpSpPr/>
          <p:nvPr/>
        </p:nvGrpSpPr>
        <p:grpSpPr>
          <a:xfrm>
            <a:off x="1259632" y="2520916"/>
            <a:ext cx="1009740" cy="1009740"/>
            <a:chOff x="2432666" y="3409197"/>
            <a:chExt cx="1009740" cy="1009740"/>
          </a:xfrm>
          <a:effectLst>
            <a:outerShdw blurRad="25400" dist="12700" dir="2700000" algn="tl" rotWithShape="0">
              <a:prstClr val="black">
                <a:alpha val="40000"/>
              </a:prstClr>
            </a:outerShdw>
          </a:effectLst>
        </p:grpSpPr>
        <p:sp>
          <p:nvSpPr>
            <p:cNvPr id="7" name="圆角矩形 6"/>
            <p:cNvSpPr/>
            <p:nvPr/>
          </p:nvSpPr>
          <p:spPr>
            <a:xfrm rot="2700000">
              <a:off x="2432666"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ym typeface="+mn-lt"/>
              </a:endParaRPr>
            </a:p>
          </p:txBody>
        </p:sp>
        <p:sp>
          <p:nvSpPr>
            <p:cNvPr id="8" name="圆角矩形 7"/>
            <p:cNvSpPr/>
            <p:nvPr/>
          </p:nvSpPr>
          <p:spPr>
            <a:xfrm rot="2700000">
              <a:off x="2432666"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dirty="0">
                <a:sym typeface="+mn-lt"/>
              </a:endParaRPr>
            </a:p>
          </p:txBody>
        </p:sp>
      </p:grpSp>
      <p:grpSp>
        <p:nvGrpSpPr>
          <p:cNvPr id="10" name="组合 19"/>
          <p:cNvGrpSpPr/>
          <p:nvPr/>
        </p:nvGrpSpPr>
        <p:grpSpPr>
          <a:xfrm>
            <a:off x="2915754" y="1839388"/>
            <a:ext cx="1009740" cy="1009740"/>
            <a:chOff x="4070881" y="3409197"/>
            <a:chExt cx="1009740" cy="1009740"/>
          </a:xfrm>
          <a:effectLst>
            <a:outerShdw blurRad="25400" dist="12700" dir="2700000" algn="tl" rotWithShape="0">
              <a:prstClr val="black">
                <a:alpha val="40000"/>
              </a:prstClr>
            </a:outerShdw>
          </a:effectLst>
        </p:grpSpPr>
        <p:sp>
          <p:nvSpPr>
            <p:cNvPr id="11" name="圆角矩形 10"/>
            <p:cNvSpPr/>
            <p:nvPr/>
          </p:nvSpPr>
          <p:spPr>
            <a:xfrm rot="2700000">
              <a:off x="4070881"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ym typeface="+mn-lt"/>
              </a:endParaRPr>
            </a:p>
          </p:txBody>
        </p:sp>
        <p:sp>
          <p:nvSpPr>
            <p:cNvPr id="12" name="圆角矩形 11"/>
            <p:cNvSpPr/>
            <p:nvPr/>
          </p:nvSpPr>
          <p:spPr>
            <a:xfrm rot="2700000">
              <a:off x="4070881"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ym typeface="+mn-lt"/>
              </a:endParaRPr>
            </a:p>
          </p:txBody>
        </p:sp>
      </p:grpSp>
      <p:grpSp>
        <p:nvGrpSpPr>
          <p:cNvPr id="14" name="组合 13"/>
          <p:cNvGrpSpPr/>
          <p:nvPr/>
        </p:nvGrpSpPr>
        <p:grpSpPr>
          <a:xfrm>
            <a:off x="4591434" y="2566734"/>
            <a:ext cx="1009740" cy="1009740"/>
            <a:chOff x="5709096" y="3409197"/>
            <a:chExt cx="1009740" cy="1009740"/>
          </a:xfrm>
          <a:effectLst>
            <a:outerShdw blurRad="25400" dist="12700" dir="2700000" algn="tl" rotWithShape="0">
              <a:prstClr val="black">
                <a:alpha val="40000"/>
              </a:prstClr>
            </a:outerShdw>
          </a:effectLst>
        </p:grpSpPr>
        <p:sp>
          <p:nvSpPr>
            <p:cNvPr id="15" name="圆角矩形 14"/>
            <p:cNvSpPr/>
            <p:nvPr/>
          </p:nvSpPr>
          <p:spPr>
            <a:xfrm rot="2700000">
              <a:off x="5709096"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ym typeface="+mn-lt"/>
              </a:endParaRPr>
            </a:p>
          </p:txBody>
        </p:sp>
        <p:sp>
          <p:nvSpPr>
            <p:cNvPr id="16" name="圆角矩形 15"/>
            <p:cNvSpPr/>
            <p:nvPr/>
          </p:nvSpPr>
          <p:spPr>
            <a:xfrm rot="2700000">
              <a:off x="5709096"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ym typeface="+mn-lt"/>
              </a:endParaRPr>
            </a:p>
          </p:txBody>
        </p:sp>
      </p:grpSp>
      <p:grpSp>
        <p:nvGrpSpPr>
          <p:cNvPr id="18" name="组合 22"/>
          <p:cNvGrpSpPr/>
          <p:nvPr/>
        </p:nvGrpSpPr>
        <p:grpSpPr>
          <a:xfrm>
            <a:off x="6589038" y="1806920"/>
            <a:ext cx="1009740" cy="1009740"/>
            <a:chOff x="7347311" y="3409197"/>
            <a:chExt cx="1009740" cy="1009740"/>
          </a:xfrm>
          <a:effectLst>
            <a:outerShdw blurRad="25400" dist="12700" dir="2700000" algn="tl" rotWithShape="0">
              <a:prstClr val="black">
                <a:alpha val="40000"/>
              </a:prstClr>
            </a:outerShdw>
          </a:effectLst>
        </p:grpSpPr>
        <p:sp>
          <p:nvSpPr>
            <p:cNvPr id="19" name="圆角矩形 18"/>
            <p:cNvSpPr/>
            <p:nvPr/>
          </p:nvSpPr>
          <p:spPr>
            <a:xfrm rot="2700000">
              <a:off x="7347311"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ym typeface="+mn-lt"/>
              </a:endParaRPr>
            </a:p>
          </p:txBody>
        </p:sp>
        <p:sp>
          <p:nvSpPr>
            <p:cNvPr id="20" name="圆角矩形 19"/>
            <p:cNvSpPr/>
            <p:nvPr/>
          </p:nvSpPr>
          <p:spPr>
            <a:xfrm rot="2700000">
              <a:off x="7347311"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ym typeface="+mn-lt"/>
              </a:endParaRPr>
            </a:p>
          </p:txBody>
        </p:sp>
      </p:grpSp>
      <p:sp>
        <p:nvSpPr>
          <p:cNvPr id="15371" name="TextBox 1"/>
          <p:cNvSpPr txBox="1">
            <a:spLocks noChangeArrowheads="1"/>
          </p:cNvSpPr>
          <p:nvPr/>
        </p:nvSpPr>
        <p:spPr bwMode="auto">
          <a:xfrm>
            <a:off x="1211263" y="2924175"/>
            <a:ext cx="11064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添加标题</a:t>
            </a:r>
          </a:p>
        </p:txBody>
      </p:sp>
      <p:sp>
        <p:nvSpPr>
          <p:cNvPr id="15372" name="TextBox 22"/>
          <p:cNvSpPr txBox="1">
            <a:spLocks noChangeArrowheads="1"/>
          </p:cNvSpPr>
          <p:nvPr/>
        </p:nvSpPr>
        <p:spPr bwMode="auto">
          <a:xfrm>
            <a:off x="2865438" y="215900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添加标题</a:t>
            </a:r>
          </a:p>
        </p:txBody>
      </p:sp>
      <p:sp>
        <p:nvSpPr>
          <p:cNvPr id="15373" name="TextBox 23"/>
          <p:cNvSpPr txBox="1">
            <a:spLocks noChangeArrowheads="1"/>
          </p:cNvSpPr>
          <p:nvPr/>
        </p:nvSpPr>
        <p:spPr bwMode="auto">
          <a:xfrm>
            <a:off x="4583113" y="2900363"/>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添加标题</a:t>
            </a:r>
          </a:p>
        </p:txBody>
      </p:sp>
      <p:sp>
        <p:nvSpPr>
          <p:cNvPr id="15374" name="TextBox 24"/>
          <p:cNvSpPr txBox="1">
            <a:spLocks noChangeArrowheads="1"/>
          </p:cNvSpPr>
          <p:nvPr/>
        </p:nvSpPr>
        <p:spPr bwMode="auto">
          <a:xfrm>
            <a:off x="6540500" y="21272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添加标题</a:t>
            </a:r>
          </a:p>
        </p:txBody>
      </p:sp>
      <p:sp>
        <p:nvSpPr>
          <p:cNvPr id="15375" name="TextBox 37"/>
          <p:cNvSpPr txBox="1">
            <a:spLocks noChangeArrowheads="1"/>
          </p:cNvSpPr>
          <p:nvPr/>
        </p:nvSpPr>
        <p:spPr bwMode="auto">
          <a:xfrm>
            <a:off x="950913" y="3825875"/>
            <a:ext cx="1430337"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15376" name="TextBox 37"/>
          <p:cNvSpPr txBox="1">
            <a:spLocks noChangeArrowheads="1"/>
          </p:cNvSpPr>
          <p:nvPr/>
        </p:nvSpPr>
        <p:spPr bwMode="auto">
          <a:xfrm>
            <a:off x="2706688" y="3816350"/>
            <a:ext cx="143033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15377" name="TextBox 37"/>
          <p:cNvSpPr txBox="1">
            <a:spLocks noChangeArrowheads="1"/>
          </p:cNvSpPr>
          <p:nvPr/>
        </p:nvSpPr>
        <p:spPr bwMode="auto">
          <a:xfrm>
            <a:off x="4435475" y="3825875"/>
            <a:ext cx="1430338"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15378" name="TextBox 37"/>
          <p:cNvSpPr txBox="1">
            <a:spLocks noChangeArrowheads="1"/>
          </p:cNvSpPr>
          <p:nvPr/>
        </p:nvSpPr>
        <p:spPr bwMode="auto">
          <a:xfrm>
            <a:off x="6659563" y="3798888"/>
            <a:ext cx="143033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Tree>
  </p:cSld>
  <p:clrMapOvr>
    <a:masterClrMapping/>
  </p:clrMapOvr>
  <p:transition spd="slow">
    <p:circl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椭圆 40"/>
          <p:cNvSpPr/>
          <p:nvPr/>
        </p:nvSpPr>
        <p:spPr>
          <a:xfrm>
            <a:off x="2265363" y="3322638"/>
            <a:ext cx="1728787" cy="1655762"/>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39" name="椭圆 38"/>
          <p:cNvSpPr/>
          <p:nvPr/>
        </p:nvSpPr>
        <p:spPr>
          <a:xfrm>
            <a:off x="3660775" y="1458913"/>
            <a:ext cx="2455863" cy="2376487"/>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 name="椭圆 1"/>
          <p:cNvSpPr/>
          <p:nvPr/>
        </p:nvSpPr>
        <p:spPr>
          <a:xfrm>
            <a:off x="976313" y="1617663"/>
            <a:ext cx="1727200" cy="1657350"/>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pic>
        <p:nvPicPr>
          <p:cNvPr id="16388" name="Picture 3" descr="C:\Users\akazaM\Desktop\搜狗截图2016041915050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TextBox 1"/>
          <p:cNvSpPr txBox="1">
            <a:spLocks noChangeArrowheads="1"/>
          </p:cNvSpPr>
          <p:nvPr/>
        </p:nvSpPr>
        <p:spPr bwMode="auto">
          <a:xfrm>
            <a:off x="3419475" y="5286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2060"/>
                </a:solidFill>
                <a:latin typeface="Arial" pitchFamily="34" charset="0"/>
              </a:rPr>
              <a:t>请输入大标题</a:t>
            </a:r>
          </a:p>
        </p:txBody>
      </p:sp>
      <p:sp>
        <p:nvSpPr>
          <p:cNvPr id="16390" name="TextBox 9"/>
          <p:cNvSpPr txBox="1">
            <a:spLocks noChangeArrowheads="1"/>
          </p:cNvSpPr>
          <p:nvPr/>
        </p:nvSpPr>
        <p:spPr bwMode="auto">
          <a:xfrm>
            <a:off x="1157288" y="1966913"/>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添加标题</a:t>
            </a:r>
          </a:p>
        </p:txBody>
      </p:sp>
      <p:sp>
        <p:nvSpPr>
          <p:cNvPr id="16391" name="TextBox 10"/>
          <p:cNvSpPr txBox="1">
            <a:spLocks noChangeArrowheads="1"/>
          </p:cNvSpPr>
          <p:nvPr/>
        </p:nvSpPr>
        <p:spPr bwMode="auto">
          <a:xfrm>
            <a:off x="4194175" y="1900238"/>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添加标题</a:t>
            </a:r>
          </a:p>
        </p:txBody>
      </p:sp>
      <p:sp>
        <p:nvSpPr>
          <p:cNvPr id="16392" name="TextBox 11"/>
          <p:cNvSpPr txBox="1">
            <a:spLocks noChangeArrowheads="1"/>
          </p:cNvSpPr>
          <p:nvPr/>
        </p:nvSpPr>
        <p:spPr bwMode="auto">
          <a:xfrm>
            <a:off x="2401888" y="3589338"/>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添加标题</a:t>
            </a:r>
          </a:p>
        </p:txBody>
      </p:sp>
      <p:sp>
        <p:nvSpPr>
          <p:cNvPr id="16393" name="TextBox 37"/>
          <p:cNvSpPr txBox="1">
            <a:spLocks noChangeArrowheads="1"/>
          </p:cNvSpPr>
          <p:nvPr/>
        </p:nvSpPr>
        <p:spPr bwMode="auto">
          <a:xfrm>
            <a:off x="1135063" y="2298700"/>
            <a:ext cx="14287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a:t>
            </a:r>
            <a:endParaRPr lang="en-US" altLang="zh-CN" sz="1600">
              <a:solidFill>
                <a:srgbClr val="002060"/>
              </a:solidFill>
              <a:latin typeface="Arial" pitchFamily="34" charset="0"/>
            </a:endParaRPr>
          </a:p>
        </p:txBody>
      </p:sp>
      <p:sp>
        <p:nvSpPr>
          <p:cNvPr id="16394" name="TextBox 37"/>
          <p:cNvSpPr txBox="1">
            <a:spLocks noChangeArrowheads="1"/>
          </p:cNvSpPr>
          <p:nvPr/>
        </p:nvSpPr>
        <p:spPr bwMode="auto">
          <a:xfrm>
            <a:off x="4173538" y="2233613"/>
            <a:ext cx="1430337"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3" name="椭圆 2"/>
          <p:cNvSpPr/>
          <p:nvPr/>
        </p:nvSpPr>
        <p:spPr>
          <a:xfrm>
            <a:off x="2036763" y="1563688"/>
            <a:ext cx="457200" cy="51911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8" name="十字箭头 27"/>
          <p:cNvSpPr/>
          <p:nvPr/>
        </p:nvSpPr>
        <p:spPr>
          <a:xfrm>
            <a:off x="2101850" y="1617663"/>
            <a:ext cx="285750" cy="409575"/>
          </a:xfrm>
          <a:prstGeom prst="quadArrow">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a:buFontTx/>
              <a:buNone/>
              <a:defRPr/>
            </a:pPr>
            <a:endParaRPr lang="zh-CN" altLang="en-US"/>
          </a:p>
        </p:txBody>
      </p:sp>
      <p:sp>
        <p:nvSpPr>
          <p:cNvPr id="40" name="椭圆 39"/>
          <p:cNvSpPr/>
          <p:nvPr/>
        </p:nvSpPr>
        <p:spPr>
          <a:xfrm>
            <a:off x="5302250" y="1473200"/>
            <a:ext cx="457200" cy="51752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7" name="Freeform 46"/>
          <p:cNvSpPr>
            <a:spLocks noEditPoints="1"/>
          </p:cNvSpPr>
          <p:nvPr/>
        </p:nvSpPr>
        <p:spPr bwMode="auto">
          <a:xfrm>
            <a:off x="5399088" y="1585913"/>
            <a:ext cx="282575" cy="290512"/>
          </a:xfrm>
          <a:custGeom>
            <a:avLst/>
            <a:gdLst/>
            <a:ahLst/>
            <a:cxnLst>
              <a:cxn ang="0">
                <a:pos x="256" y="0"/>
              </a:cxn>
              <a:cxn ang="0">
                <a:pos x="256" y="0"/>
              </a:cxn>
              <a:cxn ang="0">
                <a:pos x="242" y="2"/>
              </a:cxn>
              <a:cxn ang="0">
                <a:pos x="184" y="10"/>
              </a:cxn>
              <a:cxn ang="0">
                <a:pos x="114" y="42"/>
              </a:cxn>
              <a:cxn ang="0">
                <a:pos x="60" y="82"/>
              </a:cxn>
              <a:cxn ang="0">
                <a:pos x="4" y="152"/>
              </a:cxn>
              <a:cxn ang="0">
                <a:pos x="4" y="164"/>
              </a:cxn>
              <a:cxn ang="0">
                <a:pos x="48" y="222"/>
              </a:cxn>
              <a:cxn ang="0">
                <a:pos x="98" y="266"/>
              </a:cxn>
              <a:cxn ang="0">
                <a:pos x="168" y="302"/>
              </a:cxn>
              <a:cxn ang="0">
                <a:pos x="256" y="316"/>
              </a:cxn>
              <a:cxn ang="0">
                <a:pos x="316" y="308"/>
              </a:cxn>
              <a:cxn ang="0">
                <a:pos x="390" y="280"/>
              </a:cxn>
              <a:cxn ang="0">
                <a:pos x="448" y="236"/>
              </a:cxn>
              <a:cxn ang="0">
                <a:pos x="494" y="182"/>
              </a:cxn>
              <a:cxn ang="0">
                <a:pos x="510" y="158"/>
              </a:cxn>
              <a:cxn ang="0">
                <a:pos x="476" y="110"/>
              </a:cxn>
              <a:cxn ang="0">
                <a:pos x="416" y="54"/>
              </a:cxn>
              <a:cxn ang="0">
                <a:pos x="352" y="18"/>
              </a:cxn>
              <a:cxn ang="0">
                <a:pos x="268" y="2"/>
              </a:cxn>
              <a:cxn ang="0">
                <a:pos x="214" y="78"/>
              </a:cxn>
              <a:cxn ang="0">
                <a:pos x="232" y="84"/>
              </a:cxn>
              <a:cxn ang="0">
                <a:pos x="244" y="100"/>
              </a:cxn>
              <a:cxn ang="0">
                <a:pos x="248" y="112"/>
              </a:cxn>
              <a:cxn ang="0">
                <a:pos x="242" y="132"/>
              </a:cxn>
              <a:cxn ang="0">
                <a:pos x="226" y="144"/>
              </a:cxn>
              <a:cxn ang="0">
                <a:pos x="214" y="146"/>
              </a:cxn>
              <a:cxn ang="0">
                <a:pos x="194" y="140"/>
              </a:cxn>
              <a:cxn ang="0">
                <a:pos x="182" y="126"/>
              </a:cxn>
              <a:cxn ang="0">
                <a:pos x="180" y="112"/>
              </a:cxn>
              <a:cxn ang="0">
                <a:pos x="186" y="94"/>
              </a:cxn>
              <a:cxn ang="0">
                <a:pos x="200" y="82"/>
              </a:cxn>
              <a:cxn ang="0">
                <a:pos x="214" y="78"/>
              </a:cxn>
              <a:cxn ang="0">
                <a:pos x="236" y="270"/>
              </a:cxn>
              <a:cxn ang="0">
                <a:pos x="180" y="258"/>
              </a:cxn>
              <a:cxn ang="0">
                <a:pos x="122" y="228"/>
              </a:cxn>
              <a:cxn ang="0">
                <a:pos x="64" y="174"/>
              </a:cxn>
              <a:cxn ang="0">
                <a:pos x="66" y="138"/>
              </a:cxn>
              <a:cxn ang="0">
                <a:pos x="128" y="84"/>
              </a:cxn>
              <a:cxn ang="0">
                <a:pos x="138" y="96"/>
              </a:cxn>
              <a:cxn ang="0">
                <a:pos x="136" y="120"/>
              </a:cxn>
              <a:cxn ang="0">
                <a:pos x="144" y="168"/>
              </a:cxn>
              <a:cxn ang="0">
                <a:pos x="188" y="220"/>
              </a:cxn>
              <a:cxn ang="0">
                <a:pos x="242" y="240"/>
              </a:cxn>
              <a:cxn ang="0">
                <a:pos x="268" y="240"/>
              </a:cxn>
              <a:cxn ang="0">
                <a:pos x="322" y="220"/>
              </a:cxn>
              <a:cxn ang="0">
                <a:pos x="366" y="168"/>
              </a:cxn>
              <a:cxn ang="0">
                <a:pos x="376" y="120"/>
              </a:cxn>
              <a:cxn ang="0">
                <a:pos x="372" y="96"/>
              </a:cxn>
              <a:cxn ang="0">
                <a:pos x="382" y="84"/>
              </a:cxn>
              <a:cxn ang="0">
                <a:pos x="444" y="138"/>
              </a:cxn>
              <a:cxn ang="0">
                <a:pos x="446" y="174"/>
              </a:cxn>
              <a:cxn ang="0">
                <a:pos x="388" y="228"/>
              </a:cxn>
              <a:cxn ang="0">
                <a:pos x="330" y="258"/>
              </a:cxn>
              <a:cxn ang="0">
                <a:pos x="276" y="270"/>
              </a:cxn>
            </a:cxnLst>
            <a:rect l="0" t="0" r="r" b="b"/>
            <a:pathLst>
              <a:path w="510" h="316">
                <a:moveTo>
                  <a:pt x="268" y="2"/>
                </a:moveTo>
                <a:lnTo>
                  <a:pt x="268" y="2"/>
                </a:lnTo>
                <a:lnTo>
                  <a:pt x="256" y="0"/>
                </a:lnTo>
                <a:lnTo>
                  <a:pt x="256" y="0"/>
                </a:lnTo>
                <a:lnTo>
                  <a:pt x="256" y="0"/>
                </a:lnTo>
                <a:lnTo>
                  <a:pt x="256" y="0"/>
                </a:lnTo>
                <a:lnTo>
                  <a:pt x="256" y="0"/>
                </a:lnTo>
                <a:lnTo>
                  <a:pt x="256" y="0"/>
                </a:lnTo>
                <a:lnTo>
                  <a:pt x="242" y="2"/>
                </a:lnTo>
                <a:lnTo>
                  <a:pt x="242" y="2"/>
                </a:lnTo>
                <a:lnTo>
                  <a:pt x="212" y="4"/>
                </a:lnTo>
                <a:lnTo>
                  <a:pt x="184" y="10"/>
                </a:lnTo>
                <a:lnTo>
                  <a:pt x="158" y="18"/>
                </a:lnTo>
                <a:lnTo>
                  <a:pt x="136" y="28"/>
                </a:lnTo>
                <a:lnTo>
                  <a:pt x="114" y="42"/>
                </a:lnTo>
                <a:lnTo>
                  <a:pt x="94" y="54"/>
                </a:lnTo>
                <a:lnTo>
                  <a:pt x="76" y="68"/>
                </a:lnTo>
                <a:lnTo>
                  <a:pt x="60" y="82"/>
                </a:lnTo>
                <a:lnTo>
                  <a:pt x="34" y="110"/>
                </a:lnTo>
                <a:lnTo>
                  <a:pt x="16" y="134"/>
                </a:lnTo>
                <a:lnTo>
                  <a:pt x="4" y="152"/>
                </a:lnTo>
                <a:lnTo>
                  <a:pt x="0" y="158"/>
                </a:lnTo>
                <a:lnTo>
                  <a:pt x="0" y="158"/>
                </a:lnTo>
                <a:lnTo>
                  <a:pt x="4" y="164"/>
                </a:lnTo>
                <a:lnTo>
                  <a:pt x="16" y="182"/>
                </a:lnTo>
                <a:lnTo>
                  <a:pt x="36" y="208"/>
                </a:lnTo>
                <a:lnTo>
                  <a:pt x="48" y="222"/>
                </a:lnTo>
                <a:lnTo>
                  <a:pt x="62" y="236"/>
                </a:lnTo>
                <a:lnTo>
                  <a:pt x="80" y="252"/>
                </a:lnTo>
                <a:lnTo>
                  <a:pt x="98" y="266"/>
                </a:lnTo>
                <a:lnTo>
                  <a:pt x="120" y="280"/>
                </a:lnTo>
                <a:lnTo>
                  <a:pt x="142" y="292"/>
                </a:lnTo>
                <a:lnTo>
                  <a:pt x="168" y="302"/>
                </a:lnTo>
                <a:lnTo>
                  <a:pt x="194" y="308"/>
                </a:lnTo>
                <a:lnTo>
                  <a:pt x="224" y="314"/>
                </a:lnTo>
                <a:lnTo>
                  <a:pt x="256" y="316"/>
                </a:lnTo>
                <a:lnTo>
                  <a:pt x="256" y="316"/>
                </a:lnTo>
                <a:lnTo>
                  <a:pt x="286" y="314"/>
                </a:lnTo>
                <a:lnTo>
                  <a:pt x="316" y="308"/>
                </a:lnTo>
                <a:lnTo>
                  <a:pt x="342" y="302"/>
                </a:lnTo>
                <a:lnTo>
                  <a:pt x="368" y="292"/>
                </a:lnTo>
                <a:lnTo>
                  <a:pt x="390" y="280"/>
                </a:lnTo>
                <a:lnTo>
                  <a:pt x="412" y="266"/>
                </a:lnTo>
                <a:lnTo>
                  <a:pt x="430" y="252"/>
                </a:lnTo>
                <a:lnTo>
                  <a:pt x="448" y="236"/>
                </a:lnTo>
                <a:lnTo>
                  <a:pt x="462" y="222"/>
                </a:lnTo>
                <a:lnTo>
                  <a:pt x="474" y="208"/>
                </a:lnTo>
                <a:lnTo>
                  <a:pt x="494" y="182"/>
                </a:lnTo>
                <a:lnTo>
                  <a:pt x="506" y="164"/>
                </a:lnTo>
                <a:lnTo>
                  <a:pt x="510" y="158"/>
                </a:lnTo>
                <a:lnTo>
                  <a:pt x="510" y="158"/>
                </a:lnTo>
                <a:lnTo>
                  <a:pt x="506" y="152"/>
                </a:lnTo>
                <a:lnTo>
                  <a:pt x="496" y="134"/>
                </a:lnTo>
                <a:lnTo>
                  <a:pt x="476" y="110"/>
                </a:lnTo>
                <a:lnTo>
                  <a:pt x="450" y="82"/>
                </a:lnTo>
                <a:lnTo>
                  <a:pt x="434" y="68"/>
                </a:lnTo>
                <a:lnTo>
                  <a:pt x="416" y="54"/>
                </a:lnTo>
                <a:lnTo>
                  <a:pt x="396" y="42"/>
                </a:lnTo>
                <a:lnTo>
                  <a:pt x="374" y="30"/>
                </a:lnTo>
                <a:lnTo>
                  <a:pt x="352" y="18"/>
                </a:lnTo>
                <a:lnTo>
                  <a:pt x="326" y="10"/>
                </a:lnTo>
                <a:lnTo>
                  <a:pt x="298" y="4"/>
                </a:lnTo>
                <a:lnTo>
                  <a:pt x="268" y="2"/>
                </a:lnTo>
                <a:lnTo>
                  <a:pt x="268" y="2"/>
                </a:lnTo>
                <a:close/>
                <a:moveTo>
                  <a:pt x="214" y="78"/>
                </a:moveTo>
                <a:lnTo>
                  <a:pt x="214" y="78"/>
                </a:lnTo>
                <a:lnTo>
                  <a:pt x="220" y="80"/>
                </a:lnTo>
                <a:lnTo>
                  <a:pt x="226" y="82"/>
                </a:lnTo>
                <a:lnTo>
                  <a:pt x="232" y="84"/>
                </a:lnTo>
                <a:lnTo>
                  <a:pt x="238" y="88"/>
                </a:lnTo>
                <a:lnTo>
                  <a:pt x="242" y="94"/>
                </a:lnTo>
                <a:lnTo>
                  <a:pt x="244" y="100"/>
                </a:lnTo>
                <a:lnTo>
                  <a:pt x="246" y="106"/>
                </a:lnTo>
                <a:lnTo>
                  <a:pt x="248" y="112"/>
                </a:lnTo>
                <a:lnTo>
                  <a:pt x="248" y="112"/>
                </a:lnTo>
                <a:lnTo>
                  <a:pt x="246" y="120"/>
                </a:lnTo>
                <a:lnTo>
                  <a:pt x="244" y="126"/>
                </a:lnTo>
                <a:lnTo>
                  <a:pt x="242" y="132"/>
                </a:lnTo>
                <a:lnTo>
                  <a:pt x="238" y="136"/>
                </a:lnTo>
                <a:lnTo>
                  <a:pt x="232" y="140"/>
                </a:lnTo>
                <a:lnTo>
                  <a:pt x="226" y="144"/>
                </a:lnTo>
                <a:lnTo>
                  <a:pt x="220" y="146"/>
                </a:lnTo>
                <a:lnTo>
                  <a:pt x="214" y="146"/>
                </a:lnTo>
                <a:lnTo>
                  <a:pt x="214" y="146"/>
                </a:lnTo>
                <a:lnTo>
                  <a:pt x="206" y="146"/>
                </a:lnTo>
                <a:lnTo>
                  <a:pt x="200" y="144"/>
                </a:lnTo>
                <a:lnTo>
                  <a:pt x="194" y="140"/>
                </a:lnTo>
                <a:lnTo>
                  <a:pt x="190" y="136"/>
                </a:lnTo>
                <a:lnTo>
                  <a:pt x="186" y="132"/>
                </a:lnTo>
                <a:lnTo>
                  <a:pt x="182" y="126"/>
                </a:lnTo>
                <a:lnTo>
                  <a:pt x="180" y="120"/>
                </a:lnTo>
                <a:lnTo>
                  <a:pt x="180" y="112"/>
                </a:lnTo>
                <a:lnTo>
                  <a:pt x="180" y="112"/>
                </a:lnTo>
                <a:lnTo>
                  <a:pt x="180" y="106"/>
                </a:lnTo>
                <a:lnTo>
                  <a:pt x="182" y="100"/>
                </a:lnTo>
                <a:lnTo>
                  <a:pt x="186" y="94"/>
                </a:lnTo>
                <a:lnTo>
                  <a:pt x="190" y="88"/>
                </a:lnTo>
                <a:lnTo>
                  <a:pt x="194" y="84"/>
                </a:lnTo>
                <a:lnTo>
                  <a:pt x="200" y="82"/>
                </a:lnTo>
                <a:lnTo>
                  <a:pt x="206" y="80"/>
                </a:lnTo>
                <a:lnTo>
                  <a:pt x="214" y="78"/>
                </a:lnTo>
                <a:lnTo>
                  <a:pt x="214" y="78"/>
                </a:lnTo>
                <a:close/>
                <a:moveTo>
                  <a:pt x="256" y="270"/>
                </a:moveTo>
                <a:lnTo>
                  <a:pt x="256" y="270"/>
                </a:lnTo>
                <a:lnTo>
                  <a:pt x="236" y="270"/>
                </a:lnTo>
                <a:lnTo>
                  <a:pt x="216" y="268"/>
                </a:lnTo>
                <a:lnTo>
                  <a:pt x="198" y="264"/>
                </a:lnTo>
                <a:lnTo>
                  <a:pt x="180" y="258"/>
                </a:lnTo>
                <a:lnTo>
                  <a:pt x="164" y="252"/>
                </a:lnTo>
                <a:lnTo>
                  <a:pt x="150" y="246"/>
                </a:lnTo>
                <a:lnTo>
                  <a:pt x="122" y="228"/>
                </a:lnTo>
                <a:lnTo>
                  <a:pt x="98" y="210"/>
                </a:lnTo>
                <a:lnTo>
                  <a:pt x="80" y="192"/>
                </a:lnTo>
                <a:lnTo>
                  <a:pt x="64" y="174"/>
                </a:lnTo>
                <a:lnTo>
                  <a:pt x="52" y="158"/>
                </a:lnTo>
                <a:lnTo>
                  <a:pt x="52" y="158"/>
                </a:lnTo>
                <a:lnTo>
                  <a:pt x="66" y="138"/>
                </a:lnTo>
                <a:lnTo>
                  <a:pt x="86" y="116"/>
                </a:lnTo>
                <a:lnTo>
                  <a:pt x="112" y="94"/>
                </a:lnTo>
                <a:lnTo>
                  <a:pt x="128" y="84"/>
                </a:lnTo>
                <a:lnTo>
                  <a:pt x="144" y="74"/>
                </a:lnTo>
                <a:lnTo>
                  <a:pt x="144" y="74"/>
                </a:lnTo>
                <a:lnTo>
                  <a:pt x="138" y="96"/>
                </a:lnTo>
                <a:lnTo>
                  <a:pt x="136" y="108"/>
                </a:lnTo>
                <a:lnTo>
                  <a:pt x="136" y="120"/>
                </a:lnTo>
                <a:lnTo>
                  <a:pt x="136" y="120"/>
                </a:lnTo>
                <a:lnTo>
                  <a:pt x="136" y="132"/>
                </a:lnTo>
                <a:lnTo>
                  <a:pt x="138" y="144"/>
                </a:lnTo>
                <a:lnTo>
                  <a:pt x="144" y="168"/>
                </a:lnTo>
                <a:lnTo>
                  <a:pt x="156" y="188"/>
                </a:lnTo>
                <a:lnTo>
                  <a:pt x="170" y="206"/>
                </a:lnTo>
                <a:lnTo>
                  <a:pt x="188" y="220"/>
                </a:lnTo>
                <a:lnTo>
                  <a:pt x="208" y="232"/>
                </a:lnTo>
                <a:lnTo>
                  <a:pt x="230" y="238"/>
                </a:lnTo>
                <a:lnTo>
                  <a:pt x="242" y="240"/>
                </a:lnTo>
                <a:lnTo>
                  <a:pt x="256" y="240"/>
                </a:lnTo>
                <a:lnTo>
                  <a:pt x="256" y="240"/>
                </a:lnTo>
                <a:lnTo>
                  <a:pt x="268" y="240"/>
                </a:lnTo>
                <a:lnTo>
                  <a:pt x="280" y="238"/>
                </a:lnTo>
                <a:lnTo>
                  <a:pt x="302" y="232"/>
                </a:lnTo>
                <a:lnTo>
                  <a:pt x="322" y="220"/>
                </a:lnTo>
                <a:lnTo>
                  <a:pt x="340" y="206"/>
                </a:lnTo>
                <a:lnTo>
                  <a:pt x="354" y="188"/>
                </a:lnTo>
                <a:lnTo>
                  <a:pt x="366" y="168"/>
                </a:lnTo>
                <a:lnTo>
                  <a:pt x="372" y="144"/>
                </a:lnTo>
                <a:lnTo>
                  <a:pt x="374" y="132"/>
                </a:lnTo>
                <a:lnTo>
                  <a:pt x="376" y="120"/>
                </a:lnTo>
                <a:lnTo>
                  <a:pt x="376" y="120"/>
                </a:lnTo>
                <a:lnTo>
                  <a:pt x="374" y="108"/>
                </a:lnTo>
                <a:lnTo>
                  <a:pt x="372" y="96"/>
                </a:lnTo>
                <a:lnTo>
                  <a:pt x="366" y="74"/>
                </a:lnTo>
                <a:lnTo>
                  <a:pt x="366" y="74"/>
                </a:lnTo>
                <a:lnTo>
                  <a:pt x="382" y="84"/>
                </a:lnTo>
                <a:lnTo>
                  <a:pt x="398" y="94"/>
                </a:lnTo>
                <a:lnTo>
                  <a:pt x="424" y="118"/>
                </a:lnTo>
                <a:lnTo>
                  <a:pt x="444" y="138"/>
                </a:lnTo>
                <a:lnTo>
                  <a:pt x="458" y="158"/>
                </a:lnTo>
                <a:lnTo>
                  <a:pt x="458" y="158"/>
                </a:lnTo>
                <a:lnTo>
                  <a:pt x="446" y="174"/>
                </a:lnTo>
                <a:lnTo>
                  <a:pt x="430" y="192"/>
                </a:lnTo>
                <a:lnTo>
                  <a:pt x="412" y="210"/>
                </a:lnTo>
                <a:lnTo>
                  <a:pt x="388" y="228"/>
                </a:lnTo>
                <a:lnTo>
                  <a:pt x="360" y="246"/>
                </a:lnTo>
                <a:lnTo>
                  <a:pt x="346" y="252"/>
                </a:lnTo>
                <a:lnTo>
                  <a:pt x="330" y="258"/>
                </a:lnTo>
                <a:lnTo>
                  <a:pt x="312" y="264"/>
                </a:lnTo>
                <a:lnTo>
                  <a:pt x="294" y="268"/>
                </a:lnTo>
                <a:lnTo>
                  <a:pt x="276" y="270"/>
                </a:lnTo>
                <a:lnTo>
                  <a:pt x="256" y="270"/>
                </a:lnTo>
                <a:lnTo>
                  <a:pt x="256" y="270"/>
                </a:lnTo>
                <a:close/>
              </a:path>
            </a:pathLst>
          </a:custGeom>
          <a:solidFill>
            <a:srgbClr val="FFFFFF"/>
          </a:solidFill>
          <a:ln w="9525">
            <a:noFill/>
            <a:round/>
          </a:ln>
          <a:effectLst>
            <a:outerShdw blurRad="50800" dist="38100" dir="5400000" algn="t" rotWithShape="0">
              <a:prstClr val="black">
                <a:alpha val="40000"/>
              </a:prstClr>
            </a:outerShdw>
          </a:effectLst>
        </p:spPr>
        <p:txBody>
          <a:bodyPr lIns="91438" tIns="45719" rIns="91438" bIns="45719"/>
          <a:lstStyle/>
          <a:p>
            <a:pPr>
              <a:buFontTx/>
              <a:buNone/>
              <a:defRPr/>
            </a:pPr>
            <a:endParaRPr lang="zh-CN" altLang="en-US">
              <a:latin typeface="Arial" pitchFamily="34" charset="0"/>
            </a:endParaRPr>
          </a:p>
        </p:txBody>
      </p:sp>
      <p:sp>
        <p:nvSpPr>
          <p:cNvPr id="42" name="椭圆 41"/>
          <p:cNvSpPr/>
          <p:nvPr/>
        </p:nvSpPr>
        <p:spPr>
          <a:xfrm>
            <a:off x="3343275" y="3332163"/>
            <a:ext cx="457200" cy="51911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9" name="Freeform 120"/>
          <p:cNvSpPr>
            <a:spLocks noEditPoints="1"/>
          </p:cNvSpPr>
          <p:nvPr/>
        </p:nvSpPr>
        <p:spPr bwMode="auto">
          <a:xfrm>
            <a:off x="3484563" y="3432175"/>
            <a:ext cx="176212" cy="301625"/>
          </a:xfrm>
          <a:custGeom>
            <a:avLst/>
            <a:gdLst/>
            <a:ahLst/>
            <a:cxnLst>
              <a:cxn ang="0">
                <a:pos x="244" y="342"/>
              </a:cxn>
              <a:cxn ang="0">
                <a:pos x="262" y="292"/>
              </a:cxn>
              <a:cxn ang="0">
                <a:pos x="300" y="228"/>
              </a:cxn>
              <a:cxn ang="0">
                <a:pos x="320" y="184"/>
              </a:cxn>
              <a:cxn ang="0">
                <a:pos x="322" y="158"/>
              </a:cxn>
              <a:cxn ang="0">
                <a:pos x="314" y="110"/>
              </a:cxn>
              <a:cxn ang="0">
                <a:pos x="294" y="70"/>
              </a:cxn>
              <a:cxn ang="0">
                <a:pos x="264" y="36"/>
              </a:cxn>
              <a:cxn ang="0">
                <a:pos x="224" y="12"/>
              </a:cxn>
              <a:cxn ang="0">
                <a:pos x="178" y="2"/>
              </a:cxn>
              <a:cxn ang="0">
                <a:pos x="144" y="2"/>
              </a:cxn>
              <a:cxn ang="0">
                <a:pos x="98" y="12"/>
              </a:cxn>
              <a:cxn ang="0">
                <a:pos x="58" y="36"/>
              </a:cxn>
              <a:cxn ang="0">
                <a:pos x="28" y="70"/>
              </a:cxn>
              <a:cxn ang="0">
                <a:pos x="6" y="110"/>
              </a:cxn>
              <a:cxn ang="0">
                <a:pos x="0" y="158"/>
              </a:cxn>
              <a:cxn ang="0">
                <a:pos x="4" y="186"/>
              </a:cxn>
              <a:cxn ang="0">
                <a:pos x="26" y="236"/>
              </a:cxn>
              <a:cxn ang="0">
                <a:pos x="68" y="310"/>
              </a:cxn>
              <a:cxn ang="0">
                <a:pos x="80" y="356"/>
              </a:cxn>
              <a:cxn ang="0">
                <a:pos x="80" y="404"/>
              </a:cxn>
              <a:cxn ang="0">
                <a:pos x="90" y="432"/>
              </a:cxn>
              <a:cxn ang="0">
                <a:pos x="124" y="468"/>
              </a:cxn>
              <a:cxn ang="0">
                <a:pos x="152" y="482"/>
              </a:cxn>
              <a:cxn ang="0">
                <a:pos x="180" y="480"/>
              </a:cxn>
              <a:cxn ang="0">
                <a:pos x="226" y="440"/>
              </a:cxn>
              <a:cxn ang="0">
                <a:pos x="238" y="424"/>
              </a:cxn>
              <a:cxn ang="0">
                <a:pos x="242" y="384"/>
              </a:cxn>
              <a:cxn ang="0">
                <a:pos x="144" y="382"/>
              </a:cxn>
              <a:cxn ang="0">
                <a:pos x="130" y="362"/>
              </a:cxn>
              <a:cxn ang="0">
                <a:pos x="136" y="348"/>
              </a:cxn>
              <a:cxn ang="0">
                <a:pos x="152" y="342"/>
              </a:cxn>
              <a:cxn ang="0">
                <a:pos x="204" y="52"/>
              </a:cxn>
              <a:cxn ang="0">
                <a:pos x="242" y="78"/>
              </a:cxn>
              <a:cxn ang="0">
                <a:pos x="264" y="106"/>
              </a:cxn>
              <a:cxn ang="0">
                <a:pos x="272" y="132"/>
              </a:cxn>
              <a:cxn ang="0">
                <a:pos x="260" y="150"/>
              </a:cxn>
              <a:cxn ang="0">
                <a:pos x="244" y="150"/>
              </a:cxn>
              <a:cxn ang="0">
                <a:pos x="232" y="134"/>
              </a:cxn>
              <a:cxn ang="0">
                <a:pos x="216" y="108"/>
              </a:cxn>
              <a:cxn ang="0">
                <a:pos x="188" y="90"/>
              </a:cxn>
              <a:cxn ang="0">
                <a:pos x="176" y="84"/>
              </a:cxn>
              <a:cxn ang="0">
                <a:pos x="170" y="72"/>
              </a:cxn>
              <a:cxn ang="0">
                <a:pos x="184" y="52"/>
              </a:cxn>
            </a:cxnLst>
            <a:rect l="0" t="0" r="r" b="b"/>
            <a:pathLst>
              <a:path w="322" h="484">
                <a:moveTo>
                  <a:pt x="152" y="342"/>
                </a:moveTo>
                <a:lnTo>
                  <a:pt x="244" y="342"/>
                </a:lnTo>
                <a:lnTo>
                  <a:pt x="244" y="342"/>
                </a:lnTo>
                <a:lnTo>
                  <a:pt x="248" y="328"/>
                </a:lnTo>
                <a:lnTo>
                  <a:pt x="252" y="316"/>
                </a:lnTo>
                <a:lnTo>
                  <a:pt x="262" y="292"/>
                </a:lnTo>
                <a:lnTo>
                  <a:pt x="274" y="270"/>
                </a:lnTo>
                <a:lnTo>
                  <a:pt x="288" y="250"/>
                </a:lnTo>
                <a:lnTo>
                  <a:pt x="300" y="228"/>
                </a:lnTo>
                <a:lnTo>
                  <a:pt x="312" y="208"/>
                </a:lnTo>
                <a:lnTo>
                  <a:pt x="316" y="196"/>
                </a:lnTo>
                <a:lnTo>
                  <a:pt x="320" y="184"/>
                </a:lnTo>
                <a:lnTo>
                  <a:pt x="322" y="170"/>
                </a:lnTo>
                <a:lnTo>
                  <a:pt x="322" y="158"/>
                </a:lnTo>
                <a:lnTo>
                  <a:pt x="322" y="158"/>
                </a:lnTo>
                <a:lnTo>
                  <a:pt x="322" y="142"/>
                </a:lnTo>
                <a:lnTo>
                  <a:pt x="318" y="126"/>
                </a:lnTo>
                <a:lnTo>
                  <a:pt x="314" y="110"/>
                </a:lnTo>
                <a:lnTo>
                  <a:pt x="310" y="96"/>
                </a:lnTo>
                <a:lnTo>
                  <a:pt x="302" y="82"/>
                </a:lnTo>
                <a:lnTo>
                  <a:pt x="294" y="70"/>
                </a:lnTo>
                <a:lnTo>
                  <a:pt x="286" y="58"/>
                </a:lnTo>
                <a:lnTo>
                  <a:pt x="274" y="46"/>
                </a:lnTo>
                <a:lnTo>
                  <a:pt x="264" y="36"/>
                </a:lnTo>
                <a:lnTo>
                  <a:pt x="250" y="28"/>
                </a:lnTo>
                <a:lnTo>
                  <a:pt x="238" y="20"/>
                </a:lnTo>
                <a:lnTo>
                  <a:pt x="224" y="12"/>
                </a:lnTo>
                <a:lnTo>
                  <a:pt x="208" y="8"/>
                </a:lnTo>
                <a:lnTo>
                  <a:pt x="194" y="4"/>
                </a:lnTo>
                <a:lnTo>
                  <a:pt x="178" y="2"/>
                </a:lnTo>
                <a:lnTo>
                  <a:pt x="160" y="0"/>
                </a:lnTo>
                <a:lnTo>
                  <a:pt x="160" y="0"/>
                </a:lnTo>
                <a:lnTo>
                  <a:pt x="144" y="2"/>
                </a:lnTo>
                <a:lnTo>
                  <a:pt x="128" y="4"/>
                </a:lnTo>
                <a:lnTo>
                  <a:pt x="112" y="8"/>
                </a:lnTo>
                <a:lnTo>
                  <a:pt x="98" y="12"/>
                </a:lnTo>
                <a:lnTo>
                  <a:pt x="84" y="20"/>
                </a:lnTo>
                <a:lnTo>
                  <a:pt x="70" y="28"/>
                </a:lnTo>
                <a:lnTo>
                  <a:pt x="58" y="36"/>
                </a:lnTo>
                <a:lnTo>
                  <a:pt x="46" y="46"/>
                </a:lnTo>
                <a:lnTo>
                  <a:pt x="36" y="58"/>
                </a:lnTo>
                <a:lnTo>
                  <a:pt x="28" y="70"/>
                </a:lnTo>
                <a:lnTo>
                  <a:pt x="20" y="82"/>
                </a:lnTo>
                <a:lnTo>
                  <a:pt x="12" y="96"/>
                </a:lnTo>
                <a:lnTo>
                  <a:pt x="6" y="110"/>
                </a:lnTo>
                <a:lnTo>
                  <a:pt x="2" y="126"/>
                </a:lnTo>
                <a:lnTo>
                  <a:pt x="0" y="142"/>
                </a:lnTo>
                <a:lnTo>
                  <a:pt x="0" y="158"/>
                </a:lnTo>
                <a:lnTo>
                  <a:pt x="0" y="158"/>
                </a:lnTo>
                <a:lnTo>
                  <a:pt x="0" y="172"/>
                </a:lnTo>
                <a:lnTo>
                  <a:pt x="4" y="186"/>
                </a:lnTo>
                <a:lnTo>
                  <a:pt x="8" y="200"/>
                </a:lnTo>
                <a:lnTo>
                  <a:pt x="12" y="212"/>
                </a:lnTo>
                <a:lnTo>
                  <a:pt x="26" y="236"/>
                </a:lnTo>
                <a:lnTo>
                  <a:pt x="40" y="260"/>
                </a:lnTo>
                <a:lnTo>
                  <a:pt x="54" y="284"/>
                </a:lnTo>
                <a:lnTo>
                  <a:pt x="68" y="310"/>
                </a:lnTo>
                <a:lnTo>
                  <a:pt x="72" y="324"/>
                </a:lnTo>
                <a:lnTo>
                  <a:pt x="76" y="338"/>
                </a:lnTo>
                <a:lnTo>
                  <a:pt x="80" y="356"/>
                </a:lnTo>
                <a:lnTo>
                  <a:pt x="80" y="372"/>
                </a:lnTo>
                <a:lnTo>
                  <a:pt x="80" y="404"/>
                </a:lnTo>
                <a:lnTo>
                  <a:pt x="80" y="404"/>
                </a:lnTo>
                <a:lnTo>
                  <a:pt x="82" y="414"/>
                </a:lnTo>
                <a:lnTo>
                  <a:pt x="84" y="424"/>
                </a:lnTo>
                <a:lnTo>
                  <a:pt x="90" y="432"/>
                </a:lnTo>
                <a:lnTo>
                  <a:pt x="96" y="440"/>
                </a:lnTo>
                <a:lnTo>
                  <a:pt x="124" y="468"/>
                </a:lnTo>
                <a:lnTo>
                  <a:pt x="124" y="468"/>
                </a:lnTo>
                <a:lnTo>
                  <a:pt x="132" y="476"/>
                </a:lnTo>
                <a:lnTo>
                  <a:pt x="142" y="480"/>
                </a:lnTo>
                <a:lnTo>
                  <a:pt x="152" y="482"/>
                </a:lnTo>
                <a:lnTo>
                  <a:pt x="160" y="484"/>
                </a:lnTo>
                <a:lnTo>
                  <a:pt x="170" y="482"/>
                </a:lnTo>
                <a:lnTo>
                  <a:pt x="180" y="480"/>
                </a:lnTo>
                <a:lnTo>
                  <a:pt x="188" y="476"/>
                </a:lnTo>
                <a:lnTo>
                  <a:pt x="196" y="468"/>
                </a:lnTo>
                <a:lnTo>
                  <a:pt x="226" y="440"/>
                </a:lnTo>
                <a:lnTo>
                  <a:pt x="226" y="440"/>
                </a:lnTo>
                <a:lnTo>
                  <a:pt x="232" y="432"/>
                </a:lnTo>
                <a:lnTo>
                  <a:pt x="238" y="424"/>
                </a:lnTo>
                <a:lnTo>
                  <a:pt x="240" y="414"/>
                </a:lnTo>
                <a:lnTo>
                  <a:pt x="242" y="404"/>
                </a:lnTo>
                <a:lnTo>
                  <a:pt x="242" y="384"/>
                </a:lnTo>
                <a:lnTo>
                  <a:pt x="152" y="384"/>
                </a:lnTo>
                <a:lnTo>
                  <a:pt x="152" y="384"/>
                </a:lnTo>
                <a:lnTo>
                  <a:pt x="144" y="382"/>
                </a:lnTo>
                <a:lnTo>
                  <a:pt x="136" y="378"/>
                </a:lnTo>
                <a:lnTo>
                  <a:pt x="132" y="370"/>
                </a:lnTo>
                <a:lnTo>
                  <a:pt x="130" y="362"/>
                </a:lnTo>
                <a:lnTo>
                  <a:pt x="130" y="362"/>
                </a:lnTo>
                <a:lnTo>
                  <a:pt x="132" y="356"/>
                </a:lnTo>
                <a:lnTo>
                  <a:pt x="136" y="348"/>
                </a:lnTo>
                <a:lnTo>
                  <a:pt x="144" y="344"/>
                </a:lnTo>
                <a:lnTo>
                  <a:pt x="152" y="342"/>
                </a:lnTo>
                <a:lnTo>
                  <a:pt x="152" y="342"/>
                </a:lnTo>
                <a:close/>
                <a:moveTo>
                  <a:pt x="190" y="50"/>
                </a:moveTo>
                <a:lnTo>
                  <a:pt x="190" y="50"/>
                </a:lnTo>
                <a:lnTo>
                  <a:pt x="204" y="52"/>
                </a:lnTo>
                <a:lnTo>
                  <a:pt x="216" y="58"/>
                </a:lnTo>
                <a:lnTo>
                  <a:pt x="230" y="68"/>
                </a:lnTo>
                <a:lnTo>
                  <a:pt x="242" y="78"/>
                </a:lnTo>
                <a:lnTo>
                  <a:pt x="242" y="78"/>
                </a:lnTo>
                <a:lnTo>
                  <a:pt x="254" y="92"/>
                </a:lnTo>
                <a:lnTo>
                  <a:pt x="264" y="106"/>
                </a:lnTo>
                <a:lnTo>
                  <a:pt x="270" y="120"/>
                </a:lnTo>
                <a:lnTo>
                  <a:pt x="272" y="132"/>
                </a:lnTo>
                <a:lnTo>
                  <a:pt x="272" y="132"/>
                </a:lnTo>
                <a:lnTo>
                  <a:pt x="270" y="140"/>
                </a:lnTo>
                <a:lnTo>
                  <a:pt x="266" y="146"/>
                </a:lnTo>
                <a:lnTo>
                  <a:pt x="260" y="150"/>
                </a:lnTo>
                <a:lnTo>
                  <a:pt x="252" y="152"/>
                </a:lnTo>
                <a:lnTo>
                  <a:pt x="252" y="152"/>
                </a:lnTo>
                <a:lnTo>
                  <a:pt x="244" y="150"/>
                </a:lnTo>
                <a:lnTo>
                  <a:pt x="238" y="146"/>
                </a:lnTo>
                <a:lnTo>
                  <a:pt x="234" y="142"/>
                </a:lnTo>
                <a:lnTo>
                  <a:pt x="232" y="134"/>
                </a:lnTo>
                <a:lnTo>
                  <a:pt x="232" y="134"/>
                </a:lnTo>
                <a:lnTo>
                  <a:pt x="226" y="120"/>
                </a:lnTo>
                <a:lnTo>
                  <a:pt x="216" y="108"/>
                </a:lnTo>
                <a:lnTo>
                  <a:pt x="202" y="98"/>
                </a:lnTo>
                <a:lnTo>
                  <a:pt x="196" y="94"/>
                </a:lnTo>
                <a:lnTo>
                  <a:pt x="188" y="90"/>
                </a:lnTo>
                <a:lnTo>
                  <a:pt x="188" y="90"/>
                </a:lnTo>
                <a:lnTo>
                  <a:pt x="180" y="88"/>
                </a:lnTo>
                <a:lnTo>
                  <a:pt x="176" y="84"/>
                </a:lnTo>
                <a:lnTo>
                  <a:pt x="172" y="78"/>
                </a:lnTo>
                <a:lnTo>
                  <a:pt x="170" y="72"/>
                </a:lnTo>
                <a:lnTo>
                  <a:pt x="170" y="72"/>
                </a:lnTo>
                <a:lnTo>
                  <a:pt x="172" y="64"/>
                </a:lnTo>
                <a:lnTo>
                  <a:pt x="176" y="56"/>
                </a:lnTo>
                <a:lnTo>
                  <a:pt x="184" y="52"/>
                </a:lnTo>
                <a:lnTo>
                  <a:pt x="190" y="50"/>
                </a:lnTo>
                <a:lnTo>
                  <a:pt x="190" y="50"/>
                </a:lnTo>
                <a:close/>
              </a:path>
            </a:pathLst>
          </a:custGeom>
          <a:solidFill>
            <a:schemeClr val="bg1"/>
          </a:solidFill>
          <a:ln w="9525">
            <a:noFill/>
            <a:round/>
          </a:ln>
          <a:effectLst>
            <a:outerShdw blurRad="50800" dist="38100" dir="5400000" algn="t" rotWithShape="0">
              <a:prstClr val="black">
                <a:alpha val="40000"/>
              </a:prstClr>
            </a:outerShdw>
          </a:effectLst>
        </p:spPr>
        <p:txBody>
          <a:bodyPr lIns="91438" tIns="45719" rIns="91438" bIns="45719"/>
          <a:lstStyle/>
          <a:p>
            <a:pPr>
              <a:buFontTx/>
              <a:buNone/>
              <a:defRPr/>
            </a:pPr>
            <a:endParaRPr lang="zh-CN" altLang="en-US">
              <a:latin typeface="Arial" pitchFamily="34" charset="0"/>
            </a:endParaRPr>
          </a:p>
        </p:txBody>
      </p:sp>
      <p:sp>
        <p:nvSpPr>
          <p:cNvPr id="16401" name="TextBox 37"/>
          <p:cNvSpPr txBox="1">
            <a:spLocks noChangeArrowheads="1"/>
          </p:cNvSpPr>
          <p:nvPr/>
        </p:nvSpPr>
        <p:spPr bwMode="auto">
          <a:xfrm>
            <a:off x="2371725" y="3895725"/>
            <a:ext cx="14287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a:t>
            </a:r>
            <a:endParaRPr lang="en-US" altLang="zh-CN" sz="1600">
              <a:solidFill>
                <a:srgbClr val="002060"/>
              </a:solidFill>
              <a:latin typeface="Arial" pitchFamily="34" charset="0"/>
            </a:endParaRPr>
          </a:p>
        </p:txBody>
      </p:sp>
      <p:sp>
        <p:nvSpPr>
          <p:cNvPr id="44" name="椭圆 43"/>
          <p:cNvSpPr/>
          <p:nvPr/>
        </p:nvSpPr>
        <p:spPr>
          <a:xfrm>
            <a:off x="6372225" y="2471738"/>
            <a:ext cx="2016125" cy="1973262"/>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45" name="椭圆 44"/>
          <p:cNvSpPr/>
          <p:nvPr/>
        </p:nvSpPr>
        <p:spPr>
          <a:xfrm>
            <a:off x="7902575" y="2492375"/>
            <a:ext cx="457200" cy="517525"/>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grpSp>
        <p:nvGrpSpPr>
          <p:cNvPr id="30" name="组 1"/>
          <p:cNvGrpSpPr/>
          <p:nvPr/>
        </p:nvGrpSpPr>
        <p:grpSpPr>
          <a:xfrm>
            <a:off x="8024509" y="2626455"/>
            <a:ext cx="219899" cy="248299"/>
            <a:chOff x="2918443" y="958398"/>
            <a:chExt cx="505529" cy="521606"/>
          </a:xfrm>
          <a:solidFill>
            <a:schemeClr val="bg1"/>
          </a:solidFill>
        </p:grpSpPr>
        <p:sp>
          <p:nvSpPr>
            <p:cNvPr id="31" name="Freeform 54"/>
            <p:cNvSpPr>
              <a:spLocks noEditPoints="1"/>
            </p:cNvSpPr>
            <p:nvPr/>
          </p:nvSpPr>
          <p:spPr bwMode="auto">
            <a:xfrm>
              <a:off x="2918443" y="958398"/>
              <a:ext cx="505529" cy="521606"/>
            </a:xfrm>
            <a:custGeom>
              <a:avLst/>
              <a:gdLst/>
              <a:ahLst/>
              <a:cxnLst>
                <a:cxn ang="0">
                  <a:pos x="82" y="0"/>
                </a:cxn>
                <a:cxn ang="0">
                  <a:pos x="66" y="0"/>
                </a:cxn>
                <a:cxn ang="0">
                  <a:pos x="36" y="14"/>
                </a:cxn>
                <a:cxn ang="0">
                  <a:pos x="14" y="36"/>
                </a:cxn>
                <a:cxn ang="0">
                  <a:pos x="0" y="68"/>
                </a:cxn>
                <a:cxn ang="0">
                  <a:pos x="0" y="498"/>
                </a:cxn>
                <a:cxn ang="0">
                  <a:pos x="0" y="514"/>
                </a:cxn>
                <a:cxn ang="0">
                  <a:pos x="14" y="546"/>
                </a:cxn>
                <a:cxn ang="0">
                  <a:pos x="36" y="570"/>
                </a:cxn>
                <a:cxn ang="0">
                  <a:pos x="66" y="582"/>
                </a:cxn>
                <a:cxn ang="0">
                  <a:pos x="482" y="584"/>
                </a:cxn>
                <a:cxn ang="0">
                  <a:pos x="498" y="582"/>
                </a:cxn>
                <a:cxn ang="0">
                  <a:pos x="528" y="570"/>
                </a:cxn>
                <a:cxn ang="0">
                  <a:pos x="550" y="546"/>
                </a:cxn>
                <a:cxn ang="0">
                  <a:pos x="564" y="514"/>
                </a:cxn>
                <a:cxn ang="0">
                  <a:pos x="566" y="84"/>
                </a:cxn>
                <a:cxn ang="0">
                  <a:pos x="564" y="68"/>
                </a:cxn>
                <a:cxn ang="0">
                  <a:pos x="550" y="36"/>
                </a:cxn>
                <a:cxn ang="0">
                  <a:pos x="528" y="14"/>
                </a:cxn>
                <a:cxn ang="0">
                  <a:pos x="498" y="0"/>
                </a:cxn>
                <a:cxn ang="0">
                  <a:pos x="482" y="0"/>
                </a:cxn>
                <a:cxn ang="0">
                  <a:pos x="518" y="498"/>
                </a:cxn>
                <a:cxn ang="0">
                  <a:pos x="514" y="512"/>
                </a:cxn>
                <a:cxn ang="0">
                  <a:pos x="506" y="522"/>
                </a:cxn>
                <a:cxn ang="0">
                  <a:pos x="496" y="530"/>
                </a:cxn>
                <a:cxn ang="0">
                  <a:pos x="482" y="534"/>
                </a:cxn>
                <a:cxn ang="0">
                  <a:pos x="82" y="534"/>
                </a:cxn>
                <a:cxn ang="0">
                  <a:pos x="68" y="530"/>
                </a:cxn>
                <a:cxn ang="0">
                  <a:pos x="58" y="522"/>
                </a:cxn>
                <a:cxn ang="0">
                  <a:pos x="50" y="512"/>
                </a:cxn>
                <a:cxn ang="0">
                  <a:pos x="48" y="498"/>
                </a:cxn>
                <a:cxn ang="0">
                  <a:pos x="48" y="84"/>
                </a:cxn>
                <a:cxn ang="0">
                  <a:pos x="50" y="72"/>
                </a:cxn>
                <a:cxn ang="0">
                  <a:pos x="58" y="60"/>
                </a:cxn>
                <a:cxn ang="0">
                  <a:pos x="68" y="52"/>
                </a:cxn>
                <a:cxn ang="0">
                  <a:pos x="82" y="50"/>
                </a:cxn>
                <a:cxn ang="0">
                  <a:pos x="482" y="50"/>
                </a:cxn>
                <a:cxn ang="0">
                  <a:pos x="496" y="52"/>
                </a:cxn>
                <a:cxn ang="0">
                  <a:pos x="506" y="60"/>
                </a:cxn>
                <a:cxn ang="0">
                  <a:pos x="514" y="72"/>
                </a:cxn>
                <a:cxn ang="0">
                  <a:pos x="518" y="84"/>
                </a:cxn>
              </a:cxnLst>
              <a:rect l="0" t="0" r="r" b="b"/>
              <a:pathLst>
                <a:path w="566" h="584">
                  <a:moveTo>
                    <a:pt x="482" y="0"/>
                  </a:moveTo>
                  <a:lnTo>
                    <a:pt x="82" y="0"/>
                  </a:lnTo>
                  <a:lnTo>
                    <a:pt x="82" y="0"/>
                  </a:lnTo>
                  <a:lnTo>
                    <a:pt x="66" y="0"/>
                  </a:lnTo>
                  <a:lnTo>
                    <a:pt x="50" y="6"/>
                  </a:lnTo>
                  <a:lnTo>
                    <a:pt x="36" y="14"/>
                  </a:lnTo>
                  <a:lnTo>
                    <a:pt x="24" y="24"/>
                  </a:lnTo>
                  <a:lnTo>
                    <a:pt x="14" y="36"/>
                  </a:lnTo>
                  <a:lnTo>
                    <a:pt x="6" y="52"/>
                  </a:lnTo>
                  <a:lnTo>
                    <a:pt x="0" y="68"/>
                  </a:lnTo>
                  <a:lnTo>
                    <a:pt x="0" y="84"/>
                  </a:lnTo>
                  <a:lnTo>
                    <a:pt x="0" y="498"/>
                  </a:lnTo>
                  <a:lnTo>
                    <a:pt x="0" y="498"/>
                  </a:lnTo>
                  <a:lnTo>
                    <a:pt x="0" y="514"/>
                  </a:lnTo>
                  <a:lnTo>
                    <a:pt x="6" y="532"/>
                  </a:lnTo>
                  <a:lnTo>
                    <a:pt x="14" y="546"/>
                  </a:lnTo>
                  <a:lnTo>
                    <a:pt x="24" y="558"/>
                  </a:lnTo>
                  <a:lnTo>
                    <a:pt x="36" y="570"/>
                  </a:lnTo>
                  <a:lnTo>
                    <a:pt x="50" y="578"/>
                  </a:lnTo>
                  <a:lnTo>
                    <a:pt x="66" y="582"/>
                  </a:lnTo>
                  <a:lnTo>
                    <a:pt x="82" y="584"/>
                  </a:lnTo>
                  <a:lnTo>
                    <a:pt x="482" y="584"/>
                  </a:lnTo>
                  <a:lnTo>
                    <a:pt x="482" y="584"/>
                  </a:lnTo>
                  <a:lnTo>
                    <a:pt x="498" y="582"/>
                  </a:lnTo>
                  <a:lnTo>
                    <a:pt x="514" y="578"/>
                  </a:lnTo>
                  <a:lnTo>
                    <a:pt x="528" y="570"/>
                  </a:lnTo>
                  <a:lnTo>
                    <a:pt x="540" y="558"/>
                  </a:lnTo>
                  <a:lnTo>
                    <a:pt x="550" y="546"/>
                  </a:lnTo>
                  <a:lnTo>
                    <a:pt x="558" y="532"/>
                  </a:lnTo>
                  <a:lnTo>
                    <a:pt x="564" y="514"/>
                  </a:lnTo>
                  <a:lnTo>
                    <a:pt x="566" y="498"/>
                  </a:lnTo>
                  <a:lnTo>
                    <a:pt x="566" y="84"/>
                  </a:lnTo>
                  <a:lnTo>
                    <a:pt x="566" y="84"/>
                  </a:lnTo>
                  <a:lnTo>
                    <a:pt x="564" y="68"/>
                  </a:lnTo>
                  <a:lnTo>
                    <a:pt x="558" y="52"/>
                  </a:lnTo>
                  <a:lnTo>
                    <a:pt x="550" y="36"/>
                  </a:lnTo>
                  <a:lnTo>
                    <a:pt x="540" y="24"/>
                  </a:lnTo>
                  <a:lnTo>
                    <a:pt x="528" y="14"/>
                  </a:lnTo>
                  <a:lnTo>
                    <a:pt x="514" y="6"/>
                  </a:lnTo>
                  <a:lnTo>
                    <a:pt x="498" y="0"/>
                  </a:lnTo>
                  <a:lnTo>
                    <a:pt x="482" y="0"/>
                  </a:lnTo>
                  <a:lnTo>
                    <a:pt x="482" y="0"/>
                  </a:lnTo>
                  <a:close/>
                  <a:moveTo>
                    <a:pt x="518" y="498"/>
                  </a:moveTo>
                  <a:lnTo>
                    <a:pt x="518" y="498"/>
                  </a:lnTo>
                  <a:lnTo>
                    <a:pt x="516" y="504"/>
                  </a:lnTo>
                  <a:lnTo>
                    <a:pt x="514" y="512"/>
                  </a:lnTo>
                  <a:lnTo>
                    <a:pt x="510" y="518"/>
                  </a:lnTo>
                  <a:lnTo>
                    <a:pt x="506" y="522"/>
                  </a:lnTo>
                  <a:lnTo>
                    <a:pt x="502" y="526"/>
                  </a:lnTo>
                  <a:lnTo>
                    <a:pt x="496" y="530"/>
                  </a:lnTo>
                  <a:lnTo>
                    <a:pt x="488" y="532"/>
                  </a:lnTo>
                  <a:lnTo>
                    <a:pt x="482" y="534"/>
                  </a:lnTo>
                  <a:lnTo>
                    <a:pt x="82" y="534"/>
                  </a:lnTo>
                  <a:lnTo>
                    <a:pt x="82" y="534"/>
                  </a:lnTo>
                  <a:lnTo>
                    <a:pt x="76" y="532"/>
                  </a:lnTo>
                  <a:lnTo>
                    <a:pt x="68" y="530"/>
                  </a:lnTo>
                  <a:lnTo>
                    <a:pt x="62" y="526"/>
                  </a:lnTo>
                  <a:lnTo>
                    <a:pt x="58" y="522"/>
                  </a:lnTo>
                  <a:lnTo>
                    <a:pt x="54" y="518"/>
                  </a:lnTo>
                  <a:lnTo>
                    <a:pt x="50" y="512"/>
                  </a:lnTo>
                  <a:lnTo>
                    <a:pt x="48" y="504"/>
                  </a:lnTo>
                  <a:lnTo>
                    <a:pt x="48" y="498"/>
                  </a:lnTo>
                  <a:lnTo>
                    <a:pt x="48" y="84"/>
                  </a:lnTo>
                  <a:lnTo>
                    <a:pt x="48" y="84"/>
                  </a:lnTo>
                  <a:lnTo>
                    <a:pt x="48" y="78"/>
                  </a:lnTo>
                  <a:lnTo>
                    <a:pt x="50" y="72"/>
                  </a:lnTo>
                  <a:lnTo>
                    <a:pt x="54" y="66"/>
                  </a:lnTo>
                  <a:lnTo>
                    <a:pt x="58" y="60"/>
                  </a:lnTo>
                  <a:lnTo>
                    <a:pt x="62" y="56"/>
                  </a:lnTo>
                  <a:lnTo>
                    <a:pt x="68" y="52"/>
                  </a:lnTo>
                  <a:lnTo>
                    <a:pt x="76" y="50"/>
                  </a:lnTo>
                  <a:lnTo>
                    <a:pt x="82" y="50"/>
                  </a:lnTo>
                  <a:lnTo>
                    <a:pt x="482" y="50"/>
                  </a:lnTo>
                  <a:lnTo>
                    <a:pt x="482" y="50"/>
                  </a:lnTo>
                  <a:lnTo>
                    <a:pt x="488" y="50"/>
                  </a:lnTo>
                  <a:lnTo>
                    <a:pt x="496" y="52"/>
                  </a:lnTo>
                  <a:lnTo>
                    <a:pt x="502" y="56"/>
                  </a:lnTo>
                  <a:lnTo>
                    <a:pt x="506" y="60"/>
                  </a:lnTo>
                  <a:lnTo>
                    <a:pt x="510" y="66"/>
                  </a:lnTo>
                  <a:lnTo>
                    <a:pt x="514" y="72"/>
                  </a:lnTo>
                  <a:lnTo>
                    <a:pt x="516" y="78"/>
                  </a:lnTo>
                  <a:lnTo>
                    <a:pt x="518" y="84"/>
                  </a:lnTo>
                  <a:lnTo>
                    <a:pt x="518" y="498"/>
                  </a:lnTo>
                  <a:close/>
                </a:path>
              </a:pathLst>
            </a:custGeom>
            <a:grpFill/>
            <a:ln w="9525">
              <a:solidFill>
                <a:schemeClr val="bg1"/>
              </a:solidFill>
              <a:round/>
            </a:ln>
            <a:effectLst>
              <a:outerShdw blurRad="50800" dist="38100" dir="2700000" algn="tl" rotWithShape="0">
                <a:prstClr val="black">
                  <a:alpha val="40000"/>
                </a:prstClr>
              </a:outerShdw>
            </a:effectLst>
          </p:spPr>
          <p:txBody>
            <a:bodyPr/>
            <a:lstStyle/>
            <a:p>
              <a:pPr>
                <a:buFontTx/>
                <a:buNone/>
                <a:defRPr/>
              </a:pPr>
              <a:endParaRPr lang="zh-CN" altLang="en-US">
                <a:latin typeface="Arial" pitchFamily="34" charset="0"/>
              </a:endParaRPr>
            </a:p>
          </p:txBody>
        </p:sp>
        <p:sp>
          <p:nvSpPr>
            <p:cNvPr id="32" name="Freeform 55"/>
            <p:cNvSpPr/>
            <p:nvPr/>
          </p:nvSpPr>
          <p:spPr bwMode="auto">
            <a:xfrm>
              <a:off x="3109579" y="1144175"/>
              <a:ext cx="209000" cy="42872"/>
            </a:xfrm>
            <a:custGeom>
              <a:avLst/>
              <a:gdLst/>
              <a:ahLst/>
              <a:cxnLst>
                <a:cxn ang="0">
                  <a:pos x="210" y="0"/>
                </a:cxn>
                <a:cxn ang="0">
                  <a:pos x="24" y="0"/>
                </a:cxn>
                <a:cxn ang="0">
                  <a:pos x="24" y="0"/>
                </a:cxn>
                <a:cxn ang="0">
                  <a:pos x="14" y="2"/>
                </a:cxn>
                <a:cxn ang="0">
                  <a:pos x="6" y="6"/>
                </a:cxn>
                <a:cxn ang="0">
                  <a:pos x="2" y="14"/>
                </a:cxn>
                <a:cxn ang="0">
                  <a:pos x="0" y="24"/>
                </a:cxn>
                <a:cxn ang="0">
                  <a:pos x="0" y="24"/>
                </a:cxn>
                <a:cxn ang="0">
                  <a:pos x="2" y="34"/>
                </a:cxn>
                <a:cxn ang="0">
                  <a:pos x="6" y="40"/>
                </a:cxn>
                <a:cxn ang="0">
                  <a:pos x="14" y="46"/>
                </a:cxn>
                <a:cxn ang="0">
                  <a:pos x="24" y="48"/>
                </a:cxn>
                <a:cxn ang="0">
                  <a:pos x="210" y="48"/>
                </a:cxn>
                <a:cxn ang="0">
                  <a:pos x="210" y="48"/>
                </a:cxn>
                <a:cxn ang="0">
                  <a:pos x="218" y="46"/>
                </a:cxn>
                <a:cxn ang="0">
                  <a:pos x="226" y="40"/>
                </a:cxn>
                <a:cxn ang="0">
                  <a:pos x="232" y="34"/>
                </a:cxn>
                <a:cxn ang="0">
                  <a:pos x="234" y="24"/>
                </a:cxn>
                <a:cxn ang="0">
                  <a:pos x="234" y="24"/>
                </a:cxn>
                <a:cxn ang="0">
                  <a:pos x="232" y="14"/>
                </a:cxn>
                <a:cxn ang="0">
                  <a:pos x="226" y="6"/>
                </a:cxn>
                <a:cxn ang="0">
                  <a:pos x="218" y="2"/>
                </a:cxn>
                <a:cxn ang="0">
                  <a:pos x="210" y="0"/>
                </a:cxn>
                <a:cxn ang="0">
                  <a:pos x="210" y="0"/>
                </a:cxn>
              </a:cxnLst>
              <a:rect l="0" t="0" r="r" b="b"/>
              <a:pathLst>
                <a:path w="234" h="48">
                  <a:moveTo>
                    <a:pt x="210" y="0"/>
                  </a:moveTo>
                  <a:lnTo>
                    <a:pt x="24" y="0"/>
                  </a:lnTo>
                  <a:lnTo>
                    <a:pt x="24" y="0"/>
                  </a:lnTo>
                  <a:lnTo>
                    <a:pt x="14" y="2"/>
                  </a:lnTo>
                  <a:lnTo>
                    <a:pt x="6" y="6"/>
                  </a:lnTo>
                  <a:lnTo>
                    <a:pt x="2" y="14"/>
                  </a:lnTo>
                  <a:lnTo>
                    <a:pt x="0" y="24"/>
                  </a:lnTo>
                  <a:lnTo>
                    <a:pt x="0" y="24"/>
                  </a:lnTo>
                  <a:lnTo>
                    <a:pt x="2" y="34"/>
                  </a:lnTo>
                  <a:lnTo>
                    <a:pt x="6" y="40"/>
                  </a:lnTo>
                  <a:lnTo>
                    <a:pt x="14" y="46"/>
                  </a:lnTo>
                  <a:lnTo>
                    <a:pt x="24" y="48"/>
                  </a:lnTo>
                  <a:lnTo>
                    <a:pt x="210" y="48"/>
                  </a:lnTo>
                  <a:lnTo>
                    <a:pt x="210" y="48"/>
                  </a:lnTo>
                  <a:lnTo>
                    <a:pt x="218" y="46"/>
                  </a:lnTo>
                  <a:lnTo>
                    <a:pt x="226" y="40"/>
                  </a:lnTo>
                  <a:lnTo>
                    <a:pt x="232" y="34"/>
                  </a:lnTo>
                  <a:lnTo>
                    <a:pt x="234" y="24"/>
                  </a:lnTo>
                  <a:lnTo>
                    <a:pt x="234" y="24"/>
                  </a:lnTo>
                  <a:lnTo>
                    <a:pt x="232" y="14"/>
                  </a:lnTo>
                  <a:lnTo>
                    <a:pt x="226" y="6"/>
                  </a:lnTo>
                  <a:lnTo>
                    <a:pt x="218" y="2"/>
                  </a:lnTo>
                  <a:lnTo>
                    <a:pt x="210" y="0"/>
                  </a:lnTo>
                  <a:lnTo>
                    <a:pt x="210" y="0"/>
                  </a:lnTo>
                  <a:close/>
                </a:path>
              </a:pathLst>
            </a:custGeom>
            <a:grpFill/>
            <a:ln w="9525">
              <a:solidFill>
                <a:schemeClr val="bg1"/>
              </a:solidFill>
              <a:round/>
            </a:ln>
            <a:effectLst>
              <a:outerShdw blurRad="50800" dist="38100" dir="2700000" algn="tl" rotWithShape="0">
                <a:prstClr val="black">
                  <a:alpha val="40000"/>
                </a:prstClr>
              </a:outerShdw>
            </a:effectLst>
          </p:spPr>
          <p:txBody>
            <a:bodyPr/>
            <a:lstStyle/>
            <a:p>
              <a:pPr>
                <a:buFontTx/>
                <a:buNone/>
                <a:defRPr/>
              </a:pPr>
              <a:endParaRPr lang="zh-CN" altLang="en-US">
                <a:latin typeface="Arial" pitchFamily="34" charset="0"/>
              </a:endParaRPr>
            </a:p>
          </p:txBody>
        </p:sp>
        <p:sp>
          <p:nvSpPr>
            <p:cNvPr id="33" name="Freeform 56"/>
            <p:cNvSpPr/>
            <p:nvPr/>
          </p:nvSpPr>
          <p:spPr bwMode="auto">
            <a:xfrm>
              <a:off x="3025622" y="1142389"/>
              <a:ext cx="44658" cy="46444"/>
            </a:xfrm>
            <a:custGeom>
              <a:avLst/>
              <a:gdLst/>
              <a:ahLst/>
              <a:cxnLst>
                <a:cxn ang="0">
                  <a:pos x="26" y="0"/>
                </a:cxn>
                <a:cxn ang="0">
                  <a:pos x="26" y="0"/>
                </a:cxn>
                <a:cxn ang="0">
                  <a:pos x="36" y="2"/>
                </a:cxn>
                <a:cxn ang="0">
                  <a:pos x="44" y="8"/>
                </a:cxn>
                <a:cxn ang="0">
                  <a:pos x="48" y="16"/>
                </a:cxn>
                <a:cxn ang="0">
                  <a:pos x="50" y="26"/>
                </a:cxn>
                <a:cxn ang="0">
                  <a:pos x="50" y="26"/>
                </a:cxn>
                <a:cxn ang="0">
                  <a:pos x="48" y="36"/>
                </a:cxn>
                <a:cxn ang="0">
                  <a:pos x="44" y="44"/>
                </a:cxn>
                <a:cxn ang="0">
                  <a:pos x="36" y="50"/>
                </a:cxn>
                <a:cxn ang="0">
                  <a:pos x="26" y="52"/>
                </a:cxn>
                <a:cxn ang="0">
                  <a:pos x="26" y="52"/>
                </a:cxn>
                <a:cxn ang="0">
                  <a:pos x="16" y="50"/>
                </a:cxn>
                <a:cxn ang="0">
                  <a:pos x="8" y="44"/>
                </a:cxn>
                <a:cxn ang="0">
                  <a:pos x="2" y="36"/>
                </a:cxn>
                <a:cxn ang="0">
                  <a:pos x="0" y="26"/>
                </a:cxn>
                <a:cxn ang="0">
                  <a:pos x="0" y="26"/>
                </a:cxn>
                <a:cxn ang="0">
                  <a:pos x="2" y="16"/>
                </a:cxn>
                <a:cxn ang="0">
                  <a:pos x="8" y="8"/>
                </a:cxn>
                <a:cxn ang="0">
                  <a:pos x="16" y="2"/>
                </a:cxn>
                <a:cxn ang="0">
                  <a:pos x="26" y="0"/>
                </a:cxn>
                <a:cxn ang="0">
                  <a:pos x="26" y="0"/>
                </a:cxn>
              </a:cxnLst>
              <a:rect l="0" t="0" r="r" b="b"/>
              <a:pathLst>
                <a:path w="50" h="52">
                  <a:moveTo>
                    <a:pt x="26" y="0"/>
                  </a:moveTo>
                  <a:lnTo>
                    <a:pt x="26" y="0"/>
                  </a:lnTo>
                  <a:lnTo>
                    <a:pt x="36" y="2"/>
                  </a:lnTo>
                  <a:lnTo>
                    <a:pt x="44" y="8"/>
                  </a:lnTo>
                  <a:lnTo>
                    <a:pt x="48" y="16"/>
                  </a:lnTo>
                  <a:lnTo>
                    <a:pt x="50" y="26"/>
                  </a:lnTo>
                  <a:lnTo>
                    <a:pt x="50" y="26"/>
                  </a:lnTo>
                  <a:lnTo>
                    <a:pt x="48" y="36"/>
                  </a:lnTo>
                  <a:lnTo>
                    <a:pt x="44" y="44"/>
                  </a:lnTo>
                  <a:lnTo>
                    <a:pt x="36" y="50"/>
                  </a:lnTo>
                  <a:lnTo>
                    <a:pt x="26" y="52"/>
                  </a:lnTo>
                  <a:lnTo>
                    <a:pt x="26" y="52"/>
                  </a:lnTo>
                  <a:lnTo>
                    <a:pt x="16" y="50"/>
                  </a:lnTo>
                  <a:lnTo>
                    <a:pt x="8" y="44"/>
                  </a:lnTo>
                  <a:lnTo>
                    <a:pt x="2" y="36"/>
                  </a:lnTo>
                  <a:lnTo>
                    <a:pt x="0" y="26"/>
                  </a:lnTo>
                  <a:lnTo>
                    <a:pt x="0" y="26"/>
                  </a:lnTo>
                  <a:lnTo>
                    <a:pt x="2" y="16"/>
                  </a:lnTo>
                  <a:lnTo>
                    <a:pt x="8" y="8"/>
                  </a:lnTo>
                  <a:lnTo>
                    <a:pt x="16" y="2"/>
                  </a:lnTo>
                  <a:lnTo>
                    <a:pt x="26" y="0"/>
                  </a:lnTo>
                  <a:lnTo>
                    <a:pt x="26" y="0"/>
                  </a:lnTo>
                  <a:close/>
                </a:path>
              </a:pathLst>
            </a:custGeom>
            <a:grpFill/>
            <a:ln w="9525">
              <a:solidFill>
                <a:schemeClr val="bg1"/>
              </a:solidFill>
              <a:round/>
            </a:ln>
            <a:effectLst>
              <a:outerShdw blurRad="50800" dist="38100" dir="2700000" algn="tl" rotWithShape="0">
                <a:prstClr val="black">
                  <a:alpha val="40000"/>
                </a:prstClr>
              </a:outerShdw>
            </a:effectLst>
          </p:spPr>
          <p:txBody>
            <a:bodyPr/>
            <a:lstStyle/>
            <a:p>
              <a:pPr>
                <a:buFontTx/>
                <a:buNone/>
                <a:defRPr/>
              </a:pPr>
              <a:endParaRPr lang="zh-CN" altLang="en-US">
                <a:latin typeface="Arial" pitchFamily="34" charset="0"/>
              </a:endParaRPr>
            </a:p>
          </p:txBody>
        </p:sp>
        <p:sp>
          <p:nvSpPr>
            <p:cNvPr id="34" name="Freeform 57"/>
            <p:cNvSpPr/>
            <p:nvPr/>
          </p:nvSpPr>
          <p:spPr bwMode="auto">
            <a:xfrm>
              <a:off x="3109579" y="1231705"/>
              <a:ext cx="209000" cy="44658"/>
            </a:xfrm>
            <a:custGeom>
              <a:avLst/>
              <a:gdLst/>
              <a:ahLst/>
              <a:cxnLst>
                <a:cxn ang="0">
                  <a:pos x="210" y="0"/>
                </a:cxn>
                <a:cxn ang="0">
                  <a:pos x="24" y="0"/>
                </a:cxn>
                <a:cxn ang="0">
                  <a:pos x="24" y="0"/>
                </a:cxn>
                <a:cxn ang="0">
                  <a:pos x="14" y="2"/>
                </a:cxn>
                <a:cxn ang="0">
                  <a:pos x="6" y="8"/>
                </a:cxn>
                <a:cxn ang="0">
                  <a:pos x="2" y="16"/>
                </a:cxn>
                <a:cxn ang="0">
                  <a:pos x="0" y="26"/>
                </a:cxn>
                <a:cxn ang="0">
                  <a:pos x="0" y="26"/>
                </a:cxn>
                <a:cxn ang="0">
                  <a:pos x="2" y="36"/>
                </a:cxn>
                <a:cxn ang="0">
                  <a:pos x="6" y="44"/>
                </a:cxn>
                <a:cxn ang="0">
                  <a:pos x="14" y="48"/>
                </a:cxn>
                <a:cxn ang="0">
                  <a:pos x="24" y="50"/>
                </a:cxn>
                <a:cxn ang="0">
                  <a:pos x="210" y="50"/>
                </a:cxn>
                <a:cxn ang="0">
                  <a:pos x="210" y="50"/>
                </a:cxn>
                <a:cxn ang="0">
                  <a:pos x="218" y="48"/>
                </a:cxn>
                <a:cxn ang="0">
                  <a:pos x="226" y="44"/>
                </a:cxn>
                <a:cxn ang="0">
                  <a:pos x="232" y="36"/>
                </a:cxn>
                <a:cxn ang="0">
                  <a:pos x="234" y="26"/>
                </a:cxn>
                <a:cxn ang="0">
                  <a:pos x="234" y="26"/>
                </a:cxn>
                <a:cxn ang="0">
                  <a:pos x="232" y="16"/>
                </a:cxn>
                <a:cxn ang="0">
                  <a:pos x="226" y="8"/>
                </a:cxn>
                <a:cxn ang="0">
                  <a:pos x="218" y="2"/>
                </a:cxn>
                <a:cxn ang="0">
                  <a:pos x="210" y="0"/>
                </a:cxn>
                <a:cxn ang="0">
                  <a:pos x="210" y="0"/>
                </a:cxn>
              </a:cxnLst>
              <a:rect l="0" t="0" r="r" b="b"/>
              <a:pathLst>
                <a:path w="234" h="50">
                  <a:moveTo>
                    <a:pt x="210" y="0"/>
                  </a:moveTo>
                  <a:lnTo>
                    <a:pt x="24" y="0"/>
                  </a:lnTo>
                  <a:lnTo>
                    <a:pt x="24" y="0"/>
                  </a:lnTo>
                  <a:lnTo>
                    <a:pt x="14" y="2"/>
                  </a:lnTo>
                  <a:lnTo>
                    <a:pt x="6" y="8"/>
                  </a:lnTo>
                  <a:lnTo>
                    <a:pt x="2" y="16"/>
                  </a:lnTo>
                  <a:lnTo>
                    <a:pt x="0" y="26"/>
                  </a:lnTo>
                  <a:lnTo>
                    <a:pt x="0" y="26"/>
                  </a:lnTo>
                  <a:lnTo>
                    <a:pt x="2" y="36"/>
                  </a:lnTo>
                  <a:lnTo>
                    <a:pt x="6" y="44"/>
                  </a:lnTo>
                  <a:lnTo>
                    <a:pt x="14" y="48"/>
                  </a:lnTo>
                  <a:lnTo>
                    <a:pt x="24" y="50"/>
                  </a:lnTo>
                  <a:lnTo>
                    <a:pt x="210" y="50"/>
                  </a:lnTo>
                  <a:lnTo>
                    <a:pt x="210" y="50"/>
                  </a:lnTo>
                  <a:lnTo>
                    <a:pt x="218" y="48"/>
                  </a:lnTo>
                  <a:lnTo>
                    <a:pt x="226" y="44"/>
                  </a:lnTo>
                  <a:lnTo>
                    <a:pt x="232" y="36"/>
                  </a:lnTo>
                  <a:lnTo>
                    <a:pt x="234" y="26"/>
                  </a:lnTo>
                  <a:lnTo>
                    <a:pt x="234" y="26"/>
                  </a:lnTo>
                  <a:lnTo>
                    <a:pt x="232" y="16"/>
                  </a:lnTo>
                  <a:lnTo>
                    <a:pt x="226" y="8"/>
                  </a:lnTo>
                  <a:lnTo>
                    <a:pt x="218" y="2"/>
                  </a:lnTo>
                  <a:lnTo>
                    <a:pt x="210" y="0"/>
                  </a:lnTo>
                  <a:lnTo>
                    <a:pt x="210" y="0"/>
                  </a:lnTo>
                  <a:close/>
                </a:path>
              </a:pathLst>
            </a:custGeom>
            <a:grpFill/>
            <a:ln w="9525">
              <a:solidFill>
                <a:schemeClr val="bg1"/>
              </a:solidFill>
              <a:round/>
            </a:ln>
            <a:effectLst>
              <a:outerShdw blurRad="50800" dist="38100" dir="2700000" algn="tl" rotWithShape="0">
                <a:prstClr val="black">
                  <a:alpha val="40000"/>
                </a:prstClr>
              </a:outerShdw>
            </a:effectLst>
          </p:spPr>
          <p:txBody>
            <a:bodyPr/>
            <a:lstStyle/>
            <a:p>
              <a:pPr>
                <a:buFontTx/>
                <a:buNone/>
                <a:defRPr/>
              </a:pPr>
              <a:endParaRPr lang="zh-CN" altLang="en-US">
                <a:latin typeface="Arial" pitchFamily="34" charset="0"/>
              </a:endParaRPr>
            </a:p>
          </p:txBody>
        </p:sp>
        <p:sp>
          <p:nvSpPr>
            <p:cNvPr id="35" name="Freeform 58"/>
            <p:cNvSpPr/>
            <p:nvPr/>
          </p:nvSpPr>
          <p:spPr bwMode="auto">
            <a:xfrm>
              <a:off x="3025622" y="1231705"/>
              <a:ext cx="44658" cy="46444"/>
            </a:xfrm>
            <a:custGeom>
              <a:avLst/>
              <a:gdLst/>
              <a:ahLst/>
              <a:cxnLst>
                <a:cxn ang="0">
                  <a:pos x="26" y="0"/>
                </a:cxn>
                <a:cxn ang="0">
                  <a:pos x="26" y="0"/>
                </a:cxn>
                <a:cxn ang="0">
                  <a:pos x="36" y="2"/>
                </a:cxn>
                <a:cxn ang="0">
                  <a:pos x="44" y="8"/>
                </a:cxn>
                <a:cxn ang="0">
                  <a:pos x="48" y="16"/>
                </a:cxn>
                <a:cxn ang="0">
                  <a:pos x="50" y="26"/>
                </a:cxn>
                <a:cxn ang="0">
                  <a:pos x="50" y="26"/>
                </a:cxn>
                <a:cxn ang="0">
                  <a:pos x="48" y="36"/>
                </a:cxn>
                <a:cxn ang="0">
                  <a:pos x="44" y="44"/>
                </a:cxn>
                <a:cxn ang="0">
                  <a:pos x="36" y="50"/>
                </a:cxn>
                <a:cxn ang="0">
                  <a:pos x="26" y="52"/>
                </a:cxn>
                <a:cxn ang="0">
                  <a:pos x="26" y="52"/>
                </a:cxn>
                <a:cxn ang="0">
                  <a:pos x="16" y="50"/>
                </a:cxn>
                <a:cxn ang="0">
                  <a:pos x="8" y="44"/>
                </a:cxn>
                <a:cxn ang="0">
                  <a:pos x="2" y="36"/>
                </a:cxn>
                <a:cxn ang="0">
                  <a:pos x="0" y="26"/>
                </a:cxn>
                <a:cxn ang="0">
                  <a:pos x="0" y="26"/>
                </a:cxn>
                <a:cxn ang="0">
                  <a:pos x="2" y="16"/>
                </a:cxn>
                <a:cxn ang="0">
                  <a:pos x="8" y="8"/>
                </a:cxn>
                <a:cxn ang="0">
                  <a:pos x="16" y="2"/>
                </a:cxn>
                <a:cxn ang="0">
                  <a:pos x="26" y="0"/>
                </a:cxn>
                <a:cxn ang="0">
                  <a:pos x="26" y="0"/>
                </a:cxn>
              </a:cxnLst>
              <a:rect l="0" t="0" r="r" b="b"/>
              <a:pathLst>
                <a:path w="50" h="52">
                  <a:moveTo>
                    <a:pt x="26" y="0"/>
                  </a:moveTo>
                  <a:lnTo>
                    <a:pt x="26" y="0"/>
                  </a:lnTo>
                  <a:lnTo>
                    <a:pt x="36" y="2"/>
                  </a:lnTo>
                  <a:lnTo>
                    <a:pt x="44" y="8"/>
                  </a:lnTo>
                  <a:lnTo>
                    <a:pt x="48" y="16"/>
                  </a:lnTo>
                  <a:lnTo>
                    <a:pt x="50" y="26"/>
                  </a:lnTo>
                  <a:lnTo>
                    <a:pt x="50" y="26"/>
                  </a:lnTo>
                  <a:lnTo>
                    <a:pt x="48" y="36"/>
                  </a:lnTo>
                  <a:lnTo>
                    <a:pt x="44" y="44"/>
                  </a:lnTo>
                  <a:lnTo>
                    <a:pt x="36" y="50"/>
                  </a:lnTo>
                  <a:lnTo>
                    <a:pt x="26" y="52"/>
                  </a:lnTo>
                  <a:lnTo>
                    <a:pt x="26" y="52"/>
                  </a:lnTo>
                  <a:lnTo>
                    <a:pt x="16" y="50"/>
                  </a:lnTo>
                  <a:lnTo>
                    <a:pt x="8" y="44"/>
                  </a:lnTo>
                  <a:lnTo>
                    <a:pt x="2" y="36"/>
                  </a:lnTo>
                  <a:lnTo>
                    <a:pt x="0" y="26"/>
                  </a:lnTo>
                  <a:lnTo>
                    <a:pt x="0" y="26"/>
                  </a:lnTo>
                  <a:lnTo>
                    <a:pt x="2" y="16"/>
                  </a:lnTo>
                  <a:lnTo>
                    <a:pt x="8" y="8"/>
                  </a:lnTo>
                  <a:lnTo>
                    <a:pt x="16" y="2"/>
                  </a:lnTo>
                  <a:lnTo>
                    <a:pt x="26" y="0"/>
                  </a:lnTo>
                  <a:lnTo>
                    <a:pt x="26" y="0"/>
                  </a:lnTo>
                  <a:close/>
                </a:path>
              </a:pathLst>
            </a:custGeom>
            <a:grpFill/>
            <a:ln w="9525">
              <a:solidFill>
                <a:schemeClr val="bg1"/>
              </a:solidFill>
              <a:round/>
            </a:ln>
            <a:effectLst>
              <a:outerShdw blurRad="50800" dist="38100" dir="2700000" algn="tl" rotWithShape="0">
                <a:prstClr val="black">
                  <a:alpha val="40000"/>
                </a:prstClr>
              </a:outerShdw>
            </a:effectLst>
          </p:spPr>
          <p:txBody>
            <a:bodyPr/>
            <a:lstStyle/>
            <a:p>
              <a:pPr>
                <a:buFontTx/>
                <a:buNone/>
                <a:defRPr/>
              </a:pPr>
              <a:endParaRPr lang="zh-CN" altLang="en-US">
                <a:latin typeface="Arial" pitchFamily="34" charset="0"/>
              </a:endParaRPr>
            </a:p>
          </p:txBody>
        </p:sp>
        <p:sp>
          <p:nvSpPr>
            <p:cNvPr id="36" name="Freeform 59"/>
            <p:cNvSpPr/>
            <p:nvPr/>
          </p:nvSpPr>
          <p:spPr bwMode="auto">
            <a:xfrm>
              <a:off x="3109579" y="1322808"/>
              <a:ext cx="209000" cy="44658"/>
            </a:xfrm>
            <a:custGeom>
              <a:avLst/>
              <a:gdLst/>
              <a:ahLst/>
              <a:cxnLst>
                <a:cxn ang="0">
                  <a:pos x="210" y="0"/>
                </a:cxn>
                <a:cxn ang="0">
                  <a:pos x="24" y="0"/>
                </a:cxn>
                <a:cxn ang="0">
                  <a:pos x="24" y="0"/>
                </a:cxn>
                <a:cxn ang="0">
                  <a:pos x="14" y="2"/>
                </a:cxn>
                <a:cxn ang="0">
                  <a:pos x="6" y="8"/>
                </a:cxn>
                <a:cxn ang="0">
                  <a:pos x="2" y="16"/>
                </a:cxn>
                <a:cxn ang="0">
                  <a:pos x="0" y="24"/>
                </a:cxn>
                <a:cxn ang="0">
                  <a:pos x="0" y="24"/>
                </a:cxn>
                <a:cxn ang="0">
                  <a:pos x="2" y="34"/>
                </a:cxn>
                <a:cxn ang="0">
                  <a:pos x="6" y="42"/>
                </a:cxn>
                <a:cxn ang="0">
                  <a:pos x="14" y="48"/>
                </a:cxn>
                <a:cxn ang="0">
                  <a:pos x="24" y="50"/>
                </a:cxn>
                <a:cxn ang="0">
                  <a:pos x="210" y="50"/>
                </a:cxn>
                <a:cxn ang="0">
                  <a:pos x="210" y="50"/>
                </a:cxn>
                <a:cxn ang="0">
                  <a:pos x="218" y="48"/>
                </a:cxn>
                <a:cxn ang="0">
                  <a:pos x="226" y="42"/>
                </a:cxn>
                <a:cxn ang="0">
                  <a:pos x="232" y="34"/>
                </a:cxn>
                <a:cxn ang="0">
                  <a:pos x="234" y="24"/>
                </a:cxn>
                <a:cxn ang="0">
                  <a:pos x="234" y="24"/>
                </a:cxn>
                <a:cxn ang="0">
                  <a:pos x="232" y="16"/>
                </a:cxn>
                <a:cxn ang="0">
                  <a:pos x="226" y="8"/>
                </a:cxn>
                <a:cxn ang="0">
                  <a:pos x="218" y="2"/>
                </a:cxn>
                <a:cxn ang="0">
                  <a:pos x="210" y="0"/>
                </a:cxn>
                <a:cxn ang="0">
                  <a:pos x="210" y="0"/>
                </a:cxn>
              </a:cxnLst>
              <a:rect l="0" t="0" r="r" b="b"/>
              <a:pathLst>
                <a:path w="234" h="50">
                  <a:moveTo>
                    <a:pt x="210" y="0"/>
                  </a:moveTo>
                  <a:lnTo>
                    <a:pt x="24" y="0"/>
                  </a:lnTo>
                  <a:lnTo>
                    <a:pt x="24" y="0"/>
                  </a:lnTo>
                  <a:lnTo>
                    <a:pt x="14" y="2"/>
                  </a:lnTo>
                  <a:lnTo>
                    <a:pt x="6" y="8"/>
                  </a:lnTo>
                  <a:lnTo>
                    <a:pt x="2" y="16"/>
                  </a:lnTo>
                  <a:lnTo>
                    <a:pt x="0" y="24"/>
                  </a:lnTo>
                  <a:lnTo>
                    <a:pt x="0" y="24"/>
                  </a:lnTo>
                  <a:lnTo>
                    <a:pt x="2" y="34"/>
                  </a:lnTo>
                  <a:lnTo>
                    <a:pt x="6" y="42"/>
                  </a:lnTo>
                  <a:lnTo>
                    <a:pt x="14" y="48"/>
                  </a:lnTo>
                  <a:lnTo>
                    <a:pt x="24" y="50"/>
                  </a:lnTo>
                  <a:lnTo>
                    <a:pt x="210" y="50"/>
                  </a:lnTo>
                  <a:lnTo>
                    <a:pt x="210" y="50"/>
                  </a:lnTo>
                  <a:lnTo>
                    <a:pt x="218" y="48"/>
                  </a:lnTo>
                  <a:lnTo>
                    <a:pt x="226" y="42"/>
                  </a:lnTo>
                  <a:lnTo>
                    <a:pt x="232" y="34"/>
                  </a:lnTo>
                  <a:lnTo>
                    <a:pt x="234" y="24"/>
                  </a:lnTo>
                  <a:lnTo>
                    <a:pt x="234" y="24"/>
                  </a:lnTo>
                  <a:lnTo>
                    <a:pt x="232" y="16"/>
                  </a:lnTo>
                  <a:lnTo>
                    <a:pt x="226" y="8"/>
                  </a:lnTo>
                  <a:lnTo>
                    <a:pt x="218" y="2"/>
                  </a:lnTo>
                  <a:lnTo>
                    <a:pt x="210" y="0"/>
                  </a:lnTo>
                  <a:lnTo>
                    <a:pt x="210" y="0"/>
                  </a:lnTo>
                  <a:close/>
                </a:path>
              </a:pathLst>
            </a:custGeom>
            <a:grpFill/>
            <a:ln w="9525">
              <a:solidFill>
                <a:schemeClr val="bg1"/>
              </a:solidFill>
              <a:round/>
            </a:ln>
            <a:effectLst>
              <a:outerShdw blurRad="50800" dist="38100" dir="2700000" algn="tl" rotWithShape="0">
                <a:prstClr val="black">
                  <a:alpha val="40000"/>
                </a:prstClr>
              </a:outerShdw>
            </a:effectLst>
          </p:spPr>
          <p:txBody>
            <a:bodyPr/>
            <a:lstStyle/>
            <a:p>
              <a:pPr>
                <a:buFontTx/>
                <a:buNone/>
                <a:defRPr/>
              </a:pPr>
              <a:endParaRPr lang="zh-CN" altLang="en-US">
                <a:latin typeface="Arial" pitchFamily="34" charset="0"/>
              </a:endParaRPr>
            </a:p>
          </p:txBody>
        </p:sp>
        <p:sp>
          <p:nvSpPr>
            <p:cNvPr id="37" name="Freeform 60"/>
            <p:cNvSpPr/>
            <p:nvPr/>
          </p:nvSpPr>
          <p:spPr bwMode="auto">
            <a:xfrm>
              <a:off x="3025622" y="1322808"/>
              <a:ext cx="44658" cy="44658"/>
            </a:xfrm>
            <a:custGeom>
              <a:avLst/>
              <a:gdLst/>
              <a:ahLst/>
              <a:cxnLst>
                <a:cxn ang="0">
                  <a:pos x="26" y="0"/>
                </a:cxn>
                <a:cxn ang="0">
                  <a:pos x="26" y="0"/>
                </a:cxn>
                <a:cxn ang="0">
                  <a:pos x="36" y="2"/>
                </a:cxn>
                <a:cxn ang="0">
                  <a:pos x="44" y="8"/>
                </a:cxn>
                <a:cxn ang="0">
                  <a:pos x="48" y="16"/>
                </a:cxn>
                <a:cxn ang="0">
                  <a:pos x="50" y="26"/>
                </a:cxn>
                <a:cxn ang="0">
                  <a:pos x="50" y="26"/>
                </a:cxn>
                <a:cxn ang="0">
                  <a:pos x="48" y="36"/>
                </a:cxn>
                <a:cxn ang="0">
                  <a:pos x="44" y="44"/>
                </a:cxn>
                <a:cxn ang="0">
                  <a:pos x="36" y="48"/>
                </a:cxn>
                <a:cxn ang="0">
                  <a:pos x="26" y="50"/>
                </a:cxn>
                <a:cxn ang="0">
                  <a:pos x="26" y="50"/>
                </a:cxn>
                <a:cxn ang="0">
                  <a:pos x="16" y="48"/>
                </a:cxn>
                <a:cxn ang="0">
                  <a:pos x="8" y="44"/>
                </a:cxn>
                <a:cxn ang="0">
                  <a:pos x="2" y="36"/>
                </a:cxn>
                <a:cxn ang="0">
                  <a:pos x="0" y="26"/>
                </a:cxn>
                <a:cxn ang="0">
                  <a:pos x="0" y="26"/>
                </a:cxn>
                <a:cxn ang="0">
                  <a:pos x="2" y="16"/>
                </a:cxn>
                <a:cxn ang="0">
                  <a:pos x="8" y="8"/>
                </a:cxn>
                <a:cxn ang="0">
                  <a:pos x="16" y="2"/>
                </a:cxn>
                <a:cxn ang="0">
                  <a:pos x="26" y="0"/>
                </a:cxn>
                <a:cxn ang="0">
                  <a:pos x="26" y="0"/>
                </a:cxn>
              </a:cxnLst>
              <a:rect l="0" t="0" r="r" b="b"/>
              <a:pathLst>
                <a:path w="50" h="50">
                  <a:moveTo>
                    <a:pt x="26" y="0"/>
                  </a:moveTo>
                  <a:lnTo>
                    <a:pt x="26" y="0"/>
                  </a:lnTo>
                  <a:lnTo>
                    <a:pt x="36" y="2"/>
                  </a:lnTo>
                  <a:lnTo>
                    <a:pt x="44" y="8"/>
                  </a:lnTo>
                  <a:lnTo>
                    <a:pt x="48" y="16"/>
                  </a:lnTo>
                  <a:lnTo>
                    <a:pt x="50" y="26"/>
                  </a:lnTo>
                  <a:lnTo>
                    <a:pt x="50" y="26"/>
                  </a:lnTo>
                  <a:lnTo>
                    <a:pt x="48" y="36"/>
                  </a:lnTo>
                  <a:lnTo>
                    <a:pt x="44" y="44"/>
                  </a:lnTo>
                  <a:lnTo>
                    <a:pt x="36" y="48"/>
                  </a:lnTo>
                  <a:lnTo>
                    <a:pt x="26" y="50"/>
                  </a:lnTo>
                  <a:lnTo>
                    <a:pt x="26" y="50"/>
                  </a:lnTo>
                  <a:lnTo>
                    <a:pt x="16" y="48"/>
                  </a:lnTo>
                  <a:lnTo>
                    <a:pt x="8" y="44"/>
                  </a:lnTo>
                  <a:lnTo>
                    <a:pt x="2" y="36"/>
                  </a:lnTo>
                  <a:lnTo>
                    <a:pt x="0" y="26"/>
                  </a:lnTo>
                  <a:lnTo>
                    <a:pt x="0" y="26"/>
                  </a:lnTo>
                  <a:lnTo>
                    <a:pt x="2" y="16"/>
                  </a:lnTo>
                  <a:lnTo>
                    <a:pt x="8" y="8"/>
                  </a:lnTo>
                  <a:lnTo>
                    <a:pt x="16" y="2"/>
                  </a:lnTo>
                  <a:lnTo>
                    <a:pt x="26" y="0"/>
                  </a:lnTo>
                  <a:lnTo>
                    <a:pt x="26" y="0"/>
                  </a:lnTo>
                  <a:close/>
                </a:path>
              </a:pathLst>
            </a:custGeom>
            <a:grpFill/>
            <a:ln w="9525">
              <a:solidFill>
                <a:schemeClr val="bg1"/>
              </a:solidFill>
              <a:round/>
            </a:ln>
            <a:effectLst>
              <a:outerShdw blurRad="50800" dist="38100" dir="2700000" algn="tl" rotWithShape="0">
                <a:prstClr val="black">
                  <a:alpha val="40000"/>
                </a:prstClr>
              </a:outerShdw>
            </a:effectLst>
          </p:spPr>
          <p:txBody>
            <a:bodyPr/>
            <a:lstStyle/>
            <a:p>
              <a:pPr>
                <a:buFontTx/>
                <a:buNone/>
                <a:defRPr/>
              </a:pPr>
              <a:endParaRPr lang="zh-CN" altLang="en-US">
                <a:latin typeface="Arial" pitchFamily="34" charset="0"/>
              </a:endParaRPr>
            </a:p>
          </p:txBody>
        </p:sp>
        <p:sp>
          <p:nvSpPr>
            <p:cNvPr id="38" name="Freeform 61"/>
            <p:cNvSpPr/>
            <p:nvPr/>
          </p:nvSpPr>
          <p:spPr bwMode="auto">
            <a:xfrm>
              <a:off x="3016691" y="1053073"/>
              <a:ext cx="301888" cy="44658"/>
            </a:xfrm>
            <a:custGeom>
              <a:avLst/>
              <a:gdLst/>
              <a:ahLst/>
              <a:cxnLst>
                <a:cxn ang="0">
                  <a:pos x="314" y="0"/>
                </a:cxn>
                <a:cxn ang="0">
                  <a:pos x="24" y="0"/>
                </a:cxn>
                <a:cxn ang="0">
                  <a:pos x="24" y="0"/>
                </a:cxn>
                <a:cxn ang="0">
                  <a:pos x="16" y="2"/>
                </a:cxn>
                <a:cxn ang="0">
                  <a:pos x="8" y="8"/>
                </a:cxn>
                <a:cxn ang="0">
                  <a:pos x="2" y="16"/>
                </a:cxn>
                <a:cxn ang="0">
                  <a:pos x="0" y="26"/>
                </a:cxn>
                <a:cxn ang="0">
                  <a:pos x="0" y="26"/>
                </a:cxn>
                <a:cxn ang="0">
                  <a:pos x="2" y="36"/>
                </a:cxn>
                <a:cxn ang="0">
                  <a:pos x="8" y="44"/>
                </a:cxn>
                <a:cxn ang="0">
                  <a:pos x="16" y="48"/>
                </a:cxn>
                <a:cxn ang="0">
                  <a:pos x="24" y="50"/>
                </a:cxn>
                <a:cxn ang="0">
                  <a:pos x="314" y="50"/>
                </a:cxn>
                <a:cxn ang="0">
                  <a:pos x="314" y="50"/>
                </a:cxn>
                <a:cxn ang="0">
                  <a:pos x="322" y="48"/>
                </a:cxn>
                <a:cxn ang="0">
                  <a:pos x="330" y="44"/>
                </a:cxn>
                <a:cxn ang="0">
                  <a:pos x="336" y="36"/>
                </a:cxn>
                <a:cxn ang="0">
                  <a:pos x="338" y="26"/>
                </a:cxn>
                <a:cxn ang="0">
                  <a:pos x="338" y="26"/>
                </a:cxn>
                <a:cxn ang="0">
                  <a:pos x="336" y="16"/>
                </a:cxn>
                <a:cxn ang="0">
                  <a:pos x="330" y="8"/>
                </a:cxn>
                <a:cxn ang="0">
                  <a:pos x="322" y="2"/>
                </a:cxn>
                <a:cxn ang="0">
                  <a:pos x="314" y="0"/>
                </a:cxn>
                <a:cxn ang="0">
                  <a:pos x="314" y="0"/>
                </a:cxn>
              </a:cxnLst>
              <a:rect l="0" t="0" r="r" b="b"/>
              <a:pathLst>
                <a:path w="338" h="50">
                  <a:moveTo>
                    <a:pt x="314" y="0"/>
                  </a:moveTo>
                  <a:lnTo>
                    <a:pt x="24" y="0"/>
                  </a:lnTo>
                  <a:lnTo>
                    <a:pt x="24" y="0"/>
                  </a:lnTo>
                  <a:lnTo>
                    <a:pt x="16" y="2"/>
                  </a:lnTo>
                  <a:lnTo>
                    <a:pt x="8" y="8"/>
                  </a:lnTo>
                  <a:lnTo>
                    <a:pt x="2" y="16"/>
                  </a:lnTo>
                  <a:lnTo>
                    <a:pt x="0" y="26"/>
                  </a:lnTo>
                  <a:lnTo>
                    <a:pt x="0" y="26"/>
                  </a:lnTo>
                  <a:lnTo>
                    <a:pt x="2" y="36"/>
                  </a:lnTo>
                  <a:lnTo>
                    <a:pt x="8" y="44"/>
                  </a:lnTo>
                  <a:lnTo>
                    <a:pt x="16" y="48"/>
                  </a:lnTo>
                  <a:lnTo>
                    <a:pt x="24" y="50"/>
                  </a:lnTo>
                  <a:lnTo>
                    <a:pt x="314" y="50"/>
                  </a:lnTo>
                  <a:lnTo>
                    <a:pt x="314" y="50"/>
                  </a:lnTo>
                  <a:lnTo>
                    <a:pt x="322" y="48"/>
                  </a:lnTo>
                  <a:lnTo>
                    <a:pt x="330" y="44"/>
                  </a:lnTo>
                  <a:lnTo>
                    <a:pt x="336" y="36"/>
                  </a:lnTo>
                  <a:lnTo>
                    <a:pt x="338" y="26"/>
                  </a:lnTo>
                  <a:lnTo>
                    <a:pt x="338" y="26"/>
                  </a:lnTo>
                  <a:lnTo>
                    <a:pt x="336" y="16"/>
                  </a:lnTo>
                  <a:lnTo>
                    <a:pt x="330" y="8"/>
                  </a:lnTo>
                  <a:lnTo>
                    <a:pt x="322" y="2"/>
                  </a:lnTo>
                  <a:lnTo>
                    <a:pt x="314" y="0"/>
                  </a:lnTo>
                  <a:lnTo>
                    <a:pt x="314" y="0"/>
                  </a:lnTo>
                  <a:close/>
                </a:path>
              </a:pathLst>
            </a:custGeom>
            <a:grpFill/>
            <a:ln w="9525">
              <a:solidFill>
                <a:schemeClr val="bg1"/>
              </a:solidFill>
              <a:round/>
            </a:ln>
            <a:effectLst>
              <a:outerShdw blurRad="50800" dist="38100" dir="2700000" algn="tl" rotWithShape="0">
                <a:prstClr val="black">
                  <a:alpha val="40000"/>
                </a:prstClr>
              </a:outerShdw>
            </a:effectLst>
          </p:spPr>
          <p:txBody>
            <a:bodyPr/>
            <a:lstStyle/>
            <a:p>
              <a:pPr>
                <a:buFontTx/>
                <a:buNone/>
                <a:defRPr/>
              </a:pPr>
              <a:endParaRPr lang="zh-CN" altLang="en-US">
                <a:latin typeface="Arial" pitchFamily="34" charset="0"/>
              </a:endParaRPr>
            </a:p>
          </p:txBody>
        </p:sp>
      </p:grpSp>
      <p:sp>
        <p:nvSpPr>
          <p:cNvPr id="16405" name="TextBox 10"/>
          <p:cNvSpPr txBox="1">
            <a:spLocks noChangeArrowheads="1"/>
          </p:cNvSpPr>
          <p:nvPr/>
        </p:nvSpPr>
        <p:spPr bwMode="auto">
          <a:xfrm>
            <a:off x="6794500" y="2803525"/>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添加标题</a:t>
            </a:r>
          </a:p>
        </p:txBody>
      </p:sp>
      <p:sp>
        <p:nvSpPr>
          <p:cNvPr id="16406" name="TextBox 37"/>
          <p:cNvSpPr txBox="1">
            <a:spLocks noChangeArrowheads="1"/>
          </p:cNvSpPr>
          <p:nvPr/>
        </p:nvSpPr>
        <p:spPr bwMode="auto">
          <a:xfrm>
            <a:off x="6750050" y="3094038"/>
            <a:ext cx="1430338"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Tree>
  </p:cSld>
  <p:clrMapOvr>
    <a:masterClrMapping/>
  </p:clrMapOvr>
  <p:transition spd="slow">
    <p:circl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3" descr="C:\Users\akazaM\Desktop\搜狗截图2016041915050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0" name="TextBox 1"/>
          <p:cNvSpPr txBox="1">
            <a:spLocks noChangeArrowheads="1"/>
          </p:cNvSpPr>
          <p:nvPr/>
        </p:nvSpPr>
        <p:spPr bwMode="auto">
          <a:xfrm>
            <a:off x="3419475" y="5286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2060"/>
                </a:solidFill>
                <a:latin typeface="Arial" pitchFamily="34" charset="0"/>
              </a:rPr>
              <a:t>请输入大标题</a:t>
            </a:r>
          </a:p>
        </p:txBody>
      </p:sp>
      <p:pic>
        <p:nvPicPr>
          <p:cNvPr id="17411" name="Picture 4" descr="http://www.quanjing.com/GetPicWatermark.ashx?pic_id=mf821-02164045&amp;catalogid=mf042&amp;source=2"/>
          <p:cNvPicPr>
            <a:picLocks noChangeAspect="1" noChangeArrowheads="1"/>
          </p:cNvPicPr>
          <p:nvPr/>
        </p:nvPicPr>
        <p:blipFill>
          <a:blip r:embed="rId3">
            <a:extLst>
              <a:ext uri="{28A0092B-C50C-407E-A947-70E740481C1C}">
                <a14:useLocalDpi xmlns:a14="http://schemas.microsoft.com/office/drawing/2010/main" val="0"/>
              </a:ext>
            </a:extLst>
          </a:blip>
          <a:srcRect b="4445"/>
          <a:stretch>
            <a:fillRect/>
          </a:stretch>
        </p:blipFill>
        <p:spPr bwMode="auto">
          <a:xfrm>
            <a:off x="4945063" y="1374775"/>
            <a:ext cx="2879725" cy="334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Box 12"/>
          <p:cNvSpPr txBox="1">
            <a:spLocks noChangeArrowheads="1"/>
          </p:cNvSpPr>
          <p:nvPr/>
        </p:nvSpPr>
        <p:spPr bwMode="auto">
          <a:xfrm>
            <a:off x="1012825" y="1928813"/>
            <a:ext cx="13382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17413" name="TextBox 37"/>
          <p:cNvSpPr txBox="1">
            <a:spLocks noChangeArrowheads="1"/>
          </p:cNvSpPr>
          <p:nvPr/>
        </p:nvSpPr>
        <p:spPr bwMode="auto">
          <a:xfrm>
            <a:off x="974725" y="2297113"/>
            <a:ext cx="252571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a:p>
            <a:endParaRPr lang="en-US" altLang="zh-CN" sz="1600">
              <a:solidFill>
                <a:srgbClr val="002060"/>
              </a:solidFill>
              <a:latin typeface="Arial" pitchFamily="34" charset="0"/>
            </a:endParaRPr>
          </a:p>
        </p:txBody>
      </p:sp>
      <p:sp>
        <p:nvSpPr>
          <p:cNvPr id="17414" name="TextBox 15"/>
          <p:cNvSpPr txBox="1">
            <a:spLocks noChangeArrowheads="1"/>
          </p:cNvSpPr>
          <p:nvPr/>
        </p:nvSpPr>
        <p:spPr bwMode="auto">
          <a:xfrm>
            <a:off x="1012825" y="3421063"/>
            <a:ext cx="13382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17415" name="TextBox 37"/>
          <p:cNvSpPr txBox="1">
            <a:spLocks noChangeArrowheads="1"/>
          </p:cNvSpPr>
          <p:nvPr/>
        </p:nvSpPr>
        <p:spPr bwMode="auto">
          <a:xfrm>
            <a:off x="979488" y="3756025"/>
            <a:ext cx="252571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a:p>
            <a:endParaRPr lang="en-US" altLang="zh-CN" sz="1600">
              <a:solidFill>
                <a:srgbClr val="002060"/>
              </a:solidFill>
              <a:latin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3" descr="C:\Users\akazaM\Desktop\搜狗截图2016041915050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4" name="TextBox 1"/>
          <p:cNvSpPr txBox="1">
            <a:spLocks noChangeArrowheads="1"/>
          </p:cNvSpPr>
          <p:nvPr/>
        </p:nvSpPr>
        <p:spPr bwMode="auto">
          <a:xfrm>
            <a:off x="3419475" y="5286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2060"/>
                </a:solidFill>
                <a:latin typeface="Arial" pitchFamily="34" charset="0"/>
              </a:rPr>
              <a:t>请输入大标题</a:t>
            </a:r>
          </a:p>
        </p:txBody>
      </p:sp>
      <p:sp>
        <p:nvSpPr>
          <p:cNvPr id="18" name="任意多边形 17"/>
          <p:cNvSpPr/>
          <p:nvPr/>
        </p:nvSpPr>
        <p:spPr>
          <a:xfrm>
            <a:off x="1189038" y="1673225"/>
            <a:ext cx="6765925" cy="2251075"/>
          </a:xfrm>
          <a:custGeom>
            <a:avLst/>
            <a:gdLst/>
            <a:ahLst/>
            <a:cxnLst/>
            <a:rect l="l" t="t" r="r" b="b"/>
            <a:pathLst>
              <a:path w="9471331" h="4737100">
                <a:moveTo>
                  <a:pt x="9460710" y="4604172"/>
                </a:moveTo>
                <a:lnTo>
                  <a:pt x="9467460" y="4609055"/>
                </a:lnTo>
                <a:lnTo>
                  <a:pt x="9460723" y="4609055"/>
                </a:lnTo>
                <a:close/>
                <a:moveTo>
                  <a:pt x="9459779" y="4267992"/>
                </a:moveTo>
                <a:lnTo>
                  <a:pt x="9471331" y="4267992"/>
                </a:lnTo>
                <a:lnTo>
                  <a:pt x="9459806" y="4277542"/>
                </a:lnTo>
                <a:close/>
                <a:moveTo>
                  <a:pt x="8769335" y="4213223"/>
                </a:moveTo>
                <a:cubicBezTo>
                  <a:pt x="8731527" y="4213223"/>
                  <a:pt x="8700877" y="4243873"/>
                  <a:pt x="8700877" y="4281681"/>
                </a:cubicBezTo>
                <a:lnTo>
                  <a:pt x="8700877" y="4485828"/>
                </a:lnTo>
                <a:cubicBezTo>
                  <a:pt x="8700877" y="4523636"/>
                  <a:pt x="8731527" y="4554286"/>
                  <a:pt x="8769335" y="4554286"/>
                </a:cubicBezTo>
                <a:lnTo>
                  <a:pt x="8919937" y="4554286"/>
                </a:lnTo>
                <a:cubicBezTo>
                  <a:pt x="8957745" y="4554286"/>
                  <a:pt x="8988395" y="4523636"/>
                  <a:pt x="8988395" y="4485828"/>
                </a:cubicBezTo>
                <a:lnTo>
                  <a:pt x="8988395" y="4281681"/>
                </a:lnTo>
                <a:cubicBezTo>
                  <a:pt x="8988395" y="4243873"/>
                  <a:pt x="8957745" y="4213223"/>
                  <a:pt x="8919937" y="4213223"/>
                </a:cubicBezTo>
                <a:close/>
                <a:moveTo>
                  <a:pt x="8252748" y="4199483"/>
                </a:moveTo>
                <a:cubicBezTo>
                  <a:pt x="8218147" y="4199483"/>
                  <a:pt x="8190097" y="4227533"/>
                  <a:pt x="8190097" y="4262134"/>
                </a:cubicBezTo>
                <a:lnTo>
                  <a:pt x="8190097" y="4423126"/>
                </a:lnTo>
                <a:cubicBezTo>
                  <a:pt x="8190097" y="4457727"/>
                  <a:pt x="8218147" y="4485777"/>
                  <a:pt x="8252748" y="4485777"/>
                </a:cubicBezTo>
                <a:lnTo>
                  <a:pt x="8390575" y="4485777"/>
                </a:lnTo>
                <a:cubicBezTo>
                  <a:pt x="8425176" y="4485777"/>
                  <a:pt x="8453226" y="4457727"/>
                  <a:pt x="8453226" y="4423126"/>
                </a:cubicBezTo>
                <a:lnTo>
                  <a:pt x="8453226" y="4262134"/>
                </a:lnTo>
                <a:cubicBezTo>
                  <a:pt x="8453226" y="4227533"/>
                  <a:pt x="8425176" y="4199483"/>
                  <a:pt x="8390575" y="4199483"/>
                </a:cubicBezTo>
                <a:close/>
                <a:moveTo>
                  <a:pt x="7760171" y="4137570"/>
                </a:moveTo>
                <a:cubicBezTo>
                  <a:pt x="7729328" y="4137570"/>
                  <a:pt x="7704324" y="4162574"/>
                  <a:pt x="7704324" y="4193417"/>
                </a:cubicBezTo>
                <a:lnTo>
                  <a:pt x="7704324" y="4376453"/>
                </a:lnTo>
                <a:cubicBezTo>
                  <a:pt x="7704324" y="4407296"/>
                  <a:pt x="7729328" y="4432300"/>
                  <a:pt x="7760171" y="4432300"/>
                </a:cubicBezTo>
                <a:lnTo>
                  <a:pt x="7883031" y="4432300"/>
                </a:lnTo>
                <a:cubicBezTo>
                  <a:pt x="7913874" y="4432300"/>
                  <a:pt x="7938878" y="4407296"/>
                  <a:pt x="7938878" y="4376453"/>
                </a:cubicBezTo>
                <a:lnTo>
                  <a:pt x="7938878" y="4193417"/>
                </a:lnTo>
                <a:cubicBezTo>
                  <a:pt x="7938878" y="4162574"/>
                  <a:pt x="7913874" y="4137570"/>
                  <a:pt x="7883031" y="4137570"/>
                </a:cubicBezTo>
                <a:close/>
                <a:moveTo>
                  <a:pt x="7323040" y="4104233"/>
                </a:moveTo>
                <a:cubicBezTo>
                  <a:pt x="7296894" y="4104233"/>
                  <a:pt x="7275698" y="4125429"/>
                  <a:pt x="7275698" y="4151575"/>
                </a:cubicBezTo>
                <a:lnTo>
                  <a:pt x="7275698" y="4351621"/>
                </a:lnTo>
                <a:cubicBezTo>
                  <a:pt x="7275698" y="4377767"/>
                  <a:pt x="7296894" y="4398963"/>
                  <a:pt x="7323040" y="4398963"/>
                </a:cubicBezTo>
                <a:lnTo>
                  <a:pt x="7427190" y="4398963"/>
                </a:lnTo>
                <a:cubicBezTo>
                  <a:pt x="7453336" y="4398963"/>
                  <a:pt x="7474532" y="4377767"/>
                  <a:pt x="7474532" y="4351621"/>
                </a:cubicBezTo>
                <a:lnTo>
                  <a:pt x="7474532" y="4151575"/>
                </a:lnTo>
                <a:cubicBezTo>
                  <a:pt x="7474532" y="4125429"/>
                  <a:pt x="7453336" y="4104233"/>
                  <a:pt x="7427190" y="4104233"/>
                </a:cubicBezTo>
                <a:close/>
                <a:moveTo>
                  <a:pt x="6908703" y="4070350"/>
                </a:moveTo>
                <a:cubicBezTo>
                  <a:pt x="6882557" y="4070350"/>
                  <a:pt x="6861361" y="4091546"/>
                  <a:pt x="6861361" y="4117692"/>
                </a:cubicBezTo>
                <a:lnTo>
                  <a:pt x="6861361" y="4306376"/>
                </a:lnTo>
                <a:cubicBezTo>
                  <a:pt x="6861361" y="4332522"/>
                  <a:pt x="6882557" y="4353718"/>
                  <a:pt x="6908703" y="4353718"/>
                </a:cubicBezTo>
                <a:lnTo>
                  <a:pt x="7012853" y="4353718"/>
                </a:lnTo>
                <a:cubicBezTo>
                  <a:pt x="7038999" y="4353718"/>
                  <a:pt x="7060195" y="4332522"/>
                  <a:pt x="7060195" y="4306376"/>
                </a:cubicBezTo>
                <a:lnTo>
                  <a:pt x="7060195" y="4117692"/>
                </a:lnTo>
                <a:cubicBezTo>
                  <a:pt x="7060195" y="4091546"/>
                  <a:pt x="7038999" y="4070350"/>
                  <a:pt x="7012853" y="4070350"/>
                </a:cubicBezTo>
                <a:close/>
                <a:moveTo>
                  <a:pt x="6518178" y="4039394"/>
                </a:moveTo>
                <a:cubicBezTo>
                  <a:pt x="6492032" y="4039394"/>
                  <a:pt x="6470836" y="4060590"/>
                  <a:pt x="6470836" y="4086736"/>
                </a:cubicBezTo>
                <a:lnTo>
                  <a:pt x="6470836" y="4275420"/>
                </a:lnTo>
                <a:cubicBezTo>
                  <a:pt x="6470836" y="4301566"/>
                  <a:pt x="6492032" y="4322762"/>
                  <a:pt x="6518178" y="4322762"/>
                </a:cubicBezTo>
                <a:lnTo>
                  <a:pt x="6622328" y="4322762"/>
                </a:lnTo>
                <a:cubicBezTo>
                  <a:pt x="6648474" y="4322762"/>
                  <a:pt x="6669670" y="4301566"/>
                  <a:pt x="6669670" y="4275420"/>
                </a:cubicBezTo>
                <a:lnTo>
                  <a:pt x="6669670" y="4086736"/>
                </a:lnTo>
                <a:cubicBezTo>
                  <a:pt x="6669670" y="4060590"/>
                  <a:pt x="6648474" y="4039394"/>
                  <a:pt x="6622328" y="4039394"/>
                </a:cubicBezTo>
                <a:close/>
                <a:moveTo>
                  <a:pt x="6165978" y="4015582"/>
                </a:moveTo>
                <a:cubicBezTo>
                  <a:pt x="6142336" y="4015582"/>
                  <a:pt x="6123171" y="4034747"/>
                  <a:pt x="6123171" y="4058389"/>
                </a:cubicBezTo>
                <a:lnTo>
                  <a:pt x="6123171" y="4227568"/>
                </a:lnTo>
                <a:cubicBezTo>
                  <a:pt x="6123171" y="4251210"/>
                  <a:pt x="6142336" y="4270375"/>
                  <a:pt x="6165978" y="4270375"/>
                </a:cubicBezTo>
                <a:lnTo>
                  <a:pt x="6260149" y="4270375"/>
                </a:lnTo>
                <a:cubicBezTo>
                  <a:pt x="6283791" y="4270375"/>
                  <a:pt x="6302956" y="4251210"/>
                  <a:pt x="6302956" y="4227568"/>
                </a:cubicBezTo>
                <a:lnTo>
                  <a:pt x="6302956" y="4058389"/>
                </a:lnTo>
                <a:cubicBezTo>
                  <a:pt x="6302956" y="4034747"/>
                  <a:pt x="6283791" y="4015582"/>
                  <a:pt x="6260149" y="4015582"/>
                </a:cubicBezTo>
                <a:close/>
                <a:moveTo>
                  <a:pt x="5844850" y="3994147"/>
                </a:moveTo>
                <a:cubicBezTo>
                  <a:pt x="5824966" y="3994147"/>
                  <a:pt x="5808846" y="4010267"/>
                  <a:pt x="5808846" y="4030151"/>
                </a:cubicBezTo>
                <a:lnTo>
                  <a:pt x="5808846" y="4205795"/>
                </a:lnTo>
                <a:cubicBezTo>
                  <a:pt x="5808846" y="4225679"/>
                  <a:pt x="5824966" y="4241799"/>
                  <a:pt x="5844850" y="4241799"/>
                </a:cubicBezTo>
                <a:lnTo>
                  <a:pt x="5924054" y="4241799"/>
                </a:lnTo>
                <a:cubicBezTo>
                  <a:pt x="5943938" y="4241799"/>
                  <a:pt x="5960058" y="4225679"/>
                  <a:pt x="5960058" y="4205795"/>
                </a:cubicBezTo>
                <a:lnTo>
                  <a:pt x="5960058" y="4030151"/>
                </a:lnTo>
                <a:cubicBezTo>
                  <a:pt x="5960058" y="4010267"/>
                  <a:pt x="5943938" y="3994147"/>
                  <a:pt x="5924054" y="3994147"/>
                </a:cubicBezTo>
                <a:close/>
                <a:moveTo>
                  <a:pt x="5541976" y="3958428"/>
                </a:moveTo>
                <a:cubicBezTo>
                  <a:pt x="5523657" y="3958428"/>
                  <a:pt x="5508807" y="3973278"/>
                  <a:pt x="5508807" y="3991597"/>
                </a:cubicBezTo>
                <a:lnTo>
                  <a:pt x="5508807" y="4158625"/>
                </a:lnTo>
                <a:cubicBezTo>
                  <a:pt x="5508807" y="4176944"/>
                  <a:pt x="5523657" y="4191794"/>
                  <a:pt x="5541976" y="4191794"/>
                </a:cubicBezTo>
                <a:lnTo>
                  <a:pt x="5614944" y="4191794"/>
                </a:lnTo>
                <a:cubicBezTo>
                  <a:pt x="5633263" y="4191794"/>
                  <a:pt x="5648113" y="4176944"/>
                  <a:pt x="5648113" y="4158625"/>
                </a:cubicBezTo>
                <a:lnTo>
                  <a:pt x="5648113" y="3991597"/>
                </a:lnTo>
                <a:cubicBezTo>
                  <a:pt x="5648113" y="3973278"/>
                  <a:pt x="5633263" y="3958428"/>
                  <a:pt x="5614944" y="3958428"/>
                </a:cubicBezTo>
                <a:close/>
                <a:moveTo>
                  <a:pt x="5270513" y="3920328"/>
                </a:moveTo>
                <a:cubicBezTo>
                  <a:pt x="5252194" y="3920328"/>
                  <a:pt x="5237344" y="3935178"/>
                  <a:pt x="5237344" y="3953497"/>
                </a:cubicBezTo>
                <a:lnTo>
                  <a:pt x="5237344" y="4127669"/>
                </a:lnTo>
                <a:cubicBezTo>
                  <a:pt x="5237344" y="4145988"/>
                  <a:pt x="5252194" y="4160838"/>
                  <a:pt x="5270513" y="4160838"/>
                </a:cubicBezTo>
                <a:lnTo>
                  <a:pt x="5343481" y="4160838"/>
                </a:lnTo>
                <a:cubicBezTo>
                  <a:pt x="5361800" y="4160838"/>
                  <a:pt x="5376650" y="4145988"/>
                  <a:pt x="5376650" y="4127669"/>
                </a:cubicBezTo>
                <a:lnTo>
                  <a:pt x="5376650" y="3953497"/>
                </a:lnTo>
                <a:cubicBezTo>
                  <a:pt x="5376650" y="3935178"/>
                  <a:pt x="5361800" y="3920328"/>
                  <a:pt x="5343481" y="3920328"/>
                </a:cubicBezTo>
                <a:close/>
                <a:moveTo>
                  <a:pt x="5003813" y="3908421"/>
                </a:moveTo>
                <a:cubicBezTo>
                  <a:pt x="4985494" y="3908421"/>
                  <a:pt x="4970644" y="3923271"/>
                  <a:pt x="4970644" y="3941590"/>
                </a:cubicBezTo>
                <a:lnTo>
                  <a:pt x="4970644" y="4103855"/>
                </a:lnTo>
                <a:cubicBezTo>
                  <a:pt x="4970644" y="4122174"/>
                  <a:pt x="4985494" y="4137024"/>
                  <a:pt x="5003813" y="4137024"/>
                </a:cubicBezTo>
                <a:lnTo>
                  <a:pt x="5076781" y="4137024"/>
                </a:lnTo>
                <a:cubicBezTo>
                  <a:pt x="5095100" y="4137024"/>
                  <a:pt x="5109950" y="4122174"/>
                  <a:pt x="5109950" y="4103855"/>
                </a:cubicBezTo>
                <a:lnTo>
                  <a:pt x="5109950" y="3941590"/>
                </a:lnTo>
                <a:cubicBezTo>
                  <a:pt x="5109950" y="3923271"/>
                  <a:pt x="5095100" y="3908421"/>
                  <a:pt x="5076781" y="3908421"/>
                </a:cubicBezTo>
                <a:close/>
                <a:moveTo>
                  <a:pt x="4746638" y="3872702"/>
                </a:moveTo>
                <a:cubicBezTo>
                  <a:pt x="4728319" y="3872702"/>
                  <a:pt x="4713469" y="3887552"/>
                  <a:pt x="4713469" y="3905871"/>
                </a:cubicBezTo>
                <a:lnTo>
                  <a:pt x="4713469" y="4068136"/>
                </a:lnTo>
                <a:cubicBezTo>
                  <a:pt x="4713469" y="4086455"/>
                  <a:pt x="4728319" y="4101305"/>
                  <a:pt x="4746638" y="4101305"/>
                </a:cubicBezTo>
                <a:lnTo>
                  <a:pt x="4819606" y="4101305"/>
                </a:lnTo>
                <a:cubicBezTo>
                  <a:pt x="4837925" y="4101305"/>
                  <a:pt x="4852775" y="4086455"/>
                  <a:pt x="4852775" y="4068136"/>
                </a:cubicBezTo>
                <a:lnTo>
                  <a:pt x="4852775" y="3905871"/>
                </a:lnTo>
                <a:cubicBezTo>
                  <a:pt x="4852775" y="3887552"/>
                  <a:pt x="4837925" y="3872702"/>
                  <a:pt x="4819606" y="3872702"/>
                </a:cubicBezTo>
                <a:close/>
                <a:moveTo>
                  <a:pt x="4507491" y="3841744"/>
                </a:moveTo>
                <a:cubicBezTo>
                  <a:pt x="4491051" y="3841744"/>
                  <a:pt x="4477724" y="3855071"/>
                  <a:pt x="4477724" y="3871511"/>
                </a:cubicBezTo>
                <a:lnTo>
                  <a:pt x="4477724" y="4033439"/>
                </a:lnTo>
                <a:cubicBezTo>
                  <a:pt x="4477724" y="4049879"/>
                  <a:pt x="4491051" y="4063206"/>
                  <a:pt x="4507491" y="4063206"/>
                </a:cubicBezTo>
                <a:lnTo>
                  <a:pt x="4572977" y="4063206"/>
                </a:lnTo>
                <a:cubicBezTo>
                  <a:pt x="4589417" y="4063206"/>
                  <a:pt x="4602744" y="4049879"/>
                  <a:pt x="4602744" y="4033439"/>
                </a:cubicBezTo>
                <a:lnTo>
                  <a:pt x="4602744" y="3871511"/>
                </a:lnTo>
                <a:cubicBezTo>
                  <a:pt x="4602744" y="3855071"/>
                  <a:pt x="4589417" y="3841744"/>
                  <a:pt x="4572977" y="3841744"/>
                </a:cubicBezTo>
                <a:close/>
                <a:moveTo>
                  <a:pt x="4306672" y="3822693"/>
                </a:moveTo>
                <a:cubicBezTo>
                  <a:pt x="4294616" y="3822693"/>
                  <a:pt x="4284842" y="3832467"/>
                  <a:pt x="4284842" y="3844523"/>
                </a:cubicBezTo>
                <a:lnTo>
                  <a:pt x="4284842" y="3996132"/>
                </a:lnTo>
                <a:cubicBezTo>
                  <a:pt x="4284842" y="4008188"/>
                  <a:pt x="4294616" y="4017962"/>
                  <a:pt x="4306672" y="4017962"/>
                </a:cubicBezTo>
                <a:lnTo>
                  <a:pt x="4354696" y="4017962"/>
                </a:lnTo>
                <a:cubicBezTo>
                  <a:pt x="4366752" y="4017962"/>
                  <a:pt x="4376526" y="4008188"/>
                  <a:pt x="4376526" y="3996132"/>
                </a:cubicBezTo>
                <a:lnTo>
                  <a:pt x="4376526" y="3844523"/>
                </a:lnTo>
                <a:cubicBezTo>
                  <a:pt x="4376526" y="3832467"/>
                  <a:pt x="4366752" y="3822693"/>
                  <a:pt x="4354696" y="3822693"/>
                </a:cubicBezTo>
                <a:close/>
                <a:moveTo>
                  <a:pt x="4118553" y="3784593"/>
                </a:moveTo>
                <a:cubicBezTo>
                  <a:pt x="4106497" y="3784593"/>
                  <a:pt x="4096723" y="3794367"/>
                  <a:pt x="4096723" y="3806423"/>
                </a:cubicBezTo>
                <a:lnTo>
                  <a:pt x="4096723" y="3958032"/>
                </a:lnTo>
                <a:cubicBezTo>
                  <a:pt x="4096723" y="3970088"/>
                  <a:pt x="4106497" y="3979862"/>
                  <a:pt x="4118553" y="3979862"/>
                </a:cubicBezTo>
                <a:lnTo>
                  <a:pt x="4166577" y="3979862"/>
                </a:lnTo>
                <a:cubicBezTo>
                  <a:pt x="4178633" y="3979862"/>
                  <a:pt x="4188407" y="3970088"/>
                  <a:pt x="4188407" y="3958032"/>
                </a:cubicBezTo>
                <a:lnTo>
                  <a:pt x="4188407" y="3806423"/>
                </a:lnTo>
                <a:cubicBezTo>
                  <a:pt x="4188407" y="3794367"/>
                  <a:pt x="4178633" y="3784593"/>
                  <a:pt x="4166577" y="3784593"/>
                </a:cubicBezTo>
                <a:close/>
                <a:moveTo>
                  <a:pt x="3928053" y="3775068"/>
                </a:moveTo>
                <a:cubicBezTo>
                  <a:pt x="3915997" y="3775068"/>
                  <a:pt x="3906223" y="3784842"/>
                  <a:pt x="3906223" y="3796898"/>
                </a:cubicBezTo>
                <a:lnTo>
                  <a:pt x="3906223" y="3934220"/>
                </a:lnTo>
                <a:cubicBezTo>
                  <a:pt x="3906223" y="3946276"/>
                  <a:pt x="3915997" y="3956050"/>
                  <a:pt x="3928053" y="3956050"/>
                </a:cubicBezTo>
                <a:lnTo>
                  <a:pt x="3976077" y="3956050"/>
                </a:lnTo>
                <a:cubicBezTo>
                  <a:pt x="3988133" y="3956050"/>
                  <a:pt x="3997907" y="3946276"/>
                  <a:pt x="3997907" y="3934220"/>
                </a:cubicBezTo>
                <a:lnTo>
                  <a:pt x="3997907" y="3796898"/>
                </a:lnTo>
                <a:cubicBezTo>
                  <a:pt x="3997907" y="3784842"/>
                  <a:pt x="3988133" y="3775068"/>
                  <a:pt x="3976077" y="3775068"/>
                </a:cubicBezTo>
                <a:close/>
                <a:moveTo>
                  <a:pt x="3768288" y="3746500"/>
                </a:moveTo>
                <a:cubicBezTo>
                  <a:pt x="3757015" y="3746500"/>
                  <a:pt x="3747877" y="3755638"/>
                  <a:pt x="3747877" y="3766911"/>
                </a:cubicBezTo>
                <a:lnTo>
                  <a:pt x="3747877" y="3904683"/>
                </a:lnTo>
                <a:cubicBezTo>
                  <a:pt x="3747877" y="3915956"/>
                  <a:pt x="3757015" y="3925094"/>
                  <a:pt x="3768288" y="3925094"/>
                </a:cubicBezTo>
                <a:lnTo>
                  <a:pt x="3813190" y="3925094"/>
                </a:lnTo>
                <a:cubicBezTo>
                  <a:pt x="3824463" y="3925094"/>
                  <a:pt x="3833601" y="3915956"/>
                  <a:pt x="3833601" y="3904683"/>
                </a:cubicBezTo>
                <a:lnTo>
                  <a:pt x="3833601" y="3766911"/>
                </a:lnTo>
                <a:cubicBezTo>
                  <a:pt x="3833601" y="3755638"/>
                  <a:pt x="3824463" y="3746500"/>
                  <a:pt x="3813190" y="3746500"/>
                </a:cubicBezTo>
                <a:close/>
                <a:moveTo>
                  <a:pt x="3618269" y="3717925"/>
                </a:moveTo>
                <a:cubicBezTo>
                  <a:pt x="3606996" y="3717925"/>
                  <a:pt x="3597858" y="3727063"/>
                  <a:pt x="3597858" y="3738336"/>
                </a:cubicBezTo>
                <a:lnTo>
                  <a:pt x="3597858" y="3876108"/>
                </a:lnTo>
                <a:cubicBezTo>
                  <a:pt x="3597858" y="3887381"/>
                  <a:pt x="3606996" y="3896519"/>
                  <a:pt x="3618269" y="3896519"/>
                </a:cubicBezTo>
                <a:lnTo>
                  <a:pt x="3663171" y="3896519"/>
                </a:lnTo>
                <a:cubicBezTo>
                  <a:pt x="3674444" y="3896519"/>
                  <a:pt x="3683582" y="3887381"/>
                  <a:pt x="3683582" y="3876108"/>
                </a:cubicBezTo>
                <a:lnTo>
                  <a:pt x="3683582" y="3738336"/>
                </a:lnTo>
                <a:cubicBezTo>
                  <a:pt x="3683582" y="3727063"/>
                  <a:pt x="3674444" y="3717925"/>
                  <a:pt x="3663171" y="3717925"/>
                </a:cubicBezTo>
                <a:close/>
                <a:moveTo>
                  <a:pt x="3473125" y="3689350"/>
                </a:moveTo>
                <a:cubicBezTo>
                  <a:pt x="3463105" y="3689350"/>
                  <a:pt x="3454982" y="3697473"/>
                  <a:pt x="3454982" y="3707493"/>
                </a:cubicBezTo>
                <a:lnTo>
                  <a:pt x="3454982" y="3833131"/>
                </a:lnTo>
                <a:cubicBezTo>
                  <a:pt x="3454982" y="3843151"/>
                  <a:pt x="3463105" y="3851274"/>
                  <a:pt x="3473125" y="3851274"/>
                </a:cubicBezTo>
                <a:lnTo>
                  <a:pt x="3513039" y="3851274"/>
                </a:lnTo>
                <a:cubicBezTo>
                  <a:pt x="3523059" y="3851274"/>
                  <a:pt x="3531182" y="3843151"/>
                  <a:pt x="3531182" y="3833131"/>
                </a:cubicBezTo>
                <a:lnTo>
                  <a:pt x="3531182" y="3707493"/>
                </a:lnTo>
                <a:cubicBezTo>
                  <a:pt x="3531182" y="3697473"/>
                  <a:pt x="3523059" y="3689350"/>
                  <a:pt x="3513039" y="3689350"/>
                </a:cubicBezTo>
                <a:close/>
                <a:moveTo>
                  <a:pt x="3317890" y="3663156"/>
                </a:moveTo>
                <a:cubicBezTo>
                  <a:pt x="3309435" y="3663156"/>
                  <a:pt x="3302581" y="3670010"/>
                  <a:pt x="3302581" y="3678465"/>
                </a:cubicBezTo>
                <a:lnTo>
                  <a:pt x="3302581" y="3809771"/>
                </a:lnTo>
                <a:cubicBezTo>
                  <a:pt x="3302581" y="3818226"/>
                  <a:pt x="3309435" y="3825080"/>
                  <a:pt x="3317890" y="3825080"/>
                </a:cubicBezTo>
                <a:lnTo>
                  <a:pt x="3351567" y="3825080"/>
                </a:lnTo>
                <a:cubicBezTo>
                  <a:pt x="3360022" y="3825080"/>
                  <a:pt x="3366876" y="3818226"/>
                  <a:pt x="3366876" y="3809771"/>
                </a:cubicBezTo>
                <a:lnTo>
                  <a:pt x="3366876" y="3678465"/>
                </a:lnTo>
                <a:cubicBezTo>
                  <a:pt x="3366876" y="3670010"/>
                  <a:pt x="3360022" y="3663156"/>
                  <a:pt x="3351567" y="3663156"/>
                </a:cubicBezTo>
                <a:close/>
                <a:moveTo>
                  <a:pt x="3209032" y="3644102"/>
                </a:moveTo>
                <a:cubicBezTo>
                  <a:pt x="3201518" y="3644102"/>
                  <a:pt x="3195426" y="3650194"/>
                  <a:pt x="3195426" y="3657708"/>
                </a:cubicBezTo>
                <a:lnTo>
                  <a:pt x="3195426" y="3780513"/>
                </a:lnTo>
                <a:cubicBezTo>
                  <a:pt x="3195426" y="3788027"/>
                  <a:pt x="3201518" y="3794119"/>
                  <a:pt x="3209032" y="3794119"/>
                </a:cubicBezTo>
                <a:lnTo>
                  <a:pt x="3238966" y="3794119"/>
                </a:lnTo>
                <a:cubicBezTo>
                  <a:pt x="3246480" y="3794119"/>
                  <a:pt x="3252572" y="3788027"/>
                  <a:pt x="3252572" y="3780513"/>
                </a:cubicBezTo>
                <a:lnTo>
                  <a:pt x="3252572" y="3657708"/>
                </a:lnTo>
                <a:cubicBezTo>
                  <a:pt x="3252572" y="3650194"/>
                  <a:pt x="3246480" y="3644102"/>
                  <a:pt x="3238966" y="3644102"/>
                </a:cubicBezTo>
                <a:close/>
                <a:moveTo>
                  <a:pt x="3082826" y="3613145"/>
                </a:moveTo>
                <a:cubicBezTo>
                  <a:pt x="3075312" y="3613145"/>
                  <a:pt x="3069220" y="3619237"/>
                  <a:pt x="3069220" y="3626751"/>
                </a:cubicBezTo>
                <a:lnTo>
                  <a:pt x="3069220" y="3761461"/>
                </a:lnTo>
                <a:cubicBezTo>
                  <a:pt x="3069220" y="3768975"/>
                  <a:pt x="3075312" y="3775067"/>
                  <a:pt x="3082826" y="3775067"/>
                </a:cubicBezTo>
                <a:lnTo>
                  <a:pt x="3112760" y="3775067"/>
                </a:lnTo>
                <a:cubicBezTo>
                  <a:pt x="3120274" y="3775067"/>
                  <a:pt x="3126366" y="3768975"/>
                  <a:pt x="3126366" y="3761461"/>
                </a:cubicBezTo>
                <a:lnTo>
                  <a:pt x="3126366" y="3626751"/>
                </a:lnTo>
                <a:cubicBezTo>
                  <a:pt x="3126366" y="3619237"/>
                  <a:pt x="3120274" y="3613145"/>
                  <a:pt x="3112760" y="3613145"/>
                </a:cubicBezTo>
                <a:close/>
                <a:moveTo>
                  <a:pt x="2956620" y="3598858"/>
                </a:moveTo>
                <a:cubicBezTo>
                  <a:pt x="2949106" y="3598858"/>
                  <a:pt x="2943014" y="3604950"/>
                  <a:pt x="2943014" y="3612464"/>
                </a:cubicBezTo>
                <a:lnTo>
                  <a:pt x="2943014" y="3747174"/>
                </a:lnTo>
                <a:cubicBezTo>
                  <a:pt x="2943014" y="3754688"/>
                  <a:pt x="2949106" y="3760780"/>
                  <a:pt x="2956620" y="3760780"/>
                </a:cubicBezTo>
                <a:lnTo>
                  <a:pt x="2986554" y="3760780"/>
                </a:lnTo>
                <a:cubicBezTo>
                  <a:pt x="2994068" y="3760780"/>
                  <a:pt x="3000160" y="3754688"/>
                  <a:pt x="3000160" y="3747174"/>
                </a:cubicBezTo>
                <a:lnTo>
                  <a:pt x="3000160" y="3612464"/>
                </a:lnTo>
                <a:cubicBezTo>
                  <a:pt x="3000160" y="3604950"/>
                  <a:pt x="2994068" y="3598858"/>
                  <a:pt x="2986554" y="3598858"/>
                </a:cubicBezTo>
                <a:close/>
                <a:moveTo>
                  <a:pt x="2834817" y="3567902"/>
                </a:moveTo>
                <a:cubicBezTo>
                  <a:pt x="2828805" y="3567902"/>
                  <a:pt x="2823931" y="3572776"/>
                  <a:pt x="2823931" y="3578788"/>
                </a:cubicBezTo>
                <a:lnTo>
                  <a:pt x="2823931" y="3718938"/>
                </a:lnTo>
                <a:cubicBezTo>
                  <a:pt x="2823931" y="3724950"/>
                  <a:pt x="2828805" y="3729824"/>
                  <a:pt x="2834817" y="3729824"/>
                </a:cubicBezTo>
                <a:lnTo>
                  <a:pt x="2858764" y="3729824"/>
                </a:lnTo>
                <a:cubicBezTo>
                  <a:pt x="2864776" y="3729824"/>
                  <a:pt x="2869650" y="3724950"/>
                  <a:pt x="2869650" y="3718938"/>
                </a:cubicBezTo>
                <a:lnTo>
                  <a:pt x="2869650" y="3578788"/>
                </a:lnTo>
                <a:cubicBezTo>
                  <a:pt x="2869650" y="3572776"/>
                  <a:pt x="2864776" y="3567902"/>
                  <a:pt x="2858764" y="3567902"/>
                </a:cubicBezTo>
                <a:close/>
                <a:moveTo>
                  <a:pt x="2715754" y="3536946"/>
                </a:moveTo>
                <a:cubicBezTo>
                  <a:pt x="2709742" y="3536946"/>
                  <a:pt x="2704868" y="3541820"/>
                  <a:pt x="2704868" y="3547832"/>
                </a:cubicBezTo>
                <a:lnTo>
                  <a:pt x="2704868" y="3687982"/>
                </a:lnTo>
                <a:cubicBezTo>
                  <a:pt x="2704868" y="3693994"/>
                  <a:pt x="2709742" y="3698868"/>
                  <a:pt x="2715754" y="3698868"/>
                </a:cubicBezTo>
                <a:lnTo>
                  <a:pt x="2739701" y="3698868"/>
                </a:lnTo>
                <a:cubicBezTo>
                  <a:pt x="2745713" y="3698868"/>
                  <a:pt x="2750587" y="3693994"/>
                  <a:pt x="2750587" y="3687982"/>
                </a:cubicBezTo>
                <a:lnTo>
                  <a:pt x="2750587" y="3547832"/>
                </a:lnTo>
                <a:cubicBezTo>
                  <a:pt x="2750587" y="3541820"/>
                  <a:pt x="2745713" y="3536946"/>
                  <a:pt x="2739701" y="3536946"/>
                </a:cubicBezTo>
                <a:close/>
                <a:moveTo>
                  <a:pt x="2589548" y="3517896"/>
                </a:moveTo>
                <a:cubicBezTo>
                  <a:pt x="2583536" y="3517896"/>
                  <a:pt x="2578662" y="3522770"/>
                  <a:pt x="2578662" y="3528782"/>
                </a:cubicBezTo>
                <a:lnTo>
                  <a:pt x="2578662" y="3668932"/>
                </a:lnTo>
                <a:cubicBezTo>
                  <a:pt x="2578662" y="3674944"/>
                  <a:pt x="2583536" y="3679818"/>
                  <a:pt x="2589548" y="3679818"/>
                </a:cubicBezTo>
                <a:lnTo>
                  <a:pt x="2613495" y="3679818"/>
                </a:lnTo>
                <a:cubicBezTo>
                  <a:pt x="2619507" y="3679818"/>
                  <a:pt x="2624381" y="3674944"/>
                  <a:pt x="2624381" y="3668932"/>
                </a:cubicBezTo>
                <a:lnTo>
                  <a:pt x="2624381" y="3528782"/>
                </a:lnTo>
                <a:cubicBezTo>
                  <a:pt x="2624381" y="3522770"/>
                  <a:pt x="2619507" y="3517896"/>
                  <a:pt x="2613495" y="3517896"/>
                </a:cubicBezTo>
                <a:close/>
                <a:moveTo>
                  <a:pt x="2460961" y="3496465"/>
                </a:moveTo>
                <a:cubicBezTo>
                  <a:pt x="2454949" y="3496465"/>
                  <a:pt x="2450075" y="3501339"/>
                  <a:pt x="2450075" y="3507351"/>
                </a:cubicBezTo>
                <a:lnTo>
                  <a:pt x="2450075" y="3647501"/>
                </a:lnTo>
                <a:cubicBezTo>
                  <a:pt x="2450075" y="3653513"/>
                  <a:pt x="2454949" y="3658387"/>
                  <a:pt x="2460961" y="3658387"/>
                </a:cubicBezTo>
                <a:lnTo>
                  <a:pt x="2484908" y="3658387"/>
                </a:lnTo>
                <a:cubicBezTo>
                  <a:pt x="2490920" y="3658387"/>
                  <a:pt x="2495794" y="3653513"/>
                  <a:pt x="2495794" y="3647501"/>
                </a:cubicBezTo>
                <a:lnTo>
                  <a:pt x="2495794" y="3507351"/>
                </a:lnTo>
                <a:cubicBezTo>
                  <a:pt x="2495794" y="3501339"/>
                  <a:pt x="2490920" y="3496465"/>
                  <a:pt x="2484908" y="3496465"/>
                </a:cubicBezTo>
                <a:close/>
                <a:moveTo>
                  <a:pt x="2339517" y="3479794"/>
                </a:moveTo>
                <a:cubicBezTo>
                  <a:pt x="2333505" y="3479794"/>
                  <a:pt x="2328631" y="3484668"/>
                  <a:pt x="2328631" y="3490680"/>
                </a:cubicBezTo>
                <a:lnTo>
                  <a:pt x="2328631" y="3623693"/>
                </a:lnTo>
                <a:cubicBezTo>
                  <a:pt x="2328631" y="3629705"/>
                  <a:pt x="2333505" y="3634579"/>
                  <a:pt x="2339517" y="3634579"/>
                </a:cubicBezTo>
                <a:lnTo>
                  <a:pt x="2363464" y="3634579"/>
                </a:lnTo>
                <a:cubicBezTo>
                  <a:pt x="2369476" y="3634579"/>
                  <a:pt x="2374350" y="3629705"/>
                  <a:pt x="2374350" y="3623693"/>
                </a:cubicBezTo>
                <a:lnTo>
                  <a:pt x="2374350" y="3490680"/>
                </a:lnTo>
                <a:cubicBezTo>
                  <a:pt x="2374350" y="3484668"/>
                  <a:pt x="2369476" y="3479794"/>
                  <a:pt x="2363464" y="3479794"/>
                </a:cubicBezTo>
                <a:close/>
                <a:moveTo>
                  <a:pt x="2215692" y="3451219"/>
                </a:moveTo>
                <a:cubicBezTo>
                  <a:pt x="2209680" y="3451219"/>
                  <a:pt x="2204806" y="3456093"/>
                  <a:pt x="2204806" y="3462105"/>
                </a:cubicBezTo>
                <a:lnTo>
                  <a:pt x="2204806" y="3595118"/>
                </a:lnTo>
                <a:cubicBezTo>
                  <a:pt x="2204806" y="3601130"/>
                  <a:pt x="2209680" y="3606004"/>
                  <a:pt x="2215692" y="3606004"/>
                </a:cubicBezTo>
                <a:lnTo>
                  <a:pt x="2239639" y="3606004"/>
                </a:lnTo>
                <a:cubicBezTo>
                  <a:pt x="2245651" y="3606004"/>
                  <a:pt x="2250525" y="3601130"/>
                  <a:pt x="2250525" y="3595118"/>
                </a:cubicBezTo>
                <a:lnTo>
                  <a:pt x="2250525" y="3462105"/>
                </a:lnTo>
                <a:cubicBezTo>
                  <a:pt x="2250525" y="3456093"/>
                  <a:pt x="2245651" y="3451219"/>
                  <a:pt x="2239639" y="3451219"/>
                </a:cubicBezTo>
                <a:close/>
                <a:moveTo>
                  <a:pt x="2108536" y="3432169"/>
                </a:moveTo>
                <a:cubicBezTo>
                  <a:pt x="2102524" y="3432169"/>
                  <a:pt x="2097650" y="3437043"/>
                  <a:pt x="2097650" y="3443055"/>
                </a:cubicBezTo>
                <a:lnTo>
                  <a:pt x="2097650" y="3576068"/>
                </a:lnTo>
                <a:cubicBezTo>
                  <a:pt x="2097650" y="3582080"/>
                  <a:pt x="2102524" y="3586954"/>
                  <a:pt x="2108536" y="3586954"/>
                </a:cubicBezTo>
                <a:lnTo>
                  <a:pt x="2132483" y="3586954"/>
                </a:lnTo>
                <a:cubicBezTo>
                  <a:pt x="2138495" y="3586954"/>
                  <a:pt x="2143369" y="3582080"/>
                  <a:pt x="2143369" y="3576068"/>
                </a:cubicBezTo>
                <a:lnTo>
                  <a:pt x="2143369" y="3443055"/>
                </a:lnTo>
                <a:cubicBezTo>
                  <a:pt x="2143369" y="3437043"/>
                  <a:pt x="2138495" y="3432169"/>
                  <a:pt x="2132483" y="3432169"/>
                </a:cubicBezTo>
                <a:close/>
                <a:moveTo>
                  <a:pt x="1965660" y="3422645"/>
                </a:moveTo>
                <a:cubicBezTo>
                  <a:pt x="1959648" y="3422645"/>
                  <a:pt x="1954774" y="3427519"/>
                  <a:pt x="1954774" y="3433531"/>
                </a:cubicBezTo>
                <a:lnTo>
                  <a:pt x="1954774" y="3545115"/>
                </a:lnTo>
                <a:cubicBezTo>
                  <a:pt x="1954774" y="3551127"/>
                  <a:pt x="1959648" y="3556001"/>
                  <a:pt x="1965660" y="3556001"/>
                </a:cubicBezTo>
                <a:lnTo>
                  <a:pt x="1989607" y="3556001"/>
                </a:lnTo>
                <a:cubicBezTo>
                  <a:pt x="1995619" y="3556001"/>
                  <a:pt x="2000493" y="3551127"/>
                  <a:pt x="2000493" y="3545115"/>
                </a:cubicBezTo>
                <a:lnTo>
                  <a:pt x="2000493" y="3433531"/>
                </a:lnTo>
                <a:cubicBezTo>
                  <a:pt x="2000493" y="3427519"/>
                  <a:pt x="1995619" y="3422645"/>
                  <a:pt x="1989607" y="3422645"/>
                </a:cubicBezTo>
                <a:close/>
                <a:moveTo>
                  <a:pt x="1841833" y="3408358"/>
                </a:moveTo>
                <a:cubicBezTo>
                  <a:pt x="1835821" y="3408358"/>
                  <a:pt x="1830947" y="3413232"/>
                  <a:pt x="1830947" y="3419244"/>
                </a:cubicBezTo>
                <a:lnTo>
                  <a:pt x="1830947" y="3521302"/>
                </a:lnTo>
                <a:cubicBezTo>
                  <a:pt x="1830947" y="3527314"/>
                  <a:pt x="1835821" y="3532188"/>
                  <a:pt x="1841833" y="3532188"/>
                </a:cubicBezTo>
                <a:lnTo>
                  <a:pt x="1865780" y="3532188"/>
                </a:lnTo>
                <a:cubicBezTo>
                  <a:pt x="1871792" y="3532188"/>
                  <a:pt x="1876666" y="3527314"/>
                  <a:pt x="1876666" y="3521302"/>
                </a:cubicBezTo>
                <a:lnTo>
                  <a:pt x="1876666" y="3419244"/>
                </a:lnTo>
                <a:cubicBezTo>
                  <a:pt x="1876666" y="3413232"/>
                  <a:pt x="1871792" y="3408358"/>
                  <a:pt x="1865780" y="3408358"/>
                </a:cubicBezTo>
                <a:close/>
                <a:moveTo>
                  <a:pt x="1708482" y="3391689"/>
                </a:moveTo>
                <a:cubicBezTo>
                  <a:pt x="1702470" y="3391689"/>
                  <a:pt x="1697596" y="3396563"/>
                  <a:pt x="1697596" y="3402575"/>
                </a:cubicBezTo>
                <a:lnTo>
                  <a:pt x="1697596" y="3504633"/>
                </a:lnTo>
                <a:cubicBezTo>
                  <a:pt x="1697596" y="3510645"/>
                  <a:pt x="1702470" y="3515519"/>
                  <a:pt x="1708482" y="3515519"/>
                </a:cubicBezTo>
                <a:lnTo>
                  <a:pt x="1732429" y="3515519"/>
                </a:lnTo>
                <a:cubicBezTo>
                  <a:pt x="1738441" y="3515519"/>
                  <a:pt x="1743315" y="3510645"/>
                  <a:pt x="1743315" y="3504633"/>
                </a:cubicBezTo>
                <a:lnTo>
                  <a:pt x="1743315" y="3402575"/>
                </a:lnTo>
                <a:cubicBezTo>
                  <a:pt x="1743315" y="3396563"/>
                  <a:pt x="1738441" y="3391689"/>
                  <a:pt x="1732429" y="3391689"/>
                </a:cubicBezTo>
                <a:close/>
                <a:moveTo>
                  <a:pt x="1567989" y="3372639"/>
                </a:moveTo>
                <a:cubicBezTo>
                  <a:pt x="1561977" y="3372639"/>
                  <a:pt x="1557103" y="3377513"/>
                  <a:pt x="1557103" y="3383525"/>
                </a:cubicBezTo>
                <a:lnTo>
                  <a:pt x="1557103" y="3485583"/>
                </a:lnTo>
                <a:cubicBezTo>
                  <a:pt x="1557103" y="3491595"/>
                  <a:pt x="1561977" y="3496469"/>
                  <a:pt x="1567989" y="3496469"/>
                </a:cubicBezTo>
                <a:lnTo>
                  <a:pt x="1591936" y="3496469"/>
                </a:lnTo>
                <a:cubicBezTo>
                  <a:pt x="1597948" y="3496469"/>
                  <a:pt x="1602822" y="3491595"/>
                  <a:pt x="1602822" y="3485583"/>
                </a:cubicBezTo>
                <a:lnTo>
                  <a:pt x="1602822" y="3383525"/>
                </a:lnTo>
                <a:cubicBezTo>
                  <a:pt x="1602822" y="3377513"/>
                  <a:pt x="1597948" y="3372639"/>
                  <a:pt x="1591936" y="3372639"/>
                </a:cubicBezTo>
                <a:close/>
                <a:moveTo>
                  <a:pt x="1429877" y="3358351"/>
                </a:moveTo>
                <a:cubicBezTo>
                  <a:pt x="1423865" y="3358351"/>
                  <a:pt x="1418991" y="3363225"/>
                  <a:pt x="1418991" y="3369237"/>
                </a:cubicBezTo>
                <a:lnTo>
                  <a:pt x="1418991" y="3471295"/>
                </a:lnTo>
                <a:cubicBezTo>
                  <a:pt x="1418991" y="3477307"/>
                  <a:pt x="1423865" y="3482181"/>
                  <a:pt x="1429877" y="3482181"/>
                </a:cubicBezTo>
                <a:lnTo>
                  <a:pt x="1453824" y="3482181"/>
                </a:lnTo>
                <a:cubicBezTo>
                  <a:pt x="1459836" y="3482181"/>
                  <a:pt x="1464710" y="3477307"/>
                  <a:pt x="1464710" y="3471295"/>
                </a:cubicBezTo>
                <a:lnTo>
                  <a:pt x="1464710" y="3369237"/>
                </a:lnTo>
                <a:cubicBezTo>
                  <a:pt x="1464710" y="3363225"/>
                  <a:pt x="1459836" y="3358351"/>
                  <a:pt x="1453824" y="3358351"/>
                </a:cubicBezTo>
                <a:close/>
                <a:moveTo>
                  <a:pt x="1298909" y="3344064"/>
                </a:moveTo>
                <a:cubicBezTo>
                  <a:pt x="1292897" y="3344064"/>
                  <a:pt x="1288023" y="3348938"/>
                  <a:pt x="1288023" y="3354950"/>
                </a:cubicBezTo>
                <a:lnTo>
                  <a:pt x="1288023" y="3457008"/>
                </a:lnTo>
                <a:cubicBezTo>
                  <a:pt x="1288023" y="3463020"/>
                  <a:pt x="1292897" y="3467894"/>
                  <a:pt x="1298909" y="3467894"/>
                </a:cubicBezTo>
                <a:lnTo>
                  <a:pt x="1322856" y="3467894"/>
                </a:lnTo>
                <a:cubicBezTo>
                  <a:pt x="1328868" y="3467894"/>
                  <a:pt x="1333742" y="3463020"/>
                  <a:pt x="1333742" y="3457008"/>
                </a:cubicBezTo>
                <a:lnTo>
                  <a:pt x="1333742" y="3354950"/>
                </a:lnTo>
                <a:cubicBezTo>
                  <a:pt x="1333742" y="3348938"/>
                  <a:pt x="1328868" y="3344064"/>
                  <a:pt x="1322856" y="3344064"/>
                </a:cubicBezTo>
                <a:close/>
                <a:moveTo>
                  <a:pt x="1165559" y="3329776"/>
                </a:moveTo>
                <a:cubicBezTo>
                  <a:pt x="1159547" y="3329776"/>
                  <a:pt x="1154673" y="3334650"/>
                  <a:pt x="1154673" y="3340662"/>
                </a:cubicBezTo>
                <a:lnTo>
                  <a:pt x="1154673" y="3442720"/>
                </a:lnTo>
                <a:cubicBezTo>
                  <a:pt x="1154673" y="3448732"/>
                  <a:pt x="1159547" y="3453606"/>
                  <a:pt x="1165559" y="3453606"/>
                </a:cubicBezTo>
                <a:lnTo>
                  <a:pt x="1189506" y="3453606"/>
                </a:lnTo>
                <a:cubicBezTo>
                  <a:pt x="1195518" y="3453606"/>
                  <a:pt x="1200392" y="3448732"/>
                  <a:pt x="1200392" y="3442720"/>
                </a:cubicBezTo>
                <a:lnTo>
                  <a:pt x="1200392" y="3340662"/>
                </a:lnTo>
                <a:cubicBezTo>
                  <a:pt x="1200392" y="3334650"/>
                  <a:pt x="1195518" y="3329776"/>
                  <a:pt x="1189506" y="3329776"/>
                </a:cubicBezTo>
                <a:close/>
                <a:moveTo>
                  <a:pt x="901238" y="3325018"/>
                </a:moveTo>
                <a:cubicBezTo>
                  <a:pt x="895226" y="3325018"/>
                  <a:pt x="890352" y="3329892"/>
                  <a:pt x="890352" y="3335904"/>
                </a:cubicBezTo>
                <a:lnTo>
                  <a:pt x="890352" y="3421287"/>
                </a:lnTo>
                <a:cubicBezTo>
                  <a:pt x="890352" y="3427299"/>
                  <a:pt x="895226" y="3432173"/>
                  <a:pt x="901238" y="3432173"/>
                </a:cubicBezTo>
                <a:lnTo>
                  <a:pt x="925185" y="3432173"/>
                </a:lnTo>
                <a:cubicBezTo>
                  <a:pt x="931197" y="3432173"/>
                  <a:pt x="936071" y="3427299"/>
                  <a:pt x="936071" y="3421287"/>
                </a:cubicBezTo>
                <a:lnTo>
                  <a:pt x="936071" y="3335904"/>
                </a:lnTo>
                <a:cubicBezTo>
                  <a:pt x="936071" y="3329892"/>
                  <a:pt x="931197" y="3325018"/>
                  <a:pt x="925185" y="3325018"/>
                </a:cubicBezTo>
                <a:close/>
                <a:moveTo>
                  <a:pt x="1029826" y="3317874"/>
                </a:moveTo>
                <a:cubicBezTo>
                  <a:pt x="1023814" y="3317874"/>
                  <a:pt x="1018940" y="3322748"/>
                  <a:pt x="1018940" y="3328760"/>
                </a:cubicBezTo>
                <a:lnTo>
                  <a:pt x="1018940" y="3414143"/>
                </a:lnTo>
                <a:cubicBezTo>
                  <a:pt x="1018940" y="3420155"/>
                  <a:pt x="1023814" y="3425029"/>
                  <a:pt x="1029826" y="3425029"/>
                </a:cubicBezTo>
                <a:lnTo>
                  <a:pt x="1053773" y="3425029"/>
                </a:lnTo>
                <a:cubicBezTo>
                  <a:pt x="1059785" y="3425029"/>
                  <a:pt x="1064659" y="3420155"/>
                  <a:pt x="1064659" y="3414143"/>
                </a:cubicBezTo>
                <a:lnTo>
                  <a:pt x="1064659" y="3328760"/>
                </a:lnTo>
                <a:cubicBezTo>
                  <a:pt x="1064659" y="3322748"/>
                  <a:pt x="1059785" y="3317874"/>
                  <a:pt x="1053773" y="3317874"/>
                </a:cubicBezTo>
                <a:close/>
                <a:moveTo>
                  <a:pt x="748838" y="3303586"/>
                </a:moveTo>
                <a:cubicBezTo>
                  <a:pt x="742826" y="3303586"/>
                  <a:pt x="737952" y="3308460"/>
                  <a:pt x="737952" y="3314472"/>
                </a:cubicBezTo>
                <a:lnTo>
                  <a:pt x="737952" y="3399855"/>
                </a:lnTo>
                <a:cubicBezTo>
                  <a:pt x="737952" y="3405867"/>
                  <a:pt x="742826" y="3410741"/>
                  <a:pt x="748838" y="3410741"/>
                </a:cubicBezTo>
                <a:lnTo>
                  <a:pt x="772785" y="3410741"/>
                </a:lnTo>
                <a:cubicBezTo>
                  <a:pt x="778797" y="3410741"/>
                  <a:pt x="783671" y="3405867"/>
                  <a:pt x="783671" y="3399855"/>
                </a:cubicBezTo>
                <a:lnTo>
                  <a:pt x="783671" y="3314472"/>
                </a:lnTo>
                <a:cubicBezTo>
                  <a:pt x="783671" y="3308460"/>
                  <a:pt x="778797" y="3303586"/>
                  <a:pt x="772785" y="3303586"/>
                </a:cubicBezTo>
                <a:close/>
                <a:moveTo>
                  <a:pt x="603582" y="3284536"/>
                </a:moveTo>
                <a:cubicBezTo>
                  <a:pt x="597570" y="3284536"/>
                  <a:pt x="592696" y="3289410"/>
                  <a:pt x="592696" y="3295422"/>
                </a:cubicBezTo>
                <a:lnTo>
                  <a:pt x="592696" y="3380805"/>
                </a:lnTo>
                <a:cubicBezTo>
                  <a:pt x="592696" y="3386817"/>
                  <a:pt x="597570" y="3391691"/>
                  <a:pt x="603582" y="3391691"/>
                </a:cubicBezTo>
                <a:lnTo>
                  <a:pt x="627529" y="3391691"/>
                </a:lnTo>
                <a:cubicBezTo>
                  <a:pt x="633541" y="3391691"/>
                  <a:pt x="638415" y="3386817"/>
                  <a:pt x="638415" y="3380805"/>
                </a:cubicBezTo>
                <a:lnTo>
                  <a:pt x="638415" y="3295422"/>
                </a:lnTo>
                <a:cubicBezTo>
                  <a:pt x="638415" y="3289410"/>
                  <a:pt x="633541" y="3284536"/>
                  <a:pt x="627529" y="3284536"/>
                </a:cubicBezTo>
                <a:close/>
                <a:moveTo>
                  <a:pt x="446420" y="3277392"/>
                </a:moveTo>
                <a:cubicBezTo>
                  <a:pt x="440408" y="3277392"/>
                  <a:pt x="435534" y="3282266"/>
                  <a:pt x="435534" y="3288278"/>
                </a:cubicBezTo>
                <a:lnTo>
                  <a:pt x="435534" y="3373661"/>
                </a:lnTo>
                <a:cubicBezTo>
                  <a:pt x="435534" y="3379673"/>
                  <a:pt x="440408" y="3384547"/>
                  <a:pt x="446420" y="3384547"/>
                </a:cubicBezTo>
                <a:lnTo>
                  <a:pt x="470367" y="3384547"/>
                </a:lnTo>
                <a:cubicBezTo>
                  <a:pt x="476379" y="3384547"/>
                  <a:pt x="481253" y="3379673"/>
                  <a:pt x="481253" y="3373661"/>
                </a:cubicBezTo>
                <a:lnTo>
                  <a:pt x="481253" y="3288278"/>
                </a:lnTo>
                <a:cubicBezTo>
                  <a:pt x="481253" y="3282266"/>
                  <a:pt x="476379" y="3277392"/>
                  <a:pt x="470367" y="3277392"/>
                </a:cubicBezTo>
                <a:close/>
                <a:moveTo>
                  <a:pt x="305926" y="3263104"/>
                </a:moveTo>
                <a:cubicBezTo>
                  <a:pt x="299914" y="3263104"/>
                  <a:pt x="295040" y="3267978"/>
                  <a:pt x="295040" y="3273990"/>
                </a:cubicBezTo>
                <a:lnTo>
                  <a:pt x="295040" y="3359373"/>
                </a:lnTo>
                <a:cubicBezTo>
                  <a:pt x="295040" y="3365385"/>
                  <a:pt x="299914" y="3370259"/>
                  <a:pt x="305926" y="3370259"/>
                </a:cubicBezTo>
                <a:lnTo>
                  <a:pt x="329873" y="3370259"/>
                </a:lnTo>
                <a:cubicBezTo>
                  <a:pt x="335885" y="3370259"/>
                  <a:pt x="340759" y="3365385"/>
                  <a:pt x="340759" y="3359373"/>
                </a:cubicBezTo>
                <a:lnTo>
                  <a:pt x="340759" y="3273990"/>
                </a:lnTo>
                <a:cubicBezTo>
                  <a:pt x="340759" y="3267978"/>
                  <a:pt x="335885" y="3263104"/>
                  <a:pt x="329873" y="3263104"/>
                </a:cubicBezTo>
                <a:close/>
                <a:moveTo>
                  <a:pt x="158288" y="3255961"/>
                </a:moveTo>
                <a:cubicBezTo>
                  <a:pt x="152276" y="3255961"/>
                  <a:pt x="147402" y="3260835"/>
                  <a:pt x="147402" y="3266847"/>
                </a:cubicBezTo>
                <a:lnTo>
                  <a:pt x="147402" y="3352230"/>
                </a:lnTo>
                <a:cubicBezTo>
                  <a:pt x="147402" y="3358242"/>
                  <a:pt x="152276" y="3363116"/>
                  <a:pt x="158288" y="3363116"/>
                </a:cubicBezTo>
                <a:lnTo>
                  <a:pt x="182235" y="3363116"/>
                </a:lnTo>
                <a:cubicBezTo>
                  <a:pt x="188247" y="3363116"/>
                  <a:pt x="193121" y="3358242"/>
                  <a:pt x="193121" y="3352230"/>
                </a:cubicBezTo>
                <a:lnTo>
                  <a:pt x="193121" y="3266847"/>
                </a:lnTo>
                <a:cubicBezTo>
                  <a:pt x="193121" y="3260835"/>
                  <a:pt x="188247" y="3255961"/>
                  <a:pt x="182235" y="3255961"/>
                </a:cubicBezTo>
                <a:close/>
                <a:moveTo>
                  <a:pt x="13032" y="3253580"/>
                </a:moveTo>
                <a:cubicBezTo>
                  <a:pt x="7020" y="3253580"/>
                  <a:pt x="2146" y="3258454"/>
                  <a:pt x="2146" y="3264466"/>
                </a:cubicBezTo>
                <a:lnTo>
                  <a:pt x="2146" y="3349849"/>
                </a:lnTo>
                <a:cubicBezTo>
                  <a:pt x="2146" y="3355861"/>
                  <a:pt x="7020" y="3360735"/>
                  <a:pt x="13032" y="3360735"/>
                </a:cubicBezTo>
                <a:lnTo>
                  <a:pt x="36979" y="3360735"/>
                </a:lnTo>
                <a:cubicBezTo>
                  <a:pt x="42991" y="3360735"/>
                  <a:pt x="47865" y="3355861"/>
                  <a:pt x="47865" y="3349849"/>
                </a:cubicBezTo>
                <a:lnTo>
                  <a:pt x="47865" y="3264466"/>
                </a:lnTo>
                <a:cubicBezTo>
                  <a:pt x="47865" y="3258454"/>
                  <a:pt x="42991" y="3253580"/>
                  <a:pt x="36979" y="3253580"/>
                </a:cubicBezTo>
                <a:close/>
                <a:moveTo>
                  <a:pt x="37046" y="1858393"/>
                </a:moveTo>
                <a:cubicBezTo>
                  <a:pt x="32838" y="1858393"/>
                  <a:pt x="29426" y="1861805"/>
                  <a:pt x="29426" y="1866013"/>
                </a:cubicBezTo>
                <a:lnTo>
                  <a:pt x="29426" y="1959615"/>
                </a:lnTo>
                <a:cubicBezTo>
                  <a:pt x="29427" y="1963823"/>
                  <a:pt x="32839" y="1967235"/>
                  <a:pt x="37046" y="1967235"/>
                </a:cubicBezTo>
                <a:lnTo>
                  <a:pt x="67525" y="1967235"/>
                </a:lnTo>
                <a:cubicBezTo>
                  <a:pt x="71733" y="1967235"/>
                  <a:pt x="75145" y="1963823"/>
                  <a:pt x="75145" y="1959615"/>
                </a:cubicBezTo>
                <a:lnTo>
                  <a:pt x="75145" y="1866013"/>
                </a:lnTo>
                <a:cubicBezTo>
                  <a:pt x="75144" y="1861805"/>
                  <a:pt x="71732" y="1858393"/>
                  <a:pt x="67525" y="1858393"/>
                </a:cubicBezTo>
                <a:close/>
                <a:moveTo>
                  <a:pt x="187064" y="1839343"/>
                </a:moveTo>
                <a:cubicBezTo>
                  <a:pt x="182856" y="1839343"/>
                  <a:pt x="179444" y="1842755"/>
                  <a:pt x="179444" y="1846963"/>
                </a:cubicBezTo>
                <a:lnTo>
                  <a:pt x="179444" y="1940565"/>
                </a:lnTo>
                <a:cubicBezTo>
                  <a:pt x="179444" y="1944773"/>
                  <a:pt x="182856" y="1948185"/>
                  <a:pt x="187064" y="1948185"/>
                </a:cubicBezTo>
                <a:lnTo>
                  <a:pt x="217543" y="1948185"/>
                </a:lnTo>
                <a:cubicBezTo>
                  <a:pt x="221751" y="1948185"/>
                  <a:pt x="225163" y="1944773"/>
                  <a:pt x="225163" y="1940565"/>
                </a:cubicBezTo>
                <a:lnTo>
                  <a:pt x="225163" y="1846963"/>
                </a:lnTo>
                <a:cubicBezTo>
                  <a:pt x="225161" y="1842755"/>
                  <a:pt x="221750" y="1839343"/>
                  <a:pt x="217543" y="1839343"/>
                </a:cubicBezTo>
                <a:close/>
                <a:moveTo>
                  <a:pt x="329938" y="1813149"/>
                </a:moveTo>
                <a:cubicBezTo>
                  <a:pt x="325730" y="1813149"/>
                  <a:pt x="322318" y="1816561"/>
                  <a:pt x="322318" y="1820769"/>
                </a:cubicBezTo>
                <a:lnTo>
                  <a:pt x="322318" y="1926749"/>
                </a:lnTo>
                <a:cubicBezTo>
                  <a:pt x="322319" y="1930957"/>
                  <a:pt x="325730" y="1934369"/>
                  <a:pt x="329938" y="1934369"/>
                </a:cubicBezTo>
                <a:lnTo>
                  <a:pt x="360417" y="1934369"/>
                </a:lnTo>
                <a:cubicBezTo>
                  <a:pt x="364625" y="1934369"/>
                  <a:pt x="368037" y="1930957"/>
                  <a:pt x="368037" y="1926749"/>
                </a:cubicBezTo>
                <a:lnTo>
                  <a:pt x="368037" y="1820769"/>
                </a:lnTo>
                <a:cubicBezTo>
                  <a:pt x="368037" y="1816561"/>
                  <a:pt x="364625" y="1813149"/>
                  <a:pt x="360417" y="1813149"/>
                </a:cubicBezTo>
                <a:close/>
                <a:moveTo>
                  <a:pt x="475194" y="1794099"/>
                </a:moveTo>
                <a:cubicBezTo>
                  <a:pt x="470986" y="1794099"/>
                  <a:pt x="467574" y="1797511"/>
                  <a:pt x="467574" y="1801719"/>
                </a:cubicBezTo>
                <a:lnTo>
                  <a:pt x="467574" y="1907699"/>
                </a:lnTo>
                <a:cubicBezTo>
                  <a:pt x="467574" y="1911907"/>
                  <a:pt x="470986" y="1915319"/>
                  <a:pt x="475194" y="1915319"/>
                </a:cubicBezTo>
                <a:lnTo>
                  <a:pt x="505673" y="1915319"/>
                </a:lnTo>
                <a:cubicBezTo>
                  <a:pt x="509881" y="1915319"/>
                  <a:pt x="513293" y="1911907"/>
                  <a:pt x="513293" y="1907699"/>
                </a:cubicBezTo>
                <a:lnTo>
                  <a:pt x="513293" y="1801719"/>
                </a:lnTo>
                <a:cubicBezTo>
                  <a:pt x="513293" y="1797511"/>
                  <a:pt x="509881" y="1794099"/>
                  <a:pt x="505673" y="1794099"/>
                </a:cubicBezTo>
                <a:close/>
                <a:moveTo>
                  <a:pt x="625213" y="1775049"/>
                </a:moveTo>
                <a:cubicBezTo>
                  <a:pt x="621005" y="1775049"/>
                  <a:pt x="617593" y="1778461"/>
                  <a:pt x="617593" y="1782669"/>
                </a:cubicBezTo>
                <a:lnTo>
                  <a:pt x="617593" y="1888649"/>
                </a:lnTo>
                <a:cubicBezTo>
                  <a:pt x="617593" y="1892857"/>
                  <a:pt x="621005" y="1896269"/>
                  <a:pt x="625213" y="1896269"/>
                </a:cubicBezTo>
                <a:lnTo>
                  <a:pt x="655692" y="1896269"/>
                </a:lnTo>
                <a:cubicBezTo>
                  <a:pt x="659900" y="1896269"/>
                  <a:pt x="663312" y="1892857"/>
                  <a:pt x="663312" y="1888649"/>
                </a:cubicBezTo>
                <a:lnTo>
                  <a:pt x="663312" y="1782669"/>
                </a:lnTo>
                <a:cubicBezTo>
                  <a:pt x="663311" y="1778461"/>
                  <a:pt x="659899" y="1775049"/>
                  <a:pt x="655692" y="1775049"/>
                </a:cubicBezTo>
                <a:close/>
                <a:moveTo>
                  <a:pt x="772850" y="1755999"/>
                </a:moveTo>
                <a:cubicBezTo>
                  <a:pt x="768642" y="1755999"/>
                  <a:pt x="765230" y="1759411"/>
                  <a:pt x="765230" y="1763619"/>
                </a:cubicBezTo>
                <a:lnTo>
                  <a:pt x="765230" y="1869599"/>
                </a:lnTo>
                <a:cubicBezTo>
                  <a:pt x="765230" y="1873807"/>
                  <a:pt x="768642" y="1877219"/>
                  <a:pt x="772850" y="1877219"/>
                </a:cubicBezTo>
                <a:lnTo>
                  <a:pt x="803329" y="1877219"/>
                </a:lnTo>
                <a:cubicBezTo>
                  <a:pt x="807537" y="1877219"/>
                  <a:pt x="810949" y="1873807"/>
                  <a:pt x="810949" y="1869599"/>
                </a:cubicBezTo>
                <a:lnTo>
                  <a:pt x="810949" y="1763619"/>
                </a:lnTo>
                <a:cubicBezTo>
                  <a:pt x="810947" y="1759411"/>
                  <a:pt x="807537" y="1755999"/>
                  <a:pt x="803329" y="1755999"/>
                </a:cubicBezTo>
                <a:close/>
                <a:moveTo>
                  <a:pt x="920488" y="1736949"/>
                </a:moveTo>
                <a:cubicBezTo>
                  <a:pt x="916280" y="1736949"/>
                  <a:pt x="912868" y="1740361"/>
                  <a:pt x="912868" y="1744569"/>
                </a:cubicBezTo>
                <a:lnTo>
                  <a:pt x="912868" y="1850549"/>
                </a:lnTo>
                <a:cubicBezTo>
                  <a:pt x="912868" y="1854757"/>
                  <a:pt x="916280" y="1858169"/>
                  <a:pt x="920488" y="1858169"/>
                </a:cubicBezTo>
                <a:lnTo>
                  <a:pt x="950967" y="1858169"/>
                </a:lnTo>
                <a:cubicBezTo>
                  <a:pt x="955175" y="1858169"/>
                  <a:pt x="958587" y="1854757"/>
                  <a:pt x="958587" y="1850549"/>
                </a:cubicBezTo>
                <a:lnTo>
                  <a:pt x="958587" y="1744569"/>
                </a:lnTo>
                <a:cubicBezTo>
                  <a:pt x="958587" y="1740361"/>
                  <a:pt x="955175" y="1736949"/>
                  <a:pt x="950967" y="1736949"/>
                </a:cubicBezTo>
                <a:close/>
                <a:moveTo>
                  <a:pt x="1053838" y="1722662"/>
                </a:moveTo>
                <a:cubicBezTo>
                  <a:pt x="1049630" y="1722662"/>
                  <a:pt x="1046218" y="1726074"/>
                  <a:pt x="1046218" y="1730282"/>
                </a:cubicBezTo>
                <a:lnTo>
                  <a:pt x="1046218" y="1836262"/>
                </a:lnTo>
                <a:cubicBezTo>
                  <a:pt x="1046218" y="1840470"/>
                  <a:pt x="1049630" y="1843882"/>
                  <a:pt x="1053838" y="1843882"/>
                </a:cubicBezTo>
                <a:lnTo>
                  <a:pt x="1084317" y="1843882"/>
                </a:lnTo>
                <a:cubicBezTo>
                  <a:pt x="1088525" y="1843882"/>
                  <a:pt x="1091937" y="1840470"/>
                  <a:pt x="1091937" y="1836262"/>
                </a:cubicBezTo>
                <a:lnTo>
                  <a:pt x="1091937" y="1730282"/>
                </a:lnTo>
                <a:cubicBezTo>
                  <a:pt x="1091937" y="1726074"/>
                  <a:pt x="1088525" y="1722662"/>
                  <a:pt x="1084317" y="1722662"/>
                </a:cubicBezTo>
                <a:close/>
                <a:moveTo>
                  <a:pt x="1189570" y="1710755"/>
                </a:moveTo>
                <a:cubicBezTo>
                  <a:pt x="1185362" y="1710755"/>
                  <a:pt x="1181950" y="1714167"/>
                  <a:pt x="1181950" y="1718375"/>
                </a:cubicBezTo>
                <a:lnTo>
                  <a:pt x="1181950" y="1824355"/>
                </a:lnTo>
                <a:cubicBezTo>
                  <a:pt x="1181950" y="1828563"/>
                  <a:pt x="1185362" y="1831975"/>
                  <a:pt x="1189570" y="1831975"/>
                </a:cubicBezTo>
                <a:lnTo>
                  <a:pt x="1220049" y="1831975"/>
                </a:lnTo>
                <a:cubicBezTo>
                  <a:pt x="1224257" y="1831975"/>
                  <a:pt x="1227669" y="1828563"/>
                  <a:pt x="1227669" y="1824355"/>
                </a:cubicBezTo>
                <a:lnTo>
                  <a:pt x="1227669" y="1718375"/>
                </a:lnTo>
                <a:cubicBezTo>
                  <a:pt x="1227669" y="1714167"/>
                  <a:pt x="1224257" y="1710755"/>
                  <a:pt x="1220049" y="1710755"/>
                </a:cubicBezTo>
                <a:close/>
                <a:moveTo>
                  <a:pt x="1322919" y="1682180"/>
                </a:moveTo>
                <a:cubicBezTo>
                  <a:pt x="1318711" y="1682180"/>
                  <a:pt x="1315299" y="1685592"/>
                  <a:pt x="1315299" y="1689800"/>
                </a:cubicBezTo>
                <a:lnTo>
                  <a:pt x="1315299" y="1795780"/>
                </a:lnTo>
                <a:cubicBezTo>
                  <a:pt x="1315299" y="1799988"/>
                  <a:pt x="1318711" y="1803400"/>
                  <a:pt x="1322919" y="1803400"/>
                </a:cubicBezTo>
                <a:lnTo>
                  <a:pt x="1353398" y="1803400"/>
                </a:lnTo>
                <a:cubicBezTo>
                  <a:pt x="1357606" y="1803400"/>
                  <a:pt x="1361018" y="1799988"/>
                  <a:pt x="1361018" y="1795780"/>
                </a:cubicBezTo>
                <a:lnTo>
                  <a:pt x="1361018" y="1689800"/>
                </a:lnTo>
                <a:cubicBezTo>
                  <a:pt x="1361018" y="1685592"/>
                  <a:pt x="1357606" y="1682180"/>
                  <a:pt x="1353398" y="1682180"/>
                </a:cubicBezTo>
                <a:close/>
                <a:moveTo>
                  <a:pt x="1458650" y="1648842"/>
                </a:moveTo>
                <a:cubicBezTo>
                  <a:pt x="1454442" y="1648842"/>
                  <a:pt x="1451030" y="1652254"/>
                  <a:pt x="1451030" y="1656462"/>
                </a:cubicBezTo>
                <a:lnTo>
                  <a:pt x="1451030" y="1788636"/>
                </a:lnTo>
                <a:cubicBezTo>
                  <a:pt x="1451030" y="1792844"/>
                  <a:pt x="1454442" y="1796256"/>
                  <a:pt x="1458650" y="1796256"/>
                </a:cubicBezTo>
                <a:lnTo>
                  <a:pt x="1489129" y="1796256"/>
                </a:lnTo>
                <a:cubicBezTo>
                  <a:pt x="1493337" y="1796256"/>
                  <a:pt x="1496749" y="1792844"/>
                  <a:pt x="1496749" y="1788636"/>
                </a:cubicBezTo>
                <a:lnTo>
                  <a:pt x="1496749" y="1656462"/>
                </a:lnTo>
                <a:cubicBezTo>
                  <a:pt x="1496749" y="1652254"/>
                  <a:pt x="1493337" y="1648842"/>
                  <a:pt x="1489129" y="1648842"/>
                </a:cubicBezTo>
                <a:close/>
                <a:moveTo>
                  <a:pt x="1584856" y="1617886"/>
                </a:moveTo>
                <a:cubicBezTo>
                  <a:pt x="1580648" y="1617886"/>
                  <a:pt x="1577236" y="1621298"/>
                  <a:pt x="1577236" y="1625506"/>
                </a:cubicBezTo>
                <a:lnTo>
                  <a:pt x="1577236" y="1757680"/>
                </a:lnTo>
                <a:cubicBezTo>
                  <a:pt x="1577236" y="1761888"/>
                  <a:pt x="1580648" y="1765300"/>
                  <a:pt x="1584856" y="1765300"/>
                </a:cubicBezTo>
                <a:lnTo>
                  <a:pt x="1615335" y="1765300"/>
                </a:lnTo>
                <a:cubicBezTo>
                  <a:pt x="1619543" y="1765300"/>
                  <a:pt x="1622955" y="1761888"/>
                  <a:pt x="1622955" y="1757680"/>
                </a:cubicBezTo>
                <a:lnTo>
                  <a:pt x="1622955" y="1625506"/>
                </a:lnTo>
                <a:cubicBezTo>
                  <a:pt x="1622955" y="1621298"/>
                  <a:pt x="1619543" y="1617886"/>
                  <a:pt x="1615335" y="1617886"/>
                </a:cubicBezTo>
                <a:close/>
                <a:moveTo>
                  <a:pt x="1720586" y="1584547"/>
                </a:moveTo>
                <a:cubicBezTo>
                  <a:pt x="1716378" y="1584547"/>
                  <a:pt x="1712966" y="1587959"/>
                  <a:pt x="1712966" y="1592167"/>
                </a:cubicBezTo>
                <a:lnTo>
                  <a:pt x="1712966" y="1743392"/>
                </a:lnTo>
                <a:cubicBezTo>
                  <a:pt x="1712966" y="1747600"/>
                  <a:pt x="1716378" y="1751012"/>
                  <a:pt x="1720586" y="1751012"/>
                </a:cubicBezTo>
                <a:lnTo>
                  <a:pt x="1751065" y="1751012"/>
                </a:lnTo>
                <a:cubicBezTo>
                  <a:pt x="1755273" y="1751012"/>
                  <a:pt x="1758685" y="1747600"/>
                  <a:pt x="1758685" y="1743392"/>
                </a:cubicBezTo>
                <a:lnTo>
                  <a:pt x="1758685" y="1592167"/>
                </a:lnTo>
                <a:cubicBezTo>
                  <a:pt x="1758685" y="1587959"/>
                  <a:pt x="1755273" y="1584547"/>
                  <a:pt x="1751065" y="1584547"/>
                </a:cubicBezTo>
                <a:close/>
                <a:moveTo>
                  <a:pt x="1851555" y="1553591"/>
                </a:moveTo>
                <a:cubicBezTo>
                  <a:pt x="1847347" y="1553591"/>
                  <a:pt x="1843935" y="1557003"/>
                  <a:pt x="1843935" y="1561211"/>
                </a:cubicBezTo>
                <a:lnTo>
                  <a:pt x="1843935" y="1712436"/>
                </a:lnTo>
                <a:cubicBezTo>
                  <a:pt x="1843935" y="1716644"/>
                  <a:pt x="1847347" y="1720056"/>
                  <a:pt x="1851555" y="1720056"/>
                </a:cubicBezTo>
                <a:lnTo>
                  <a:pt x="1882034" y="1720056"/>
                </a:lnTo>
                <a:cubicBezTo>
                  <a:pt x="1886242" y="1720056"/>
                  <a:pt x="1889654" y="1716644"/>
                  <a:pt x="1889654" y="1712436"/>
                </a:cubicBezTo>
                <a:lnTo>
                  <a:pt x="1889654" y="1561211"/>
                </a:lnTo>
                <a:cubicBezTo>
                  <a:pt x="1889654" y="1557003"/>
                  <a:pt x="1886242" y="1553591"/>
                  <a:pt x="1882034" y="1553591"/>
                </a:cubicBezTo>
                <a:close/>
                <a:moveTo>
                  <a:pt x="1984905" y="1532160"/>
                </a:moveTo>
                <a:cubicBezTo>
                  <a:pt x="1980697" y="1532160"/>
                  <a:pt x="1977285" y="1535572"/>
                  <a:pt x="1977285" y="1539780"/>
                </a:cubicBezTo>
                <a:lnTo>
                  <a:pt x="1977285" y="1691005"/>
                </a:lnTo>
                <a:cubicBezTo>
                  <a:pt x="1977285" y="1695213"/>
                  <a:pt x="1980697" y="1698625"/>
                  <a:pt x="1984905" y="1698625"/>
                </a:cubicBezTo>
                <a:lnTo>
                  <a:pt x="2015384" y="1698625"/>
                </a:lnTo>
                <a:cubicBezTo>
                  <a:pt x="2019592" y="1698625"/>
                  <a:pt x="2023004" y="1695213"/>
                  <a:pt x="2023004" y="1691005"/>
                </a:cubicBezTo>
                <a:lnTo>
                  <a:pt x="2023004" y="1539780"/>
                </a:lnTo>
                <a:cubicBezTo>
                  <a:pt x="2023004" y="1535572"/>
                  <a:pt x="2019592" y="1532160"/>
                  <a:pt x="2015384" y="1532160"/>
                </a:cubicBezTo>
                <a:close/>
                <a:moveTo>
                  <a:pt x="2118255" y="1508348"/>
                </a:moveTo>
                <a:cubicBezTo>
                  <a:pt x="2114047" y="1508348"/>
                  <a:pt x="2110635" y="1511760"/>
                  <a:pt x="2110635" y="1515968"/>
                </a:cubicBezTo>
                <a:lnTo>
                  <a:pt x="2110635" y="1667193"/>
                </a:lnTo>
                <a:cubicBezTo>
                  <a:pt x="2110635" y="1671401"/>
                  <a:pt x="2114047" y="1674813"/>
                  <a:pt x="2118255" y="1674813"/>
                </a:cubicBezTo>
                <a:lnTo>
                  <a:pt x="2148734" y="1674813"/>
                </a:lnTo>
                <a:cubicBezTo>
                  <a:pt x="2152942" y="1674813"/>
                  <a:pt x="2156354" y="1671401"/>
                  <a:pt x="2156354" y="1667193"/>
                </a:cubicBezTo>
                <a:lnTo>
                  <a:pt x="2156354" y="1515968"/>
                </a:lnTo>
                <a:cubicBezTo>
                  <a:pt x="2156354" y="1511760"/>
                  <a:pt x="2152942" y="1508348"/>
                  <a:pt x="2148734" y="1508348"/>
                </a:cubicBezTo>
                <a:close/>
                <a:moveTo>
                  <a:pt x="2220649" y="1489298"/>
                </a:moveTo>
                <a:cubicBezTo>
                  <a:pt x="2216441" y="1489298"/>
                  <a:pt x="2213029" y="1492710"/>
                  <a:pt x="2213029" y="1496918"/>
                </a:cubicBezTo>
                <a:lnTo>
                  <a:pt x="2213029" y="1648143"/>
                </a:lnTo>
                <a:cubicBezTo>
                  <a:pt x="2213029" y="1652351"/>
                  <a:pt x="2216441" y="1655763"/>
                  <a:pt x="2220649" y="1655763"/>
                </a:cubicBezTo>
                <a:lnTo>
                  <a:pt x="2251128" y="1655763"/>
                </a:lnTo>
                <a:cubicBezTo>
                  <a:pt x="2255336" y="1655763"/>
                  <a:pt x="2258748" y="1652351"/>
                  <a:pt x="2258748" y="1648143"/>
                </a:cubicBezTo>
                <a:lnTo>
                  <a:pt x="2258748" y="1496918"/>
                </a:lnTo>
                <a:cubicBezTo>
                  <a:pt x="2258748" y="1492710"/>
                  <a:pt x="2255336" y="1489298"/>
                  <a:pt x="2251128" y="1489298"/>
                </a:cubicBezTo>
                <a:close/>
                <a:moveTo>
                  <a:pt x="2339711" y="1463104"/>
                </a:moveTo>
                <a:cubicBezTo>
                  <a:pt x="2335503" y="1463104"/>
                  <a:pt x="2332091" y="1466516"/>
                  <a:pt x="2332091" y="1470724"/>
                </a:cubicBezTo>
                <a:lnTo>
                  <a:pt x="2332091" y="1621949"/>
                </a:lnTo>
                <a:cubicBezTo>
                  <a:pt x="2332091" y="1626157"/>
                  <a:pt x="2335503" y="1629569"/>
                  <a:pt x="2339711" y="1629569"/>
                </a:cubicBezTo>
                <a:lnTo>
                  <a:pt x="2370190" y="1629569"/>
                </a:lnTo>
                <a:cubicBezTo>
                  <a:pt x="2374398" y="1629569"/>
                  <a:pt x="2377810" y="1626157"/>
                  <a:pt x="2377810" y="1621949"/>
                </a:cubicBezTo>
                <a:lnTo>
                  <a:pt x="2377810" y="1470724"/>
                </a:lnTo>
                <a:cubicBezTo>
                  <a:pt x="2377810" y="1466516"/>
                  <a:pt x="2374398" y="1463104"/>
                  <a:pt x="2370190" y="1463104"/>
                </a:cubicBezTo>
                <a:close/>
                <a:moveTo>
                  <a:pt x="2461155" y="1429766"/>
                </a:moveTo>
                <a:cubicBezTo>
                  <a:pt x="2456947" y="1429766"/>
                  <a:pt x="2453535" y="1433178"/>
                  <a:pt x="2453535" y="1437386"/>
                </a:cubicBezTo>
                <a:lnTo>
                  <a:pt x="2453535" y="1588611"/>
                </a:lnTo>
                <a:cubicBezTo>
                  <a:pt x="2453535" y="1592819"/>
                  <a:pt x="2456947" y="1596231"/>
                  <a:pt x="2461155" y="1596231"/>
                </a:cubicBezTo>
                <a:lnTo>
                  <a:pt x="2491634" y="1596231"/>
                </a:lnTo>
                <a:cubicBezTo>
                  <a:pt x="2495842" y="1596231"/>
                  <a:pt x="2499254" y="1592819"/>
                  <a:pt x="2499254" y="1588611"/>
                </a:cubicBezTo>
                <a:lnTo>
                  <a:pt x="2499254" y="1437386"/>
                </a:lnTo>
                <a:cubicBezTo>
                  <a:pt x="2499254" y="1433178"/>
                  <a:pt x="2495842" y="1429766"/>
                  <a:pt x="2491634" y="1429766"/>
                </a:cubicBezTo>
                <a:close/>
                <a:moveTo>
                  <a:pt x="2587361" y="1410716"/>
                </a:moveTo>
                <a:cubicBezTo>
                  <a:pt x="2583153" y="1410716"/>
                  <a:pt x="2579741" y="1414128"/>
                  <a:pt x="2579741" y="1418336"/>
                </a:cubicBezTo>
                <a:lnTo>
                  <a:pt x="2579741" y="1569561"/>
                </a:lnTo>
                <a:cubicBezTo>
                  <a:pt x="2579741" y="1573769"/>
                  <a:pt x="2583153" y="1577181"/>
                  <a:pt x="2587361" y="1577181"/>
                </a:cubicBezTo>
                <a:lnTo>
                  <a:pt x="2617840" y="1577181"/>
                </a:lnTo>
                <a:cubicBezTo>
                  <a:pt x="2622048" y="1577181"/>
                  <a:pt x="2625460" y="1573769"/>
                  <a:pt x="2625460" y="1569561"/>
                </a:cubicBezTo>
                <a:lnTo>
                  <a:pt x="2625460" y="1418336"/>
                </a:lnTo>
                <a:cubicBezTo>
                  <a:pt x="2625460" y="1414128"/>
                  <a:pt x="2622048" y="1410716"/>
                  <a:pt x="2617840" y="1410716"/>
                </a:cubicBezTo>
                <a:close/>
                <a:moveTo>
                  <a:pt x="2706424" y="1374997"/>
                </a:moveTo>
                <a:cubicBezTo>
                  <a:pt x="2702216" y="1374997"/>
                  <a:pt x="2698804" y="1378409"/>
                  <a:pt x="2698804" y="1382617"/>
                </a:cubicBezTo>
                <a:lnTo>
                  <a:pt x="2698804" y="1533842"/>
                </a:lnTo>
                <a:cubicBezTo>
                  <a:pt x="2698804" y="1538050"/>
                  <a:pt x="2702216" y="1541462"/>
                  <a:pt x="2706424" y="1541462"/>
                </a:cubicBezTo>
                <a:lnTo>
                  <a:pt x="2736903" y="1541462"/>
                </a:lnTo>
                <a:cubicBezTo>
                  <a:pt x="2741111" y="1541462"/>
                  <a:pt x="2744523" y="1538050"/>
                  <a:pt x="2744523" y="1533842"/>
                </a:cubicBezTo>
                <a:lnTo>
                  <a:pt x="2744523" y="1382617"/>
                </a:lnTo>
                <a:cubicBezTo>
                  <a:pt x="2744523" y="1378409"/>
                  <a:pt x="2741111" y="1374997"/>
                  <a:pt x="2736903" y="1374997"/>
                </a:cubicBezTo>
                <a:close/>
                <a:moveTo>
                  <a:pt x="2831893" y="1339750"/>
                </a:moveTo>
                <a:cubicBezTo>
                  <a:pt x="2827685" y="1339750"/>
                  <a:pt x="2824273" y="1343162"/>
                  <a:pt x="2824273" y="1347370"/>
                </a:cubicBezTo>
                <a:lnTo>
                  <a:pt x="2824273" y="1517173"/>
                </a:lnTo>
                <a:cubicBezTo>
                  <a:pt x="2824273" y="1521381"/>
                  <a:pt x="2827685" y="1524793"/>
                  <a:pt x="2831893" y="1524793"/>
                </a:cubicBezTo>
                <a:lnTo>
                  <a:pt x="2862372" y="1524793"/>
                </a:lnTo>
                <a:cubicBezTo>
                  <a:pt x="2866580" y="1524793"/>
                  <a:pt x="2869992" y="1521381"/>
                  <a:pt x="2869992" y="1517173"/>
                </a:cubicBezTo>
                <a:lnTo>
                  <a:pt x="2869992" y="1347370"/>
                </a:lnTo>
                <a:cubicBezTo>
                  <a:pt x="2869992" y="1343162"/>
                  <a:pt x="2866580" y="1339750"/>
                  <a:pt x="2862372" y="1339750"/>
                </a:cubicBezTo>
                <a:close/>
                <a:moveTo>
                  <a:pt x="2960481" y="1308794"/>
                </a:moveTo>
                <a:cubicBezTo>
                  <a:pt x="2956273" y="1308794"/>
                  <a:pt x="2952861" y="1312206"/>
                  <a:pt x="2952861" y="1316414"/>
                </a:cubicBezTo>
                <a:lnTo>
                  <a:pt x="2952861" y="1486217"/>
                </a:lnTo>
                <a:cubicBezTo>
                  <a:pt x="2952861" y="1490425"/>
                  <a:pt x="2956273" y="1493837"/>
                  <a:pt x="2960481" y="1493837"/>
                </a:cubicBezTo>
                <a:lnTo>
                  <a:pt x="2990960" y="1493837"/>
                </a:lnTo>
                <a:cubicBezTo>
                  <a:pt x="2995168" y="1493837"/>
                  <a:pt x="2998580" y="1490425"/>
                  <a:pt x="2998580" y="1486217"/>
                </a:cubicBezTo>
                <a:lnTo>
                  <a:pt x="2998580" y="1316414"/>
                </a:lnTo>
                <a:cubicBezTo>
                  <a:pt x="2998580" y="1312206"/>
                  <a:pt x="2995168" y="1308794"/>
                  <a:pt x="2990960" y="1308794"/>
                </a:cubicBezTo>
                <a:close/>
                <a:moveTo>
                  <a:pt x="3084306" y="1284981"/>
                </a:moveTo>
                <a:cubicBezTo>
                  <a:pt x="3080098" y="1284981"/>
                  <a:pt x="3076686" y="1288393"/>
                  <a:pt x="3076686" y="1292601"/>
                </a:cubicBezTo>
                <a:lnTo>
                  <a:pt x="3076686" y="1462404"/>
                </a:lnTo>
                <a:cubicBezTo>
                  <a:pt x="3076686" y="1466612"/>
                  <a:pt x="3080098" y="1470024"/>
                  <a:pt x="3084306" y="1470024"/>
                </a:cubicBezTo>
                <a:lnTo>
                  <a:pt x="3114785" y="1470024"/>
                </a:lnTo>
                <a:cubicBezTo>
                  <a:pt x="3118993" y="1470024"/>
                  <a:pt x="3122405" y="1466612"/>
                  <a:pt x="3122405" y="1462404"/>
                </a:cubicBezTo>
                <a:lnTo>
                  <a:pt x="3122405" y="1292601"/>
                </a:lnTo>
                <a:cubicBezTo>
                  <a:pt x="3122405" y="1288393"/>
                  <a:pt x="3118993" y="1284981"/>
                  <a:pt x="3114785" y="1284981"/>
                </a:cubicBezTo>
                <a:close/>
                <a:moveTo>
                  <a:pt x="3205750" y="1256406"/>
                </a:moveTo>
                <a:cubicBezTo>
                  <a:pt x="3201542" y="1256406"/>
                  <a:pt x="3198130" y="1259818"/>
                  <a:pt x="3198130" y="1264026"/>
                </a:cubicBezTo>
                <a:lnTo>
                  <a:pt x="3198130" y="1433829"/>
                </a:lnTo>
                <a:cubicBezTo>
                  <a:pt x="3198130" y="1438037"/>
                  <a:pt x="3201542" y="1441449"/>
                  <a:pt x="3205750" y="1441449"/>
                </a:cubicBezTo>
                <a:lnTo>
                  <a:pt x="3236229" y="1441449"/>
                </a:lnTo>
                <a:cubicBezTo>
                  <a:pt x="3240437" y="1441449"/>
                  <a:pt x="3243849" y="1438037"/>
                  <a:pt x="3243849" y="1433829"/>
                </a:cubicBezTo>
                <a:lnTo>
                  <a:pt x="3243849" y="1264026"/>
                </a:lnTo>
                <a:cubicBezTo>
                  <a:pt x="3243849" y="1259818"/>
                  <a:pt x="3240437" y="1256406"/>
                  <a:pt x="3236229" y="1256406"/>
                </a:cubicBezTo>
                <a:close/>
                <a:moveTo>
                  <a:pt x="3329574" y="1215924"/>
                </a:moveTo>
                <a:cubicBezTo>
                  <a:pt x="3325366" y="1215924"/>
                  <a:pt x="3321954" y="1219336"/>
                  <a:pt x="3321954" y="1223544"/>
                </a:cubicBezTo>
                <a:lnTo>
                  <a:pt x="3321954" y="1414779"/>
                </a:lnTo>
                <a:cubicBezTo>
                  <a:pt x="3321954" y="1418987"/>
                  <a:pt x="3325366" y="1422399"/>
                  <a:pt x="3329574" y="1422399"/>
                </a:cubicBezTo>
                <a:lnTo>
                  <a:pt x="3360053" y="1422399"/>
                </a:lnTo>
                <a:cubicBezTo>
                  <a:pt x="3364261" y="1422399"/>
                  <a:pt x="3367673" y="1418987"/>
                  <a:pt x="3367673" y="1414779"/>
                </a:cubicBezTo>
                <a:lnTo>
                  <a:pt x="3367673" y="1223544"/>
                </a:lnTo>
                <a:cubicBezTo>
                  <a:pt x="3367673" y="1219336"/>
                  <a:pt x="3364261" y="1215924"/>
                  <a:pt x="3360053" y="1215924"/>
                </a:cubicBezTo>
                <a:close/>
                <a:moveTo>
                  <a:pt x="3493880" y="1170680"/>
                </a:moveTo>
                <a:cubicBezTo>
                  <a:pt x="3489672" y="1170680"/>
                  <a:pt x="3486260" y="1174092"/>
                  <a:pt x="3486260" y="1178300"/>
                </a:cubicBezTo>
                <a:lnTo>
                  <a:pt x="3486260" y="1369535"/>
                </a:lnTo>
                <a:cubicBezTo>
                  <a:pt x="3486260" y="1373743"/>
                  <a:pt x="3489672" y="1377155"/>
                  <a:pt x="3493880" y="1377155"/>
                </a:cubicBezTo>
                <a:lnTo>
                  <a:pt x="3524359" y="1377155"/>
                </a:lnTo>
                <a:cubicBezTo>
                  <a:pt x="3528567" y="1377155"/>
                  <a:pt x="3531979" y="1373743"/>
                  <a:pt x="3531979" y="1369535"/>
                </a:cubicBezTo>
                <a:lnTo>
                  <a:pt x="3531979" y="1178300"/>
                </a:lnTo>
                <a:cubicBezTo>
                  <a:pt x="3531979" y="1174092"/>
                  <a:pt x="3528567" y="1170680"/>
                  <a:pt x="3524359" y="1170680"/>
                </a:cubicBezTo>
                <a:close/>
                <a:moveTo>
                  <a:pt x="3629612" y="1132580"/>
                </a:moveTo>
                <a:cubicBezTo>
                  <a:pt x="3625404" y="1132580"/>
                  <a:pt x="3621992" y="1135992"/>
                  <a:pt x="3621992" y="1140200"/>
                </a:cubicBezTo>
                <a:lnTo>
                  <a:pt x="3621992" y="1331435"/>
                </a:lnTo>
                <a:cubicBezTo>
                  <a:pt x="3621992" y="1335643"/>
                  <a:pt x="3625404" y="1339055"/>
                  <a:pt x="3629612" y="1339055"/>
                </a:cubicBezTo>
                <a:lnTo>
                  <a:pt x="3660091" y="1339055"/>
                </a:lnTo>
                <a:cubicBezTo>
                  <a:pt x="3664299" y="1339055"/>
                  <a:pt x="3667711" y="1335643"/>
                  <a:pt x="3667711" y="1331435"/>
                </a:cubicBezTo>
                <a:lnTo>
                  <a:pt x="3667711" y="1140200"/>
                </a:lnTo>
                <a:cubicBezTo>
                  <a:pt x="3667711" y="1135992"/>
                  <a:pt x="3664299" y="1132580"/>
                  <a:pt x="3660091" y="1132580"/>
                </a:cubicBezTo>
                <a:close/>
                <a:moveTo>
                  <a:pt x="3776849" y="1089715"/>
                </a:moveTo>
                <a:cubicBezTo>
                  <a:pt x="3771369" y="1089715"/>
                  <a:pt x="3766927" y="1094157"/>
                  <a:pt x="3766927" y="1099637"/>
                </a:cubicBezTo>
                <a:lnTo>
                  <a:pt x="3766927" y="1300558"/>
                </a:lnTo>
                <a:cubicBezTo>
                  <a:pt x="3766927" y="1306038"/>
                  <a:pt x="3771369" y="1310480"/>
                  <a:pt x="3776849" y="1310480"/>
                </a:cubicBezTo>
                <a:lnTo>
                  <a:pt x="3816535" y="1310480"/>
                </a:lnTo>
                <a:cubicBezTo>
                  <a:pt x="3822015" y="1310480"/>
                  <a:pt x="3826457" y="1306038"/>
                  <a:pt x="3826457" y="1300558"/>
                </a:cubicBezTo>
                <a:lnTo>
                  <a:pt x="3826457" y="1099637"/>
                </a:lnTo>
                <a:cubicBezTo>
                  <a:pt x="3826457" y="1094157"/>
                  <a:pt x="3822015" y="1089715"/>
                  <a:pt x="3816535" y="1089715"/>
                </a:cubicBezTo>
                <a:close/>
                <a:moveTo>
                  <a:pt x="3934011" y="1049234"/>
                </a:moveTo>
                <a:cubicBezTo>
                  <a:pt x="3928531" y="1049234"/>
                  <a:pt x="3924089" y="1053676"/>
                  <a:pt x="3924089" y="1059156"/>
                </a:cubicBezTo>
                <a:lnTo>
                  <a:pt x="3924089" y="1260077"/>
                </a:lnTo>
                <a:cubicBezTo>
                  <a:pt x="3924089" y="1265557"/>
                  <a:pt x="3928531" y="1269999"/>
                  <a:pt x="3934011" y="1269999"/>
                </a:cubicBezTo>
                <a:lnTo>
                  <a:pt x="3973697" y="1269999"/>
                </a:lnTo>
                <a:cubicBezTo>
                  <a:pt x="3979177" y="1269999"/>
                  <a:pt x="3983619" y="1265557"/>
                  <a:pt x="3983619" y="1260077"/>
                </a:cubicBezTo>
                <a:lnTo>
                  <a:pt x="3983619" y="1059156"/>
                </a:lnTo>
                <a:cubicBezTo>
                  <a:pt x="3983619" y="1053676"/>
                  <a:pt x="3979177" y="1049234"/>
                  <a:pt x="3973697" y="1049234"/>
                </a:cubicBezTo>
                <a:close/>
                <a:moveTo>
                  <a:pt x="4139592" y="989702"/>
                </a:moveTo>
                <a:cubicBezTo>
                  <a:pt x="4123153" y="989702"/>
                  <a:pt x="4109826" y="1003029"/>
                  <a:pt x="4109826" y="1019468"/>
                </a:cubicBezTo>
                <a:lnTo>
                  <a:pt x="4109826" y="1187846"/>
                </a:lnTo>
                <a:cubicBezTo>
                  <a:pt x="4109826" y="1204285"/>
                  <a:pt x="4123153" y="1217612"/>
                  <a:pt x="4139592" y="1217612"/>
                </a:cubicBezTo>
                <a:cubicBezTo>
                  <a:pt x="4156031" y="1217612"/>
                  <a:pt x="4169358" y="1204285"/>
                  <a:pt x="4169358" y="1187846"/>
                </a:cubicBezTo>
                <a:lnTo>
                  <a:pt x="4169358" y="1019468"/>
                </a:lnTo>
                <a:cubicBezTo>
                  <a:pt x="4169358" y="1003029"/>
                  <a:pt x="4156031" y="989702"/>
                  <a:pt x="4139592" y="989702"/>
                </a:cubicBezTo>
                <a:close/>
                <a:moveTo>
                  <a:pt x="4305086" y="939005"/>
                </a:moveTo>
                <a:cubicBezTo>
                  <a:pt x="4291934" y="939005"/>
                  <a:pt x="4281273" y="949666"/>
                  <a:pt x="4281273" y="962818"/>
                </a:cubicBezTo>
                <a:lnTo>
                  <a:pt x="4281273" y="1158079"/>
                </a:lnTo>
                <a:cubicBezTo>
                  <a:pt x="4281273" y="1171231"/>
                  <a:pt x="4291934" y="1181892"/>
                  <a:pt x="4305086" y="1181892"/>
                </a:cubicBezTo>
                <a:lnTo>
                  <a:pt x="4357473" y="1181892"/>
                </a:lnTo>
                <a:cubicBezTo>
                  <a:pt x="4370625" y="1181892"/>
                  <a:pt x="4381286" y="1171231"/>
                  <a:pt x="4381286" y="1158079"/>
                </a:cubicBezTo>
                <a:lnTo>
                  <a:pt x="4381286" y="962818"/>
                </a:lnTo>
                <a:cubicBezTo>
                  <a:pt x="4381286" y="949666"/>
                  <a:pt x="4370625" y="939005"/>
                  <a:pt x="4357473" y="939005"/>
                </a:cubicBezTo>
                <a:close/>
                <a:moveTo>
                  <a:pt x="4519399" y="896143"/>
                </a:moveTo>
                <a:cubicBezTo>
                  <a:pt x="4506247" y="896143"/>
                  <a:pt x="4495586" y="906804"/>
                  <a:pt x="4495586" y="919956"/>
                </a:cubicBezTo>
                <a:lnTo>
                  <a:pt x="4495586" y="1115217"/>
                </a:lnTo>
                <a:cubicBezTo>
                  <a:pt x="4495586" y="1128369"/>
                  <a:pt x="4506247" y="1139030"/>
                  <a:pt x="4519399" y="1139030"/>
                </a:cubicBezTo>
                <a:lnTo>
                  <a:pt x="4571786" y="1139030"/>
                </a:lnTo>
                <a:cubicBezTo>
                  <a:pt x="4584938" y="1139030"/>
                  <a:pt x="4595599" y="1128369"/>
                  <a:pt x="4595599" y="1115217"/>
                </a:cubicBezTo>
                <a:lnTo>
                  <a:pt x="4595599" y="919956"/>
                </a:lnTo>
                <a:cubicBezTo>
                  <a:pt x="4595599" y="906804"/>
                  <a:pt x="4584938" y="896143"/>
                  <a:pt x="4571786" y="896143"/>
                </a:cubicBezTo>
                <a:close/>
                <a:moveTo>
                  <a:pt x="4745164" y="853280"/>
                </a:moveTo>
                <a:cubicBezTo>
                  <a:pt x="4727002" y="853280"/>
                  <a:pt x="4712279" y="868003"/>
                  <a:pt x="4712279" y="886165"/>
                </a:cubicBezTo>
                <a:lnTo>
                  <a:pt x="4712279" y="1063282"/>
                </a:lnTo>
                <a:cubicBezTo>
                  <a:pt x="4712279" y="1081444"/>
                  <a:pt x="4727002" y="1096167"/>
                  <a:pt x="4745164" y="1096167"/>
                </a:cubicBezTo>
                <a:lnTo>
                  <a:pt x="4817509" y="1096167"/>
                </a:lnTo>
                <a:cubicBezTo>
                  <a:pt x="4835671" y="1096167"/>
                  <a:pt x="4850394" y="1081444"/>
                  <a:pt x="4850394" y="1063282"/>
                </a:cubicBezTo>
                <a:lnTo>
                  <a:pt x="4850394" y="886165"/>
                </a:lnTo>
                <a:cubicBezTo>
                  <a:pt x="4850394" y="868003"/>
                  <a:pt x="4835671" y="853280"/>
                  <a:pt x="4817509" y="853280"/>
                </a:cubicBezTo>
                <a:close/>
                <a:moveTo>
                  <a:pt x="4995194" y="793748"/>
                </a:moveTo>
                <a:cubicBezTo>
                  <a:pt x="4977032" y="793748"/>
                  <a:pt x="4962309" y="808471"/>
                  <a:pt x="4962309" y="826633"/>
                </a:cubicBezTo>
                <a:lnTo>
                  <a:pt x="4962309" y="1032327"/>
                </a:lnTo>
                <a:cubicBezTo>
                  <a:pt x="4962309" y="1050489"/>
                  <a:pt x="4977032" y="1065212"/>
                  <a:pt x="4995194" y="1065212"/>
                </a:cubicBezTo>
                <a:lnTo>
                  <a:pt x="5067539" y="1065212"/>
                </a:lnTo>
                <a:cubicBezTo>
                  <a:pt x="5085701" y="1065212"/>
                  <a:pt x="5100424" y="1050489"/>
                  <a:pt x="5100424" y="1032327"/>
                </a:cubicBezTo>
                <a:lnTo>
                  <a:pt x="5100424" y="826633"/>
                </a:lnTo>
                <a:cubicBezTo>
                  <a:pt x="5100424" y="808471"/>
                  <a:pt x="5085701" y="793748"/>
                  <a:pt x="5067539" y="793748"/>
                </a:cubicBezTo>
                <a:close/>
                <a:moveTo>
                  <a:pt x="5273799" y="743742"/>
                </a:moveTo>
                <a:cubicBezTo>
                  <a:pt x="5255637" y="743742"/>
                  <a:pt x="5240914" y="758465"/>
                  <a:pt x="5240914" y="776627"/>
                </a:cubicBezTo>
                <a:lnTo>
                  <a:pt x="5240914" y="1016349"/>
                </a:lnTo>
                <a:cubicBezTo>
                  <a:pt x="5240914" y="1034511"/>
                  <a:pt x="5255637" y="1049234"/>
                  <a:pt x="5273799" y="1049234"/>
                </a:cubicBezTo>
                <a:lnTo>
                  <a:pt x="5346144" y="1049234"/>
                </a:lnTo>
                <a:cubicBezTo>
                  <a:pt x="5364306" y="1049234"/>
                  <a:pt x="5379029" y="1034511"/>
                  <a:pt x="5379029" y="1016349"/>
                </a:cubicBezTo>
                <a:lnTo>
                  <a:pt x="5379029" y="776627"/>
                </a:lnTo>
                <a:cubicBezTo>
                  <a:pt x="5379029" y="758465"/>
                  <a:pt x="5364306" y="743742"/>
                  <a:pt x="5346144" y="743742"/>
                </a:cubicBezTo>
                <a:close/>
                <a:moveTo>
                  <a:pt x="5526211" y="698499"/>
                </a:moveTo>
                <a:cubicBezTo>
                  <a:pt x="5508049" y="698499"/>
                  <a:pt x="5493326" y="713222"/>
                  <a:pt x="5493326" y="731384"/>
                </a:cubicBezTo>
                <a:lnTo>
                  <a:pt x="5493326" y="971106"/>
                </a:lnTo>
                <a:cubicBezTo>
                  <a:pt x="5493326" y="989268"/>
                  <a:pt x="5508049" y="1003991"/>
                  <a:pt x="5526211" y="1003991"/>
                </a:cubicBezTo>
                <a:lnTo>
                  <a:pt x="5598556" y="1003991"/>
                </a:lnTo>
                <a:cubicBezTo>
                  <a:pt x="5616718" y="1003991"/>
                  <a:pt x="5631441" y="989268"/>
                  <a:pt x="5631441" y="971106"/>
                </a:cubicBezTo>
                <a:lnTo>
                  <a:pt x="5631441" y="731384"/>
                </a:lnTo>
                <a:cubicBezTo>
                  <a:pt x="5631441" y="713222"/>
                  <a:pt x="5616718" y="698499"/>
                  <a:pt x="5598556" y="698499"/>
                </a:cubicBezTo>
                <a:close/>
                <a:moveTo>
                  <a:pt x="5835774" y="660399"/>
                </a:moveTo>
                <a:cubicBezTo>
                  <a:pt x="5817612" y="660399"/>
                  <a:pt x="5802889" y="675122"/>
                  <a:pt x="5802889" y="693284"/>
                </a:cubicBezTo>
                <a:lnTo>
                  <a:pt x="5802889" y="933006"/>
                </a:lnTo>
                <a:cubicBezTo>
                  <a:pt x="5802889" y="951168"/>
                  <a:pt x="5817612" y="965891"/>
                  <a:pt x="5835774" y="965891"/>
                </a:cubicBezTo>
                <a:lnTo>
                  <a:pt x="5908119" y="965891"/>
                </a:lnTo>
                <a:cubicBezTo>
                  <a:pt x="5926281" y="965891"/>
                  <a:pt x="5941004" y="951168"/>
                  <a:pt x="5941004" y="933006"/>
                </a:cubicBezTo>
                <a:lnTo>
                  <a:pt x="5941004" y="693284"/>
                </a:lnTo>
                <a:cubicBezTo>
                  <a:pt x="5941004" y="675122"/>
                  <a:pt x="5926281" y="660399"/>
                  <a:pt x="5908119" y="660399"/>
                </a:cubicBezTo>
                <a:close/>
                <a:moveTo>
                  <a:pt x="6176292" y="617537"/>
                </a:moveTo>
                <a:cubicBezTo>
                  <a:pt x="6158130" y="617537"/>
                  <a:pt x="6143407" y="632260"/>
                  <a:pt x="6143407" y="650422"/>
                </a:cubicBezTo>
                <a:lnTo>
                  <a:pt x="6143407" y="890144"/>
                </a:lnTo>
                <a:cubicBezTo>
                  <a:pt x="6143407" y="908306"/>
                  <a:pt x="6158130" y="923029"/>
                  <a:pt x="6176292" y="923029"/>
                </a:cubicBezTo>
                <a:lnTo>
                  <a:pt x="6248637" y="923029"/>
                </a:lnTo>
                <a:cubicBezTo>
                  <a:pt x="6266799" y="923029"/>
                  <a:pt x="6281522" y="908306"/>
                  <a:pt x="6281522" y="890144"/>
                </a:cubicBezTo>
                <a:lnTo>
                  <a:pt x="6281522" y="650422"/>
                </a:lnTo>
                <a:cubicBezTo>
                  <a:pt x="6281522" y="632260"/>
                  <a:pt x="6266799" y="617537"/>
                  <a:pt x="6248637" y="617537"/>
                </a:cubicBezTo>
                <a:close/>
                <a:moveTo>
                  <a:pt x="6522481" y="567530"/>
                </a:moveTo>
                <a:cubicBezTo>
                  <a:pt x="6501187" y="567530"/>
                  <a:pt x="6483925" y="584792"/>
                  <a:pt x="6483925" y="606086"/>
                </a:cubicBezTo>
                <a:lnTo>
                  <a:pt x="6483925" y="864731"/>
                </a:lnTo>
                <a:cubicBezTo>
                  <a:pt x="6483925" y="886025"/>
                  <a:pt x="6501187" y="903287"/>
                  <a:pt x="6522481" y="903287"/>
                </a:cubicBezTo>
                <a:lnTo>
                  <a:pt x="6607301" y="903287"/>
                </a:lnTo>
                <a:cubicBezTo>
                  <a:pt x="6628595" y="903287"/>
                  <a:pt x="6645857" y="886025"/>
                  <a:pt x="6645857" y="864731"/>
                </a:cubicBezTo>
                <a:lnTo>
                  <a:pt x="6645857" y="606086"/>
                </a:lnTo>
                <a:cubicBezTo>
                  <a:pt x="6645857" y="584792"/>
                  <a:pt x="6628595" y="567530"/>
                  <a:pt x="6607301" y="567530"/>
                </a:cubicBezTo>
                <a:close/>
                <a:moveTo>
                  <a:pt x="9449524" y="565853"/>
                </a:moveTo>
                <a:lnTo>
                  <a:pt x="9455405" y="574674"/>
                </a:lnTo>
                <a:lnTo>
                  <a:pt x="9449548" y="574674"/>
                </a:lnTo>
                <a:close/>
                <a:moveTo>
                  <a:pt x="6915387" y="507999"/>
                </a:moveTo>
                <a:cubicBezTo>
                  <a:pt x="6894093" y="507999"/>
                  <a:pt x="6876831" y="525261"/>
                  <a:pt x="6876831" y="546555"/>
                </a:cubicBezTo>
                <a:lnTo>
                  <a:pt x="6876831" y="805200"/>
                </a:lnTo>
                <a:cubicBezTo>
                  <a:pt x="6876831" y="826494"/>
                  <a:pt x="6894093" y="843756"/>
                  <a:pt x="6915387" y="843756"/>
                </a:cubicBezTo>
                <a:lnTo>
                  <a:pt x="7000207" y="843756"/>
                </a:lnTo>
                <a:cubicBezTo>
                  <a:pt x="7021501" y="843756"/>
                  <a:pt x="7038763" y="826494"/>
                  <a:pt x="7038763" y="805200"/>
                </a:cubicBezTo>
                <a:lnTo>
                  <a:pt x="7038763" y="546555"/>
                </a:lnTo>
                <a:cubicBezTo>
                  <a:pt x="7038763" y="525261"/>
                  <a:pt x="7021501" y="507999"/>
                  <a:pt x="7000207" y="507999"/>
                </a:cubicBezTo>
                <a:close/>
                <a:moveTo>
                  <a:pt x="7332106" y="450849"/>
                </a:moveTo>
                <a:cubicBezTo>
                  <a:pt x="7310812" y="450849"/>
                  <a:pt x="7293550" y="468111"/>
                  <a:pt x="7293550" y="489405"/>
                </a:cubicBezTo>
                <a:lnTo>
                  <a:pt x="7293550" y="748050"/>
                </a:lnTo>
                <a:cubicBezTo>
                  <a:pt x="7293550" y="769344"/>
                  <a:pt x="7310812" y="786606"/>
                  <a:pt x="7332106" y="786606"/>
                </a:cubicBezTo>
                <a:lnTo>
                  <a:pt x="7416926" y="786606"/>
                </a:lnTo>
                <a:cubicBezTo>
                  <a:pt x="7438220" y="786606"/>
                  <a:pt x="7455482" y="769344"/>
                  <a:pt x="7455482" y="748050"/>
                </a:cubicBezTo>
                <a:lnTo>
                  <a:pt x="7455482" y="489405"/>
                </a:lnTo>
                <a:cubicBezTo>
                  <a:pt x="7455482" y="468111"/>
                  <a:pt x="7438220" y="450849"/>
                  <a:pt x="7416926" y="450849"/>
                </a:cubicBezTo>
                <a:close/>
                <a:moveTo>
                  <a:pt x="7779441" y="388935"/>
                </a:moveTo>
                <a:cubicBezTo>
                  <a:pt x="7754389" y="388935"/>
                  <a:pt x="7734081" y="409243"/>
                  <a:pt x="7734081" y="434295"/>
                </a:cubicBezTo>
                <a:lnTo>
                  <a:pt x="7734081" y="705527"/>
                </a:lnTo>
                <a:cubicBezTo>
                  <a:pt x="7734081" y="730579"/>
                  <a:pt x="7754389" y="750887"/>
                  <a:pt x="7779441" y="750887"/>
                </a:cubicBezTo>
                <a:lnTo>
                  <a:pt x="7879229" y="750887"/>
                </a:lnTo>
                <a:cubicBezTo>
                  <a:pt x="7904281" y="750887"/>
                  <a:pt x="7924589" y="730579"/>
                  <a:pt x="7924589" y="705527"/>
                </a:cubicBezTo>
                <a:lnTo>
                  <a:pt x="7924589" y="434295"/>
                </a:lnTo>
                <a:cubicBezTo>
                  <a:pt x="7924589" y="409243"/>
                  <a:pt x="7904281" y="388935"/>
                  <a:pt x="7879229" y="388935"/>
                </a:cubicBezTo>
                <a:close/>
                <a:moveTo>
                  <a:pt x="8264195" y="315117"/>
                </a:moveTo>
                <a:cubicBezTo>
                  <a:pt x="8234446" y="315117"/>
                  <a:pt x="8210330" y="339233"/>
                  <a:pt x="8210330" y="368982"/>
                </a:cubicBezTo>
                <a:lnTo>
                  <a:pt x="8210330" y="623204"/>
                </a:lnTo>
                <a:cubicBezTo>
                  <a:pt x="8210330" y="652953"/>
                  <a:pt x="8234446" y="677069"/>
                  <a:pt x="8264195" y="677069"/>
                </a:cubicBezTo>
                <a:lnTo>
                  <a:pt x="8382692" y="677069"/>
                </a:lnTo>
                <a:cubicBezTo>
                  <a:pt x="8412441" y="677069"/>
                  <a:pt x="8436557" y="652953"/>
                  <a:pt x="8436557" y="623204"/>
                </a:cubicBezTo>
                <a:lnTo>
                  <a:pt x="8436557" y="368982"/>
                </a:lnTo>
                <a:cubicBezTo>
                  <a:pt x="8436557" y="339233"/>
                  <a:pt x="8412441" y="315117"/>
                  <a:pt x="8382692" y="315117"/>
                </a:cubicBezTo>
                <a:close/>
                <a:moveTo>
                  <a:pt x="8771400" y="248444"/>
                </a:moveTo>
                <a:cubicBezTo>
                  <a:pt x="8735075" y="248444"/>
                  <a:pt x="8705628" y="277891"/>
                  <a:pt x="8705628" y="314216"/>
                </a:cubicBezTo>
                <a:lnTo>
                  <a:pt x="8705628" y="570816"/>
                </a:lnTo>
                <a:cubicBezTo>
                  <a:pt x="8705628" y="607141"/>
                  <a:pt x="8735075" y="636588"/>
                  <a:pt x="8771400" y="636588"/>
                </a:cubicBezTo>
                <a:lnTo>
                  <a:pt x="8916091" y="636588"/>
                </a:lnTo>
                <a:cubicBezTo>
                  <a:pt x="8952416" y="636588"/>
                  <a:pt x="8981863" y="607141"/>
                  <a:pt x="8981863" y="570816"/>
                </a:cubicBezTo>
                <a:lnTo>
                  <a:pt x="8981863" y="314216"/>
                </a:lnTo>
                <a:cubicBezTo>
                  <a:pt x="8981863" y="277891"/>
                  <a:pt x="8952416" y="248444"/>
                  <a:pt x="8916091" y="248444"/>
                </a:cubicBezTo>
                <a:close/>
                <a:moveTo>
                  <a:pt x="9448413" y="165099"/>
                </a:moveTo>
                <a:lnTo>
                  <a:pt x="9450618" y="165099"/>
                </a:lnTo>
                <a:lnTo>
                  <a:pt x="9448416" y="166369"/>
                </a:lnTo>
                <a:close/>
                <a:moveTo>
                  <a:pt x="9447956" y="0"/>
                </a:moveTo>
                <a:lnTo>
                  <a:pt x="9448413" y="165099"/>
                </a:lnTo>
                <a:lnTo>
                  <a:pt x="9326231" y="165099"/>
                </a:lnTo>
                <a:cubicBezTo>
                  <a:pt x="9289906" y="165099"/>
                  <a:pt x="9260459" y="194546"/>
                  <a:pt x="9260459" y="230871"/>
                </a:cubicBezTo>
                <a:lnTo>
                  <a:pt x="9260459" y="508902"/>
                </a:lnTo>
                <a:cubicBezTo>
                  <a:pt x="9260459" y="545227"/>
                  <a:pt x="9289906" y="574674"/>
                  <a:pt x="9326231" y="574674"/>
                </a:cubicBezTo>
                <a:lnTo>
                  <a:pt x="9449548" y="574674"/>
                </a:lnTo>
                <a:lnTo>
                  <a:pt x="9459779" y="4267992"/>
                </a:lnTo>
                <a:lnTo>
                  <a:pt x="9340835" y="4267992"/>
                </a:lnTo>
                <a:cubicBezTo>
                  <a:pt x="9303027" y="4267992"/>
                  <a:pt x="9272377" y="4298642"/>
                  <a:pt x="9272377" y="4336450"/>
                </a:cubicBezTo>
                <a:lnTo>
                  <a:pt x="9272377" y="4540597"/>
                </a:lnTo>
                <a:cubicBezTo>
                  <a:pt x="9272377" y="4578405"/>
                  <a:pt x="9303027" y="4609055"/>
                  <a:pt x="9340835" y="4609055"/>
                </a:cubicBezTo>
                <a:lnTo>
                  <a:pt x="9460723" y="4609055"/>
                </a:lnTo>
                <a:cubicBezTo>
                  <a:pt x="9460842" y="4651737"/>
                  <a:pt x="9460960" y="4694419"/>
                  <a:pt x="9461078" y="4737100"/>
                </a:cubicBezTo>
                <a:lnTo>
                  <a:pt x="5366964" y="4251580"/>
                </a:lnTo>
                <a:lnTo>
                  <a:pt x="1535293" y="3503617"/>
                </a:lnTo>
                <a:lnTo>
                  <a:pt x="0" y="3385518"/>
                </a:lnTo>
                <a:lnTo>
                  <a:pt x="13122" y="1837103"/>
                </a:lnTo>
                <a:lnTo>
                  <a:pt x="1049773" y="1705881"/>
                </a:lnTo>
                <a:lnTo>
                  <a:pt x="5393208" y="669230"/>
                </a:lnTo>
                <a:close/>
              </a:path>
            </a:pathLst>
          </a:custGeom>
          <a:solidFill>
            <a:srgbClr val="002060">
              <a:alpha val="58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prstClr val="white"/>
              </a:solidFill>
            </a:endParaRPr>
          </a:p>
        </p:txBody>
      </p:sp>
      <p:sp>
        <p:nvSpPr>
          <p:cNvPr id="19" name="圆角矩形 97"/>
          <p:cNvSpPr/>
          <p:nvPr/>
        </p:nvSpPr>
        <p:spPr>
          <a:xfrm>
            <a:off x="1289050" y="2509838"/>
            <a:ext cx="665163" cy="78105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1" fmla="*/ 0 w 690562"/>
              <a:gd name="connsiteY0-2" fmla="*/ 96045 h 888023"/>
              <a:gd name="connsiteX1-3" fmla="*/ 29370 w 690562"/>
              <a:gd name="connsiteY1-4" fmla="*/ 66675 h 888023"/>
              <a:gd name="connsiteX2-5" fmla="*/ 627855 w 690562"/>
              <a:gd name="connsiteY2-6" fmla="*/ 0 h 888023"/>
              <a:gd name="connsiteX3-7" fmla="*/ 690562 w 690562"/>
              <a:gd name="connsiteY3-8" fmla="*/ 96045 h 888023"/>
              <a:gd name="connsiteX4-9" fmla="*/ 690562 w 690562"/>
              <a:gd name="connsiteY4-10" fmla="*/ 858653 h 888023"/>
              <a:gd name="connsiteX5-11" fmla="*/ 661192 w 690562"/>
              <a:gd name="connsiteY5-12" fmla="*/ 888023 h 888023"/>
              <a:gd name="connsiteX6-13" fmla="*/ 29370 w 690562"/>
              <a:gd name="connsiteY6-14" fmla="*/ 888023 h 888023"/>
              <a:gd name="connsiteX7-15" fmla="*/ 0 w 690562"/>
              <a:gd name="connsiteY7-16" fmla="*/ 858653 h 888023"/>
              <a:gd name="connsiteX8-17" fmla="*/ 0 w 690562"/>
              <a:gd name="connsiteY8-18" fmla="*/ 96045 h 888023"/>
              <a:gd name="connsiteX0-19" fmla="*/ 0 w 690562"/>
              <a:gd name="connsiteY0-20" fmla="*/ 96045 h 888023"/>
              <a:gd name="connsiteX1-21" fmla="*/ 29370 w 690562"/>
              <a:gd name="connsiteY1-22" fmla="*/ 66675 h 888023"/>
              <a:gd name="connsiteX2-23" fmla="*/ 627855 w 690562"/>
              <a:gd name="connsiteY2-24" fmla="*/ 0 h 888023"/>
              <a:gd name="connsiteX3-25" fmla="*/ 690562 w 690562"/>
              <a:gd name="connsiteY3-26" fmla="*/ 96045 h 888023"/>
              <a:gd name="connsiteX4-27" fmla="*/ 690562 w 690562"/>
              <a:gd name="connsiteY4-28" fmla="*/ 858653 h 888023"/>
              <a:gd name="connsiteX5-29" fmla="*/ 661192 w 690562"/>
              <a:gd name="connsiteY5-30" fmla="*/ 888023 h 888023"/>
              <a:gd name="connsiteX6-31" fmla="*/ 29370 w 690562"/>
              <a:gd name="connsiteY6-32" fmla="*/ 888023 h 888023"/>
              <a:gd name="connsiteX7-33" fmla="*/ 0 w 690562"/>
              <a:gd name="connsiteY7-34" fmla="*/ 858653 h 888023"/>
              <a:gd name="connsiteX8-35" fmla="*/ 0 w 690562"/>
              <a:gd name="connsiteY8-36" fmla="*/ 96045 h 888023"/>
              <a:gd name="connsiteX0-37" fmla="*/ 0 w 690562"/>
              <a:gd name="connsiteY0-38" fmla="*/ 96045 h 888023"/>
              <a:gd name="connsiteX1-39" fmla="*/ 29370 w 690562"/>
              <a:gd name="connsiteY1-40" fmla="*/ 66675 h 888023"/>
              <a:gd name="connsiteX2-41" fmla="*/ 627855 w 690562"/>
              <a:gd name="connsiteY2-42" fmla="*/ 0 h 888023"/>
              <a:gd name="connsiteX3-43" fmla="*/ 690562 w 690562"/>
              <a:gd name="connsiteY3-44" fmla="*/ 96045 h 888023"/>
              <a:gd name="connsiteX4-45" fmla="*/ 690562 w 690562"/>
              <a:gd name="connsiteY4-46" fmla="*/ 858653 h 888023"/>
              <a:gd name="connsiteX5-47" fmla="*/ 661192 w 690562"/>
              <a:gd name="connsiteY5-48" fmla="*/ 888023 h 888023"/>
              <a:gd name="connsiteX6-49" fmla="*/ 29370 w 690562"/>
              <a:gd name="connsiteY6-50" fmla="*/ 888023 h 888023"/>
              <a:gd name="connsiteX7-51" fmla="*/ 0 w 690562"/>
              <a:gd name="connsiteY7-52" fmla="*/ 858653 h 888023"/>
              <a:gd name="connsiteX8-53" fmla="*/ 0 w 690562"/>
              <a:gd name="connsiteY8-54" fmla="*/ 96045 h 888023"/>
              <a:gd name="connsiteX0-55" fmla="*/ 0 w 690562"/>
              <a:gd name="connsiteY0-56" fmla="*/ 96045 h 888023"/>
              <a:gd name="connsiteX1-57" fmla="*/ 29370 w 690562"/>
              <a:gd name="connsiteY1-58" fmla="*/ 66675 h 888023"/>
              <a:gd name="connsiteX2-59" fmla="*/ 627855 w 690562"/>
              <a:gd name="connsiteY2-60" fmla="*/ 0 h 888023"/>
              <a:gd name="connsiteX3-61" fmla="*/ 669130 w 690562"/>
              <a:gd name="connsiteY3-62" fmla="*/ 34132 h 888023"/>
              <a:gd name="connsiteX4-63" fmla="*/ 690562 w 690562"/>
              <a:gd name="connsiteY4-64" fmla="*/ 858653 h 888023"/>
              <a:gd name="connsiteX5-65" fmla="*/ 661192 w 690562"/>
              <a:gd name="connsiteY5-66" fmla="*/ 888023 h 888023"/>
              <a:gd name="connsiteX6-67" fmla="*/ 29370 w 690562"/>
              <a:gd name="connsiteY6-68" fmla="*/ 888023 h 888023"/>
              <a:gd name="connsiteX7-69" fmla="*/ 0 w 690562"/>
              <a:gd name="connsiteY7-70" fmla="*/ 858653 h 888023"/>
              <a:gd name="connsiteX8-71" fmla="*/ 0 w 690562"/>
              <a:gd name="connsiteY8-72" fmla="*/ 96045 h 888023"/>
              <a:gd name="connsiteX0-73" fmla="*/ 0 w 690562"/>
              <a:gd name="connsiteY0-74" fmla="*/ 103189 h 895167"/>
              <a:gd name="connsiteX1-75" fmla="*/ 29370 w 690562"/>
              <a:gd name="connsiteY1-76" fmla="*/ 73819 h 895167"/>
              <a:gd name="connsiteX2-77" fmla="*/ 625474 w 690562"/>
              <a:gd name="connsiteY2-78" fmla="*/ 0 h 895167"/>
              <a:gd name="connsiteX3-79" fmla="*/ 669130 w 690562"/>
              <a:gd name="connsiteY3-80" fmla="*/ 41276 h 895167"/>
              <a:gd name="connsiteX4-81" fmla="*/ 690562 w 690562"/>
              <a:gd name="connsiteY4-82" fmla="*/ 865797 h 895167"/>
              <a:gd name="connsiteX5-83" fmla="*/ 661192 w 690562"/>
              <a:gd name="connsiteY5-84" fmla="*/ 895167 h 895167"/>
              <a:gd name="connsiteX6-85" fmla="*/ 29370 w 690562"/>
              <a:gd name="connsiteY6-86" fmla="*/ 895167 h 895167"/>
              <a:gd name="connsiteX7-87" fmla="*/ 0 w 690562"/>
              <a:gd name="connsiteY7-88" fmla="*/ 865797 h 895167"/>
              <a:gd name="connsiteX8-89" fmla="*/ 0 w 690562"/>
              <a:gd name="connsiteY8-90" fmla="*/ 103189 h 895167"/>
              <a:gd name="connsiteX0-91" fmla="*/ 0 w 690562"/>
              <a:gd name="connsiteY0-92" fmla="*/ 103189 h 935648"/>
              <a:gd name="connsiteX1-93" fmla="*/ 29370 w 690562"/>
              <a:gd name="connsiteY1-94" fmla="*/ 73819 h 935648"/>
              <a:gd name="connsiteX2-95" fmla="*/ 625474 w 690562"/>
              <a:gd name="connsiteY2-96" fmla="*/ 0 h 935648"/>
              <a:gd name="connsiteX3-97" fmla="*/ 669130 w 690562"/>
              <a:gd name="connsiteY3-98" fmla="*/ 41276 h 935648"/>
              <a:gd name="connsiteX4-99" fmla="*/ 690562 w 690562"/>
              <a:gd name="connsiteY4-100" fmla="*/ 865797 h 935648"/>
              <a:gd name="connsiteX5-101" fmla="*/ 632617 w 690562"/>
              <a:gd name="connsiteY5-102" fmla="*/ 935648 h 935648"/>
              <a:gd name="connsiteX6-103" fmla="*/ 29370 w 690562"/>
              <a:gd name="connsiteY6-104" fmla="*/ 895167 h 935648"/>
              <a:gd name="connsiteX7-105" fmla="*/ 0 w 690562"/>
              <a:gd name="connsiteY7-106" fmla="*/ 865797 h 935648"/>
              <a:gd name="connsiteX8-107" fmla="*/ 0 w 690562"/>
              <a:gd name="connsiteY8-108" fmla="*/ 103189 h 935648"/>
              <a:gd name="connsiteX0-109" fmla="*/ 0 w 669130"/>
              <a:gd name="connsiteY0-110" fmla="*/ 103189 h 935648"/>
              <a:gd name="connsiteX1-111" fmla="*/ 29370 w 669130"/>
              <a:gd name="connsiteY1-112" fmla="*/ 73819 h 935648"/>
              <a:gd name="connsiteX2-113" fmla="*/ 625474 w 669130"/>
              <a:gd name="connsiteY2-114" fmla="*/ 0 h 935648"/>
              <a:gd name="connsiteX3-115" fmla="*/ 669130 w 669130"/>
              <a:gd name="connsiteY3-116" fmla="*/ 41276 h 935648"/>
              <a:gd name="connsiteX4-117" fmla="*/ 650081 w 669130"/>
              <a:gd name="connsiteY4-118" fmla="*/ 870560 h 935648"/>
              <a:gd name="connsiteX5-119" fmla="*/ 632617 w 669130"/>
              <a:gd name="connsiteY5-120" fmla="*/ 935648 h 935648"/>
              <a:gd name="connsiteX6-121" fmla="*/ 29370 w 669130"/>
              <a:gd name="connsiteY6-122" fmla="*/ 895167 h 935648"/>
              <a:gd name="connsiteX7-123" fmla="*/ 0 w 669130"/>
              <a:gd name="connsiteY7-124" fmla="*/ 865797 h 935648"/>
              <a:gd name="connsiteX8-125" fmla="*/ 0 w 669130"/>
              <a:gd name="connsiteY8-126" fmla="*/ 103189 h 935648"/>
              <a:gd name="connsiteX0-127" fmla="*/ 0 w 669130"/>
              <a:gd name="connsiteY0-128" fmla="*/ 103189 h 935648"/>
              <a:gd name="connsiteX1-129" fmla="*/ 29370 w 669130"/>
              <a:gd name="connsiteY1-130" fmla="*/ 73819 h 935648"/>
              <a:gd name="connsiteX2-131" fmla="*/ 625474 w 669130"/>
              <a:gd name="connsiteY2-132" fmla="*/ 0 h 935648"/>
              <a:gd name="connsiteX3-133" fmla="*/ 669130 w 669130"/>
              <a:gd name="connsiteY3-134" fmla="*/ 41276 h 935648"/>
              <a:gd name="connsiteX4-135" fmla="*/ 659606 w 669130"/>
              <a:gd name="connsiteY4-136" fmla="*/ 887228 h 935648"/>
              <a:gd name="connsiteX5-137" fmla="*/ 632617 w 669130"/>
              <a:gd name="connsiteY5-138" fmla="*/ 935648 h 935648"/>
              <a:gd name="connsiteX6-139" fmla="*/ 29370 w 669130"/>
              <a:gd name="connsiteY6-140" fmla="*/ 895167 h 935648"/>
              <a:gd name="connsiteX7-141" fmla="*/ 0 w 669130"/>
              <a:gd name="connsiteY7-142" fmla="*/ 865797 h 935648"/>
              <a:gd name="connsiteX8-143" fmla="*/ 0 w 669130"/>
              <a:gd name="connsiteY8-144" fmla="*/ 103189 h 935648"/>
              <a:gd name="connsiteX0-145" fmla="*/ 0 w 669130"/>
              <a:gd name="connsiteY0-146" fmla="*/ 103189 h 935648"/>
              <a:gd name="connsiteX1-147" fmla="*/ 29370 w 669130"/>
              <a:gd name="connsiteY1-148" fmla="*/ 73819 h 935648"/>
              <a:gd name="connsiteX2-149" fmla="*/ 625474 w 669130"/>
              <a:gd name="connsiteY2-150" fmla="*/ 0 h 935648"/>
              <a:gd name="connsiteX3-151" fmla="*/ 669130 w 669130"/>
              <a:gd name="connsiteY3-152" fmla="*/ 41276 h 935648"/>
              <a:gd name="connsiteX4-153" fmla="*/ 659606 w 669130"/>
              <a:gd name="connsiteY4-154" fmla="*/ 887228 h 935648"/>
              <a:gd name="connsiteX5-155" fmla="*/ 632617 w 669130"/>
              <a:gd name="connsiteY5-156" fmla="*/ 935648 h 935648"/>
              <a:gd name="connsiteX6-157" fmla="*/ 26989 w 669130"/>
              <a:gd name="connsiteY6-158" fmla="*/ 902311 h 935648"/>
              <a:gd name="connsiteX7-159" fmla="*/ 0 w 669130"/>
              <a:gd name="connsiteY7-160" fmla="*/ 865797 h 935648"/>
              <a:gd name="connsiteX8-161" fmla="*/ 0 w 669130"/>
              <a:gd name="connsiteY8-162" fmla="*/ 103189 h 935648"/>
              <a:gd name="connsiteX0-163" fmla="*/ 0 w 669130"/>
              <a:gd name="connsiteY0-164" fmla="*/ 100808 h 933267"/>
              <a:gd name="connsiteX1-165" fmla="*/ 29370 w 669130"/>
              <a:gd name="connsiteY1-166" fmla="*/ 71438 h 933267"/>
              <a:gd name="connsiteX2-167" fmla="*/ 625474 w 669130"/>
              <a:gd name="connsiteY2-168" fmla="*/ 0 h 933267"/>
              <a:gd name="connsiteX3-169" fmla="*/ 669130 w 669130"/>
              <a:gd name="connsiteY3-170" fmla="*/ 38895 h 933267"/>
              <a:gd name="connsiteX4-171" fmla="*/ 659606 w 669130"/>
              <a:gd name="connsiteY4-172" fmla="*/ 884847 h 933267"/>
              <a:gd name="connsiteX5-173" fmla="*/ 632617 w 669130"/>
              <a:gd name="connsiteY5-174" fmla="*/ 933267 h 933267"/>
              <a:gd name="connsiteX6-175" fmla="*/ 26989 w 669130"/>
              <a:gd name="connsiteY6-176" fmla="*/ 899930 h 933267"/>
              <a:gd name="connsiteX7-177" fmla="*/ 0 w 669130"/>
              <a:gd name="connsiteY7-178" fmla="*/ 863416 h 933267"/>
              <a:gd name="connsiteX8-179" fmla="*/ 0 w 669130"/>
              <a:gd name="connsiteY8-180" fmla="*/ 100808 h 933267"/>
              <a:gd name="connsiteX0-181" fmla="*/ 0 w 669130"/>
              <a:gd name="connsiteY0-182" fmla="*/ 100808 h 933267"/>
              <a:gd name="connsiteX1-183" fmla="*/ 29370 w 669130"/>
              <a:gd name="connsiteY1-184" fmla="*/ 71438 h 933267"/>
              <a:gd name="connsiteX2-185" fmla="*/ 625474 w 669130"/>
              <a:gd name="connsiteY2-186" fmla="*/ 0 h 933267"/>
              <a:gd name="connsiteX3-187" fmla="*/ 669130 w 669130"/>
              <a:gd name="connsiteY3-188" fmla="*/ 38895 h 933267"/>
              <a:gd name="connsiteX4-189" fmla="*/ 659606 w 669130"/>
              <a:gd name="connsiteY4-190" fmla="*/ 884847 h 933267"/>
              <a:gd name="connsiteX5-191" fmla="*/ 632617 w 669130"/>
              <a:gd name="connsiteY5-192" fmla="*/ 933267 h 933267"/>
              <a:gd name="connsiteX6-193" fmla="*/ 26989 w 669130"/>
              <a:gd name="connsiteY6-194" fmla="*/ 899930 h 933267"/>
              <a:gd name="connsiteX7-195" fmla="*/ 0 w 669130"/>
              <a:gd name="connsiteY7-196" fmla="*/ 863416 h 933267"/>
              <a:gd name="connsiteX8-197" fmla="*/ 0 w 669130"/>
              <a:gd name="connsiteY8-198" fmla="*/ 100808 h 933267"/>
              <a:gd name="connsiteX0-199" fmla="*/ 0 w 659606"/>
              <a:gd name="connsiteY0-200" fmla="*/ 100808 h 933267"/>
              <a:gd name="connsiteX1-201" fmla="*/ 29370 w 659606"/>
              <a:gd name="connsiteY1-202" fmla="*/ 71438 h 933267"/>
              <a:gd name="connsiteX2-203" fmla="*/ 625474 w 659606"/>
              <a:gd name="connsiteY2-204" fmla="*/ 0 h 933267"/>
              <a:gd name="connsiteX3-205" fmla="*/ 650080 w 659606"/>
              <a:gd name="connsiteY3-206" fmla="*/ 43658 h 933267"/>
              <a:gd name="connsiteX4-207" fmla="*/ 659606 w 659606"/>
              <a:gd name="connsiteY4-208" fmla="*/ 884847 h 933267"/>
              <a:gd name="connsiteX5-209" fmla="*/ 632617 w 659606"/>
              <a:gd name="connsiteY5-210" fmla="*/ 933267 h 933267"/>
              <a:gd name="connsiteX6-211" fmla="*/ 26989 w 659606"/>
              <a:gd name="connsiteY6-212" fmla="*/ 899930 h 933267"/>
              <a:gd name="connsiteX7-213" fmla="*/ 0 w 659606"/>
              <a:gd name="connsiteY7-214" fmla="*/ 863416 h 933267"/>
              <a:gd name="connsiteX8-215" fmla="*/ 0 w 659606"/>
              <a:gd name="connsiteY8-216" fmla="*/ 100808 h 933267"/>
              <a:gd name="connsiteX0-217" fmla="*/ 0 w 664368"/>
              <a:gd name="connsiteY0-218" fmla="*/ 100808 h 933267"/>
              <a:gd name="connsiteX1-219" fmla="*/ 29370 w 664368"/>
              <a:gd name="connsiteY1-220" fmla="*/ 71438 h 933267"/>
              <a:gd name="connsiteX2-221" fmla="*/ 625474 w 664368"/>
              <a:gd name="connsiteY2-222" fmla="*/ 0 h 933267"/>
              <a:gd name="connsiteX3-223" fmla="*/ 664368 w 664368"/>
              <a:gd name="connsiteY3-224" fmla="*/ 53183 h 933267"/>
              <a:gd name="connsiteX4-225" fmla="*/ 659606 w 664368"/>
              <a:gd name="connsiteY4-226" fmla="*/ 884847 h 933267"/>
              <a:gd name="connsiteX5-227" fmla="*/ 632617 w 664368"/>
              <a:gd name="connsiteY5-228" fmla="*/ 933267 h 933267"/>
              <a:gd name="connsiteX6-229" fmla="*/ 26989 w 664368"/>
              <a:gd name="connsiteY6-230" fmla="*/ 899930 h 933267"/>
              <a:gd name="connsiteX7-231" fmla="*/ 0 w 664368"/>
              <a:gd name="connsiteY7-232" fmla="*/ 863416 h 933267"/>
              <a:gd name="connsiteX8-233" fmla="*/ 0 w 664368"/>
              <a:gd name="connsiteY8-234" fmla="*/ 100808 h 933267"/>
              <a:gd name="connsiteX0-235" fmla="*/ 0 w 664368"/>
              <a:gd name="connsiteY0-236" fmla="*/ 102656 h 935115"/>
              <a:gd name="connsiteX1-237" fmla="*/ 29370 w 664368"/>
              <a:gd name="connsiteY1-238" fmla="*/ 73286 h 935115"/>
              <a:gd name="connsiteX2-239" fmla="*/ 625474 w 664368"/>
              <a:gd name="connsiteY2-240" fmla="*/ 1848 h 935115"/>
              <a:gd name="connsiteX3-241" fmla="*/ 664368 w 664368"/>
              <a:gd name="connsiteY3-242" fmla="*/ 55031 h 935115"/>
              <a:gd name="connsiteX4-243" fmla="*/ 659606 w 664368"/>
              <a:gd name="connsiteY4-244" fmla="*/ 886695 h 935115"/>
              <a:gd name="connsiteX5-245" fmla="*/ 632617 w 664368"/>
              <a:gd name="connsiteY5-246" fmla="*/ 935115 h 935115"/>
              <a:gd name="connsiteX6-247" fmla="*/ 26989 w 664368"/>
              <a:gd name="connsiteY6-248" fmla="*/ 901778 h 935115"/>
              <a:gd name="connsiteX7-249" fmla="*/ 0 w 664368"/>
              <a:gd name="connsiteY7-250" fmla="*/ 865264 h 935115"/>
              <a:gd name="connsiteX8-251" fmla="*/ 0 w 664368"/>
              <a:gd name="connsiteY8-252" fmla="*/ 102656 h 935115"/>
            </a:gdLst>
            <a:ahLst/>
            <a:cxnLst>
              <a:cxn ang="0">
                <a:pos x="connsiteX0-235" y="connsiteY0-236"/>
              </a:cxn>
              <a:cxn ang="0">
                <a:pos x="connsiteX1-237" y="connsiteY1-238"/>
              </a:cxn>
              <a:cxn ang="0">
                <a:pos x="connsiteX2-239" y="connsiteY2-240"/>
              </a:cxn>
              <a:cxn ang="0">
                <a:pos x="connsiteX3-241" y="connsiteY3-242"/>
              </a:cxn>
              <a:cxn ang="0">
                <a:pos x="connsiteX4-243" y="connsiteY4-244"/>
              </a:cxn>
              <a:cxn ang="0">
                <a:pos x="connsiteX5-245" y="connsiteY5-246"/>
              </a:cxn>
              <a:cxn ang="0">
                <a:pos x="connsiteX6-247" y="connsiteY6-248"/>
              </a:cxn>
              <a:cxn ang="0">
                <a:pos x="connsiteX7-249" y="connsiteY7-250"/>
              </a:cxn>
              <a:cxn ang="0">
                <a:pos x="connsiteX8-251" y="connsiteY8-252"/>
              </a:cxn>
            </a:cxnLst>
            <a:rect l="l" t="t" r="r" b="b"/>
            <a:pathLst>
              <a:path w="664368" h="935115">
                <a:moveTo>
                  <a:pt x="0" y="102656"/>
                </a:moveTo>
                <a:cubicBezTo>
                  <a:pt x="0" y="86435"/>
                  <a:pt x="13149" y="73286"/>
                  <a:pt x="29370" y="73286"/>
                </a:cubicBezTo>
                <a:cubicBezTo>
                  <a:pt x="220927" y="58999"/>
                  <a:pt x="467254" y="20899"/>
                  <a:pt x="625474" y="1848"/>
                </a:cubicBezTo>
                <a:cubicBezTo>
                  <a:pt x="658363" y="-10058"/>
                  <a:pt x="664368" y="38810"/>
                  <a:pt x="664368" y="55031"/>
                </a:cubicBezTo>
                <a:cubicBezTo>
                  <a:pt x="662781" y="332252"/>
                  <a:pt x="661193" y="609474"/>
                  <a:pt x="659606" y="886695"/>
                </a:cubicBezTo>
                <a:cubicBezTo>
                  <a:pt x="659606" y="902916"/>
                  <a:pt x="648838" y="935115"/>
                  <a:pt x="632617" y="935115"/>
                </a:cubicBezTo>
                <a:lnTo>
                  <a:pt x="26989" y="901778"/>
                </a:lnTo>
                <a:cubicBezTo>
                  <a:pt x="10768" y="901778"/>
                  <a:pt x="0" y="881485"/>
                  <a:pt x="0" y="865264"/>
                </a:cubicBezTo>
                <a:lnTo>
                  <a:pt x="0" y="102656"/>
                </a:lnTo>
                <a:close/>
              </a:path>
            </a:pathLst>
          </a:custGeom>
          <a:blipFill>
            <a:blip r:embed="rId3"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prstClr val="white"/>
              </a:solidFill>
            </a:endParaRPr>
          </a:p>
        </p:txBody>
      </p:sp>
      <p:sp>
        <p:nvSpPr>
          <p:cNvPr id="20" name="圆角矩形 97"/>
          <p:cNvSpPr/>
          <p:nvPr/>
        </p:nvSpPr>
        <p:spPr>
          <a:xfrm>
            <a:off x="1954213" y="2509838"/>
            <a:ext cx="776287" cy="78105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1" fmla="*/ 0 w 690562"/>
              <a:gd name="connsiteY0-2" fmla="*/ 96045 h 888023"/>
              <a:gd name="connsiteX1-3" fmla="*/ 29370 w 690562"/>
              <a:gd name="connsiteY1-4" fmla="*/ 66675 h 888023"/>
              <a:gd name="connsiteX2-5" fmla="*/ 627855 w 690562"/>
              <a:gd name="connsiteY2-6" fmla="*/ 0 h 888023"/>
              <a:gd name="connsiteX3-7" fmla="*/ 690562 w 690562"/>
              <a:gd name="connsiteY3-8" fmla="*/ 96045 h 888023"/>
              <a:gd name="connsiteX4-9" fmla="*/ 690562 w 690562"/>
              <a:gd name="connsiteY4-10" fmla="*/ 858653 h 888023"/>
              <a:gd name="connsiteX5-11" fmla="*/ 661192 w 690562"/>
              <a:gd name="connsiteY5-12" fmla="*/ 888023 h 888023"/>
              <a:gd name="connsiteX6-13" fmla="*/ 29370 w 690562"/>
              <a:gd name="connsiteY6-14" fmla="*/ 888023 h 888023"/>
              <a:gd name="connsiteX7-15" fmla="*/ 0 w 690562"/>
              <a:gd name="connsiteY7-16" fmla="*/ 858653 h 888023"/>
              <a:gd name="connsiteX8-17" fmla="*/ 0 w 690562"/>
              <a:gd name="connsiteY8-18" fmla="*/ 96045 h 888023"/>
              <a:gd name="connsiteX0-19" fmla="*/ 0 w 690562"/>
              <a:gd name="connsiteY0-20" fmla="*/ 96045 h 888023"/>
              <a:gd name="connsiteX1-21" fmla="*/ 29370 w 690562"/>
              <a:gd name="connsiteY1-22" fmla="*/ 66675 h 888023"/>
              <a:gd name="connsiteX2-23" fmla="*/ 627855 w 690562"/>
              <a:gd name="connsiteY2-24" fmla="*/ 0 h 888023"/>
              <a:gd name="connsiteX3-25" fmla="*/ 690562 w 690562"/>
              <a:gd name="connsiteY3-26" fmla="*/ 96045 h 888023"/>
              <a:gd name="connsiteX4-27" fmla="*/ 690562 w 690562"/>
              <a:gd name="connsiteY4-28" fmla="*/ 858653 h 888023"/>
              <a:gd name="connsiteX5-29" fmla="*/ 661192 w 690562"/>
              <a:gd name="connsiteY5-30" fmla="*/ 888023 h 888023"/>
              <a:gd name="connsiteX6-31" fmla="*/ 29370 w 690562"/>
              <a:gd name="connsiteY6-32" fmla="*/ 888023 h 888023"/>
              <a:gd name="connsiteX7-33" fmla="*/ 0 w 690562"/>
              <a:gd name="connsiteY7-34" fmla="*/ 858653 h 888023"/>
              <a:gd name="connsiteX8-35" fmla="*/ 0 w 690562"/>
              <a:gd name="connsiteY8-36" fmla="*/ 96045 h 888023"/>
              <a:gd name="connsiteX0-37" fmla="*/ 0 w 690562"/>
              <a:gd name="connsiteY0-38" fmla="*/ 96045 h 888023"/>
              <a:gd name="connsiteX1-39" fmla="*/ 29370 w 690562"/>
              <a:gd name="connsiteY1-40" fmla="*/ 66675 h 888023"/>
              <a:gd name="connsiteX2-41" fmla="*/ 627855 w 690562"/>
              <a:gd name="connsiteY2-42" fmla="*/ 0 h 888023"/>
              <a:gd name="connsiteX3-43" fmla="*/ 690562 w 690562"/>
              <a:gd name="connsiteY3-44" fmla="*/ 96045 h 888023"/>
              <a:gd name="connsiteX4-45" fmla="*/ 690562 w 690562"/>
              <a:gd name="connsiteY4-46" fmla="*/ 858653 h 888023"/>
              <a:gd name="connsiteX5-47" fmla="*/ 661192 w 690562"/>
              <a:gd name="connsiteY5-48" fmla="*/ 888023 h 888023"/>
              <a:gd name="connsiteX6-49" fmla="*/ 29370 w 690562"/>
              <a:gd name="connsiteY6-50" fmla="*/ 888023 h 888023"/>
              <a:gd name="connsiteX7-51" fmla="*/ 0 w 690562"/>
              <a:gd name="connsiteY7-52" fmla="*/ 858653 h 888023"/>
              <a:gd name="connsiteX8-53" fmla="*/ 0 w 690562"/>
              <a:gd name="connsiteY8-54" fmla="*/ 96045 h 888023"/>
              <a:gd name="connsiteX0-55" fmla="*/ 0 w 690562"/>
              <a:gd name="connsiteY0-56" fmla="*/ 96045 h 888023"/>
              <a:gd name="connsiteX1-57" fmla="*/ 29370 w 690562"/>
              <a:gd name="connsiteY1-58" fmla="*/ 66675 h 888023"/>
              <a:gd name="connsiteX2-59" fmla="*/ 627855 w 690562"/>
              <a:gd name="connsiteY2-60" fmla="*/ 0 h 888023"/>
              <a:gd name="connsiteX3-61" fmla="*/ 669130 w 690562"/>
              <a:gd name="connsiteY3-62" fmla="*/ 34132 h 888023"/>
              <a:gd name="connsiteX4-63" fmla="*/ 690562 w 690562"/>
              <a:gd name="connsiteY4-64" fmla="*/ 858653 h 888023"/>
              <a:gd name="connsiteX5-65" fmla="*/ 661192 w 690562"/>
              <a:gd name="connsiteY5-66" fmla="*/ 888023 h 888023"/>
              <a:gd name="connsiteX6-67" fmla="*/ 29370 w 690562"/>
              <a:gd name="connsiteY6-68" fmla="*/ 888023 h 888023"/>
              <a:gd name="connsiteX7-69" fmla="*/ 0 w 690562"/>
              <a:gd name="connsiteY7-70" fmla="*/ 858653 h 888023"/>
              <a:gd name="connsiteX8-71" fmla="*/ 0 w 690562"/>
              <a:gd name="connsiteY8-72" fmla="*/ 96045 h 888023"/>
              <a:gd name="connsiteX0-73" fmla="*/ 0 w 690562"/>
              <a:gd name="connsiteY0-74" fmla="*/ 103189 h 895167"/>
              <a:gd name="connsiteX1-75" fmla="*/ 29370 w 690562"/>
              <a:gd name="connsiteY1-76" fmla="*/ 73819 h 895167"/>
              <a:gd name="connsiteX2-77" fmla="*/ 625474 w 690562"/>
              <a:gd name="connsiteY2-78" fmla="*/ 0 h 895167"/>
              <a:gd name="connsiteX3-79" fmla="*/ 669130 w 690562"/>
              <a:gd name="connsiteY3-80" fmla="*/ 41276 h 895167"/>
              <a:gd name="connsiteX4-81" fmla="*/ 690562 w 690562"/>
              <a:gd name="connsiteY4-82" fmla="*/ 865797 h 895167"/>
              <a:gd name="connsiteX5-83" fmla="*/ 661192 w 690562"/>
              <a:gd name="connsiteY5-84" fmla="*/ 895167 h 895167"/>
              <a:gd name="connsiteX6-85" fmla="*/ 29370 w 690562"/>
              <a:gd name="connsiteY6-86" fmla="*/ 895167 h 895167"/>
              <a:gd name="connsiteX7-87" fmla="*/ 0 w 690562"/>
              <a:gd name="connsiteY7-88" fmla="*/ 865797 h 895167"/>
              <a:gd name="connsiteX8-89" fmla="*/ 0 w 690562"/>
              <a:gd name="connsiteY8-90" fmla="*/ 103189 h 895167"/>
              <a:gd name="connsiteX0-91" fmla="*/ 0 w 690562"/>
              <a:gd name="connsiteY0-92" fmla="*/ 103189 h 935648"/>
              <a:gd name="connsiteX1-93" fmla="*/ 29370 w 690562"/>
              <a:gd name="connsiteY1-94" fmla="*/ 73819 h 935648"/>
              <a:gd name="connsiteX2-95" fmla="*/ 625474 w 690562"/>
              <a:gd name="connsiteY2-96" fmla="*/ 0 h 935648"/>
              <a:gd name="connsiteX3-97" fmla="*/ 669130 w 690562"/>
              <a:gd name="connsiteY3-98" fmla="*/ 41276 h 935648"/>
              <a:gd name="connsiteX4-99" fmla="*/ 690562 w 690562"/>
              <a:gd name="connsiteY4-100" fmla="*/ 865797 h 935648"/>
              <a:gd name="connsiteX5-101" fmla="*/ 632617 w 690562"/>
              <a:gd name="connsiteY5-102" fmla="*/ 935648 h 935648"/>
              <a:gd name="connsiteX6-103" fmla="*/ 29370 w 690562"/>
              <a:gd name="connsiteY6-104" fmla="*/ 895167 h 935648"/>
              <a:gd name="connsiteX7-105" fmla="*/ 0 w 690562"/>
              <a:gd name="connsiteY7-106" fmla="*/ 865797 h 935648"/>
              <a:gd name="connsiteX8-107" fmla="*/ 0 w 690562"/>
              <a:gd name="connsiteY8-108" fmla="*/ 103189 h 935648"/>
              <a:gd name="connsiteX0-109" fmla="*/ 0 w 669130"/>
              <a:gd name="connsiteY0-110" fmla="*/ 103189 h 935648"/>
              <a:gd name="connsiteX1-111" fmla="*/ 29370 w 669130"/>
              <a:gd name="connsiteY1-112" fmla="*/ 73819 h 935648"/>
              <a:gd name="connsiteX2-113" fmla="*/ 625474 w 669130"/>
              <a:gd name="connsiteY2-114" fmla="*/ 0 h 935648"/>
              <a:gd name="connsiteX3-115" fmla="*/ 669130 w 669130"/>
              <a:gd name="connsiteY3-116" fmla="*/ 41276 h 935648"/>
              <a:gd name="connsiteX4-117" fmla="*/ 650081 w 669130"/>
              <a:gd name="connsiteY4-118" fmla="*/ 870560 h 935648"/>
              <a:gd name="connsiteX5-119" fmla="*/ 632617 w 669130"/>
              <a:gd name="connsiteY5-120" fmla="*/ 935648 h 935648"/>
              <a:gd name="connsiteX6-121" fmla="*/ 29370 w 669130"/>
              <a:gd name="connsiteY6-122" fmla="*/ 895167 h 935648"/>
              <a:gd name="connsiteX7-123" fmla="*/ 0 w 669130"/>
              <a:gd name="connsiteY7-124" fmla="*/ 865797 h 935648"/>
              <a:gd name="connsiteX8-125" fmla="*/ 0 w 669130"/>
              <a:gd name="connsiteY8-126" fmla="*/ 103189 h 935648"/>
              <a:gd name="connsiteX0-127" fmla="*/ 0 w 669130"/>
              <a:gd name="connsiteY0-128" fmla="*/ 103189 h 935648"/>
              <a:gd name="connsiteX1-129" fmla="*/ 29370 w 669130"/>
              <a:gd name="connsiteY1-130" fmla="*/ 73819 h 935648"/>
              <a:gd name="connsiteX2-131" fmla="*/ 625474 w 669130"/>
              <a:gd name="connsiteY2-132" fmla="*/ 0 h 935648"/>
              <a:gd name="connsiteX3-133" fmla="*/ 669130 w 669130"/>
              <a:gd name="connsiteY3-134" fmla="*/ 41276 h 935648"/>
              <a:gd name="connsiteX4-135" fmla="*/ 659606 w 669130"/>
              <a:gd name="connsiteY4-136" fmla="*/ 887228 h 935648"/>
              <a:gd name="connsiteX5-137" fmla="*/ 632617 w 669130"/>
              <a:gd name="connsiteY5-138" fmla="*/ 935648 h 935648"/>
              <a:gd name="connsiteX6-139" fmla="*/ 29370 w 669130"/>
              <a:gd name="connsiteY6-140" fmla="*/ 895167 h 935648"/>
              <a:gd name="connsiteX7-141" fmla="*/ 0 w 669130"/>
              <a:gd name="connsiteY7-142" fmla="*/ 865797 h 935648"/>
              <a:gd name="connsiteX8-143" fmla="*/ 0 w 669130"/>
              <a:gd name="connsiteY8-144" fmla="*/ 103189 h 935648"/>
              <a:gd name="connsiteX0-145" fmla="*/ 0 w 669130"/>
              <a:gd name="connsiteY0-146" fmla="*/ 103189 h 935648"/>
              <a:gd name="connsiteX1-147" fmla="*/ 29370 w 669130"/>
              <a:gd name="connsiteY1-148" fmla="*/ 73819 h 935648"/>
              <a:gd name="connsiteX2-149" fmla="*/ 625474 w 669130"/>
              <a:gd name="connsiteY2-150" fmla="*/ 0 h 935648"/>
              <a:gd name="connsiteX3-151" fmla="*/ 669130 w 669130"/>
              <a:gd name="connsiteY3-152" fmla="*/ 41276 h 935648"/>
              <a:gd name="connsiteX4-153" fmla="*/ 659606 w 669130"/>
              <a:gd name="connsiteY4-154" fmla="*/ 887228 h 935648"/>
              <a:gd name="connsiteX5-155" fmla="*/ 632617 w 669130"/>
              <a:gd name="connsiteY5-156" fmla="*/ 935648 h 935648"/>
              <a:gd name="connsiteX6-157" fmla="*/ 26989 w 669130"/>
              <a:gd name="connsiteY6-158" fmla="*/ 902311 h 935648"/>
              <a:gd name="connsiteX7-159" fmla="*/ 0 w 669130"/>
              <a:gd name="connsiteY7-160" fmla="*/ 865797 h 935648"/>
              <a:gd name="connsiteX8-161" fmla="*/ 0 w 669130"/>
              <a:gd name="connsiteY8-162" fmla="*/ 103189 h 935648"/>
              <a:gd name="connsiteX0-163" fmla="*/ 0 w 669130"/>
              <a:gd name="connsiteY0-164" fmla="*/ 100808 h 933267"/>
              <a:gd name="connsiteX1-165" fmla="*/ 29370 w 669130"/>
              <a:gd name="connsiteY1-166" fmla="*/ 71438 h 933267"/>
              <a:gd name="connsiteX2-167" fmla="*/ 625474 w 669130"/>
              <a:gd name="connsiteY2-168" fmla="*/ 0 h 933267"/>
              <a:gd name="connsiteX3-169" fmla="*/ 669130 w 669130"/>
              <a:gd name="connsiteY3-170" fmla="*/ 38895 h 933267"/>
              <a:gd name="connsiteX4-171" fmla="*/ 659606 w 669130"/>
              <a:gd name="connsiteY4-172" fmla="*/ 884847 h 933267"/>
              <a:gd name="connsiteX5-173" fmla="*/ 632617 w 669130"/>
              <a:gd name="connsiteY5-174" fmla="*/ 933267 h 933267"/>
              <a:gd name="connsiteX6-175" fmla="*/ 26989 w 669130"/>
              <a:gd name="connsiteY6-176" fmla="*/ 899930 h 933267"/>
              <a:gd name="connsiteX7-177" fmla="*/ 0 w 669130"/>
              <a:gd name="connsiteY7-178" fmla="*/ 863416 h 933267"/>
              <a:gd name="connsiteX8-179" fmla="*/ 0 w 669130"/>
              <a:gd name="connsiteY8-180" fmla="*/ 100808 h 933267"/>
              <a:gd name="connsiteX0-181" fmla="*/ 0 w 669130"/>
              <a:gd name="connsiteY0-182" fmla="*/ 100808 h 933267"/>
              <a:gd name="connsiteX1-183" fmla="*/ 29370 w 669130"/>
              <a:gd name="connsiteY1-184" fmla="*/ 71438 h 933267"/>
              <a:gd name="connsiteX2-185" fmla="*/ 625474 w 669130"/>
              <a:gd name="connsiteY2-186" fmla="*/ 0 h 933267"/>
              <a:gd name="connsiteX3-187" fmla="*/ 669130 w 669130"/>
              <a:gd name="connsiteY3-188" fmla="*/ 38895 h 933267"/>
              <a:gd name="connsiteX4-189" fmla="*/ 659606 w 669130"/>
              <a:gd name="connsiteY4-190" fmla="*/ 884847 h 933267"/>
              <a:gd name="connsiteX5-191" fmla="*/ 632617 w 669130"/>
              <a:gd name="connsiteY5-192" fmla="*/ 933267 h 933267"/>
              <a:gd name="connsiteX6-193" fmla="*/ 26989 w 669130"/>
              <a:gd name="connsiteY6-194" fmla="*/ 899930 h 933267"/>
              <a:gd name="connsiteX7-195" fmla="*/ 0 w 669130"/>
              <a:gd name="connsiteY7-196" fmla="*/ 863416 h 933267"/>
              <a:gd name="connsiteX8-197" fmla="*/ 0 w 669130"/>
              <a:gd name="connsiteY8-198" fmla="*/ 100808 h 933267"/>
              <a:gd name="connsiteX0-199" fmla="*/ 0 w 659606"/>
              <a:gd name="connsiteY0-200" fmla="*/ 100808 h 933267"/>
              <a:gd name="connsiteX1-201" fmla="*/ 29370 w 659606"/>
              <a:gd name="connsiteY1-202" fmla="*/ 71438 h 933267"/>
              <a:gd name="connsiteX2-203" fmla="*/ 625474 w 659606"/>
              <a:gd name="connsiteY2-204" fmla="*/ 0 h 933267"/>
              <a:gd name="connsiteX3-205" fmla="*/ 650080 w 659606"/>
              <a:gd name="connsiteY3-206" fmla="*/ 43658 h 933267"/>
              <a:gd name="connsiteX4-207" fmla="*/ 659606 w 659606"/>
              <a:gd name="connsiteY4-208" fmla="*/ 884847 h 933267"/>
              <a:gd name="connsiteX5-209" fmla="*/ 632617 w 659606"/>
              <a:gd name="connsiteY5-210" fmla="*/ 933267 h 933267"/>
              <a:gd name="connsiteX6-211" fmla="*/ 26989 w 659606"/>
              <a:gd name="connsiteY6-212" fmla="*/ 899930 h 933267"/>
              <a:gd name="connsiteX7-213" fmla="*/ 0 w 659606"/>
              <a:gd name="connsiteY7-214" fmla="*/ 863416 h 933267"/>
              <a:gd name="connsiteX8-215" fmla="*/ 0 w 659606"/>
              <a:gd name="connsiteY8-216" fmla="*/ 100808 h 933267"/>
              <a:gd name="connsiteX0-217" fmla="*/ 0 w 664368"/>
              <a:gd name="connsiteY0-218" fmla="*/ 100808 h 933267"/>
              <a:gd name="connsiteX1-219" fmla="*/ 29370 w 664368"/>
              <a:gd name="connsiteY1-220" fmla="*/ 71438 h 933267"/>
              <a:gd name="connsiteX2-221" fmla="*/ 625474 w 664368"/>
              <a:gd name="connsiteY2-222" fmla="*/ 0 h 933267"/>
              <a:gd name="connsiteX3-223" fmla="*/ 664368 w 664368"/>
              <a:gd name="connsiteY3-224" fmla="*/ 53183 h 933267"/>
              <a:gd name="connsiteX4-225" fmla="*/ 659606 w 664368"/>
              <a:gd name="connsiteY4-226" fmla="*/ 884847 h 933267"/>
              <a:gd name="connsiteX5-227" fmla="*/ 632617 w 664368"/>
              <a:gd name="connsiteY5-228" fmla="*/ 933267 h 933267"/>
              <a:gd name="connsiteX6-229" fmla="*/ 26989 w 664368"/>
              <a:gd name="connsiteY6-230" fmla="*/ 899930 h 933267"/>
              <a:gd name="connsiteX7-231" fmla="*/ 0 w 664368"/>
              <a:gd name="connsiteY7-232" fmla="*/ 863416 h 933267"/>
              <a:gd name="connsiteX8-233" fmla="*/ 0 w 664368"/>
              <a:gd name="connsiteY8-234" fmla="*/ 100808 h 933267"/>
              <a:gd name="connsiteX0-235" fmla="*/ 0 w 664368"/>
              <a:gd name="connsiteY0-236" fmla="*/ 102656 h 935115"/>
              <a:gd name="connsiteX1-237" fmla="*/ 29370 w 664368"/>
              <a:gd name="connsiteY1-238" fmla="*/ 73286 h 935115"/>
              <a:gd name="connsiteX2-239" fmla="*/ 625474 w 664368"/>
              <a:gd name="connsiteY2-240" fmla="*/ 1848 h 935115"/>
              <a:gd name="connsiteX3-241" fmla="*/ 664368 w 664368"/>
              <a:gd name="connsiteY3-242" fmla="*/ 55031 h 935115"/>
              <a:gd name="connsiteX4-243" fmla="*/ 659606 w 664368"/>
              <a:gd name="connsiteY4-244" fmla="*/ 886695 h 935115"/>
              <a:gd name="connsiteX5-245" fmla="*/ 632617 w 664368"/>
              <a:gd name="connsiteY5-246" fmla="*/ 935115 h 935115"/>
              <a:gd name="connsiteX6-247" fmla="*/ 26989 w 664368"/>
              <a:gd name="connsiteY6-248" fmla="*/ 901778 h 935115"/>
              <a:gd name="connsiteX7-249" fmla="*/ 0 w 664368"/>
              <a:gd name="connsiteY7-250" fmla="*/ 865264 h 935115"/>
              <a:gd name="connsiteX8-251" fmla="*/ 0 w 664368"/>
              <a:gd name="connsiteY8-252" fmla="*/ 102656 h 935115"/>
              <a:gd name="connsiteX0-253" fmla="*/ 0 w 664368"/>
              <a:gd name="connsiteY0-254" fmla="*/ 113215 h 945674"/>
              <a:gd name="connsiteX1-255" fmla="*/ 29370 w 664368"/>
              <a:gd name="connsiteY1-256" fmla="*/ 83845 h 945674"/>
              <a:gd name="connsiteX2-257" fmla="*/ 619608 w 664368"/>
              <a:gd name="connsiteY2-258" fmla="*/ 1558 h 945674"/>
              <a:gd name="connsiteX3-259" fmla="*/ 664368 w 664368"/>
              <a:gd name="connsiteY3-260" fmla="*/ 65590 h 945674"/>
              <a:gd name="connsiteX4-261" fmla="*/ 659606 w 664368"/>
              <a:gd name="connsiteY4-262" fmla="*/ 897254 h 945674"/>
              <a:gd name="connsiteX5-263" fmla="*/ 632617 w 664368"/>
              <a:gd name="connsiteY5-264" fmla="*/ 945674 h 945674"/>
              <a:gd name="connsiteX6-265" fmla="*/ 26989 w 664368"/>
              <a:gd name="connsiteY6-266" fmla="*/ 912337 h 945674"/>
              <a:gd name="connsiteX7-267" fmla="*/ 0 w 664368"/>
              <a:gd name="connsiteY7-268" fmla="*/ 875823 h 945674"/>
              <a:gd name="connsiteX8-269" fmla="*/ 0 w 664368"/>
              <a:gd name="connsiteY8-270" fmla="*/ 113215 h 945674"/>
              <a:gd name="connsiteX0-271" fmla="*/ 0 w 664368"/>
              <a:gd name="connsiteY0-272" fmla="*/ 113215 h 945674"/>
              <a:gd name="connsiteX1-273" fmla="*/ 29370 w 664368"/>
              <a:gd name="connsiteY1-274" fmla="*/ 83845 h 945674"/>
              <a:gd name="connsiteX2-275" fmla="*/ 619608 w 664368"/>
              <a:gd name="connsiteY2-276" fmla="*/ 1558 h 945674"/>
              <a:gd name="connsiteX3-277" fmla="*/ 664368 w 664368"/>
              <a:gd name="connsiteY3-278" fmla="*/ 65590 h 945674"/>
              <a:gd name="connsiteX4-279" fmla="*/ 659606 w 664368"/>
              <a:gd name="connsiteY4-280" fmla="*/ 897254 h 945674"/>
              <a:gd name="connsiteX5-281" fmla="*/ 632617 w 664368"/>
              <a:gd name="connsiteY5-282" fmla="*/ 945674 h 945674"/>
              <a:gd name="connsiteX6-283" fmla="*/ 26989 w 664368"/>
              <a:gd name="connsiteY6-284" fmla="*/ 912337 h 945674"/>
              <a:gd name="connsiteX7-285" fmla="*/ 0 w 664368"/>
              <a:gd name="connsiteY7-286" fmla="*/ 875823 h 945674"/>
              <a:gd name="connsiteX8-287" fmla="*/ 0 w 664368"/>
              <a:gd name="connsiteY8-288" fmla="*/ 113215 h 945674"/>
              <a:gd name="connsiteX0-289" fmla="*/ 0 w 671507"/>
              <a:gd name="connsiteY0-290" fmla="*/ 113215 h 945674"/>
              <a:gd name="connsiteX1-291" fmla="*/ 29370 w 671507"/>
              <a:gd name="connsiteY1-292" fmla="*/ 83845 h 945674"/>
              <a:gd name="connsiteX2-293" fmla="*/ 619608 w 671507"/>
              <a:gd name="connsiteY2-294" fmla="*/ 1558 h 945674"/>
              <a:gd name="connsiteX3-295" fmla="*/ 664368 w 671507"/>
              <a:gd name="connsiteY3-296" fmla="*/ 65590 h 945674"/>
              <a:gd name="connsiteX4-297" fmla="*/ 671338 w 671507"/>
              <a:gd name="connsiteY4-298" fmla="*/ 910815 h 945674"/>
              <a:gd name="connsiteX5-299" fmla="*/ 632617 w 671507"/>
              <a:gd name="connsiteY5-300" fmla="*/ 945674 h 945674"/>
              <a:gd name="connsiteX6-301" fmla="*/ 26989 w 671507"/>
              <a:gd name="connsiteY6-302" fmla="*/ 912337 h 945674"/>
              <a:gd name="connsiteX7-303" fmla="*/ 0 w 671507"/>
              <a:gd name="connsiteY7-304" fmla="*/ 875823 h 945674"/>
              <a:gd name="connsiteX8-305" fmla="*/ 0 w 671507"/>
              <a:gd name="connsiteY8-306" fmla="*/ 113215 h 945674"/>
              <a:gd name="connsiteX0-307" fmla="*/ 0 w 671507"/>
              <a:gd name="connsiteY0-308" fmla="*/ 113215 h 959234"/>
              <a:gd name="connsiteX1-309" fmla="*/ 29370 w 671507"/>
              <a:gd name="connsiteY1-310" fmla="*/ 83845 h 959234"/>
              <a:gd name="connsiteX2-311" fmla="*/ 619608 w 671507"/>
              <a:gd name="connsiteY2-312" fmla="*/ 1558 h 959234"/>
              <a:gd name="connsiteX3-313" fmla="*/ 664368 w 671507"/>
              <a:gd name="connsiteY3-314" fmla="*/ 65590 h 959234"/>
              <a:gd name="connsiteX4-315" fmla="*/ 671338 w 671507"/>
              <a:gd name="connsiteY4-316" fmla="*/ 910815 h 959234"/>
              <a:gd name="connsiteX5-317" fmla="*/ 632617 w 671507"/>
              <a:gd name="connsiteY5-318" fmla="*/ 959234 h 959234"/>
              <a:gd name="connsiteX6-319" fmla="*/ 26989 w 671507"/>
              <a:gd name="connsiteY6-320" fmla="*/ 912337 h 959234"/>
              <a:gd name="connsiteX7-321" fmla="*/ 0 w 671507"/>
              <a:gd name="connsiteY7-322" fmla="*/ 875823 h 959234"/>
              <a:gd name="connsiteX8-323" fmla="*/ 0 w 671507"/>
              <a:gd name="connsiteY8-324" fmla="*/ 113215 h 959234"/>
              <a:gd name="connsiteX0-325" fmla="*/ 0 w 671507"/>
              <a:gd name="connsiteY0-326" fmla="*/ 113215 h 959234"/>
              <a:gd name="connsiteX1-327" fmla="*/ 29370 w 671507"/>
              <a:gd name="connsiteY1-328" fmla="*/ 83845 h 959234"/>
              <a:gd name="connsiteX2-329" fmla="*/ 619608 w 671507"/>
              <a:gd name="connsiteY2-330" fmla="*/ 1558 h 959234"/>
              <a:gd name="connsiteX3-331" fmla="*/ 664368 w 671507"/>
              <a:gd name="connsiteY3-332" fmla="*/ 65590 h 959234"/>
              <a:gd name="connsiteX4-333" fmla="*/ 671338 w 671507"/>
              <a:gd name="connsiteY4-334" fmla="*/ 910815 h 959234"/>
              <a:gd name="connsiteX5-335" fmla="*/ 632617 w 671507"/>
              <a:gd name="connsiteY5-336" fmla="*/ 959234 h 959234"/>
              <a:gd name="connsiteX6-337" fmla="*/ 26989 w 671507"/>
              <a:gd name="connsiteY6-338" fmla="*/ 912337 h 959234"/>
              <a:gd name="connsiteX7-339" fmla="*/ 0 w 671507"/>
              <a:gd name="connsiteY7-340" fmla="*/ 875823 h 959234"/>
              <a:gd name="connsiteX8-341" fmla="*/ 0 w 671507"/>
              <a:gd name="connsiteY8-342" fmla="*/ 113215 h 959234"/>
              <a:gd name="connsiteX0-343" fmla="*/ 0 w 671507"/>
              <a:gd name="connsiteY0-344" fmla="*/ 113215 h 988167"/>
              <a:gd name="connsiteX1-345" fmla="*/ 29370 w 671507"/>
              <a:gd name="connsiteY1-346" fmla="*/ 83845 h 988167"/>
              <a:gd name="connsiteX2-347" fmla="*/ 619608 w 671507"/>
              <a:gd name="connsiteY2-348" fmla="*/ 1558 h 988167"/>
              <a:gd name="connsiteX3-349" fmla="*/ 664368 w 671507"/>
              <a:gd name="connsiteY3-350" fmla="*/ 65590 h 988167"/>
              <a:gd name="connsiteX4-351" fmla="*/ 671338 w 671507"/>
              <a:gd name="connsiteY4-352" fmla="*/ 910815 h 988167"/>
              <a:gd name="connsiteX5-353" fmla="*/ 632617 w 671507"/>
              <a:gd name="connsiteY5-354" fmla="*/ 988167 h 988167"/>
              <a:gd name="connsiteX6-355" fmla="*/ 26989 w 671507"/>
              <a:gd name="connsiteY6-356" fmla="*/ 912337 h 988167"/>
              <a:gd name="connsiteX7-357" fmla="*/ 0 w 671507"/>
              <a:gd name="connsiteY7-358" fmla="*/ 875823 h 988167"/>
              <a:gd name="connsiteX8-359" fmla="*/ 0 w 671507"/>
              <a:gd name="connsiteY8-360" fmla="*/ 113215 h 988167"/>
              <a:gd name="connsiteX0-361" fmla="*/ 0 w 671507"/>
              <a:gd name="connsiteY0-362" fmla="*/ 113215 h 988167"/>
              <a:gd name="connsiteX1-363" fmla="*/ 29370 w 671507"/>
              <a:gd name="connsiteY1-364" fmla="*/ 83845 h 988167"/>
              <a:gd name="connsiteX2-365" fmla="*/ 619608 w 671507"/>
              <a:gd name="connsiteY2-366" fmla="*/ 1558 h 988167"/>
              <a:gd name="connsiteX3-367" fmla="*/ 664368 w 671507"/>
              <a:gd name="connsiteY3-368" fmla="*/ 65590 h 988167"/>
              <a:gd name="connsiteX4-369" fmla="*/ 671338 w 671507"/>
              <a:gd name="connsiteY4-370" fmla="*/ 913041 h 988167"/>
              <a:gd name="connsiteX5-371" fmla="*/ 632617 w 671507"/>
              <a:gd name="connsiteY5-372" fmla="*/ 988167 h 988167"/>
              <a:gd name="connsiteX6-373" fmla="*/ 26989 w 671507"/>
              <a:gd name="connsiteY6-374" fmla="*/ 912337 h 988167"/>
              <a:gd name="connsiteX7-375" fmla="*/ 0 w 671507"/>
              <a:gd name="connsiteY7-376" fmla="*/ 875823 h 988167"/>
              <a:gd name="connsiteX8-377" fmla="*/ 0 w 671507"/>
              <a:gd name="connsiteY8-378" fmla="*/ 113215 h 988167"/>
              <a:gd name="connsiteX0-379" fmla="*/ 0 w 671507"/>
              <a:gd name="connsiteY0-380" fmla="*/ 113215 h 988167"/>
              <a:gd name="connsiteX1-381" fmla="*/ 29370 w 671507"/>
              <a:gd name="connsiteY1-382" fmla="*/ 83845 h 988167"/>
              <a:gd name="connsiteX2-383" fmla="*/ 619608 w 671507"/>
              <a:gd name="connsiteY2-384" fmla="*/ 1558 h 988167"/>
              <a:gd name="connsiteX3-385" fmla="*/ 664368 w 671507"/>
              <a:gd name="connsiteY3-386" fmla="*/ 65590 h 988167"/>
              <a:gd name="connsiteX4-387" fmla="*/ 671338 w 671507"/>
              <a:gd name="connsiteY4-388" fmla="*/ 913041 h 988167"/>
              <a:gd name="connsiteX5-389" fmla="*/ 632617 w 671507"/>
              <a:gd name="connsiteY5-390" fmla="*/ 988167 h 988167"/>
              <a:gd name="connsiteX6-391" fmla="*/ 26989 w 671507"/>
              <a:gd name="connsiteY6-392" fmla="*/ 912337 h 988167"/>
              <a:gd name="connsiteX7-393" fmla="*/ 0 w 671507"/>
              <a:gd name="connsiteY7-394" fmla="*/ 875823 h 988167"/>
              <a:gd name="connsiteX8-395" fmla="*/ 0 w 671507"/>
              <a:gd name="connsiteY8-396" fmla="*/ 113215 h 988167"/>
              <a:gd name="connsiteX0-397" fmla="*/ 0 w 671507"/>
              <a:gd name="connsiteY0-398" fmla="*/ 113215 h 988167"/>
              <a:gd name="connsiteX1-399" fmla="*/ 29370 w 671507"/>
              <a:gd name="connsiteY1-400" fmla="*/ 83845 h 988167"/>
              <a:gd name="connsiteX2-401" fmla="*/ 619608 w 671507"/>
              <a:gd name="connsiteY2-402" fmla="*/ 1558 h 988167"/>
              <a:gd name="connsiteX3-403" fmla="*/ 664368 w 671507"/>
              <a:gd name="connsiteY3-404" fmla="*/ 65590 h 988167"/>
              <a:gd name="connsiteX4-405" fmla="*/ 671338 w 671507"/>
              <a:gd name="connsiteY4-406" fmla="*/ 913041 h 988167"/>
              <a:gd name="connsiteX5-407" fmla="*/ 632617 w 671507"/>
              <a:gd name="connsiteY5-408" fmla="*/ 988167 h 988167"/>
              <a:gd name="connsiteX6-409" fmla="*/ 26989 w 671507"/>
              <a:gd name="connsiteY6-410" fmla="*/ 916788 h 988167"/>
              <a:gd name="connsiteX7-411" fmla="*/ 0 w 671507"/>
              <a:gd name="connsiteY7-412" fmla="*/ 875823 h 988167"/>
              <a:gd name="connsiteX8-413" fmla="*/ 0 w 671507"/>
              <a:gd name="connsiteY8-414" fmla="*/ 113215 h 988167"/>
              <a:gd name="connsiteX0-415" fmla="*/ 0 w 671507"/>
              <a:gd name="connsiteY0-416" fmla="*/ 113215 h 988167"/>
              <a:gd name="connsiteX1-417" fmla="*/ 29370 w 671507"/>
              <a:gd name="connsiteY1-418" fmla="*/ 83845 h 988167"/>
              <a:gd name="connsiteX2-419" fmla="*/ 619608 w 671507"/>
              <a:gd name="connsiteY2-420" fmla="*/ 1558 h 988167"/>
              <a:gd name="connsiteX3-421" fmla="*/ 664368 w 671507"/>
              <a:gd name="connsiteY3-422" fmla="*/ 65590 h 988167"/>
              <a:gd name="connsiteX4-423" fmla="*/ 671338 w 671507"/>
              <a:gd name="connsiteY4-424" fmla="*/ 913041 h 988167"/>
              <a:gd name="connsiteX5-425" fmla="*/ 632617 w 671507"/>
              <a:gd name="connsiteY5-426" fmla="*/ 988167 h 988167"/>
              <a:gd name="connsiteX6-427" fmla="*/ 26989 w 671507"/>
              <a:gd name="connsiteY6-428" fmla="*/ 916788 h 988167"/>
              <a:gd name="connsiteX7-429" fmla="*/ 0 w 671507"/>
              <a:gd name="connsiteY7-430" fmla="*/ 875823 h 988167"/>
              <a:gd name="connsiteX8-431" fmla="*/ 0 w 671507"/>
              <a:gd name="connsiteY8-432" fmla="*/ 113215 h 988167"/>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Lst>
            <a:rect l="l" t="t" r="r" b="b"/>
            <a:pathLst>
              <a:path w="671507" h="988167">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5820"/>
                  <a:pt x="671338" y="913041"/>
                </a:cubicBezTo>
                <a:cubicBezTo>
                  <a:pt x="663099" y="960420"/>
                  <a:pt x="648838" y="988167"/>
                  <a:pt x="632617" y="988167"/>
                </a:cubicBezTo>
                <a:cubicBezTo>
                  <a:pt x="406023" y="966599"/>
                  <a:pt x="228865" y="940581"/>
                  <a:pt x="26989" y="916788"/>
                </a:cubicBezTo>
                <a:cubicBezTo>
                  <a:pt x="10768" y="916788"/>
                  <a:pt x="0" y="892044"/>
                  <a:pt x="0" y="875823"/>
                </a:cubicBezTo>
                <a:lnTo>
                  <a:pt x="0" y="113215"/>
                </a:lnTo>
                <a:close/>
              </a:path>
            </a:pathLst>
          </a:custGeom>
          <a:blipFill>
            <a:blip r:embed="rId4"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prstClr val="white"/>
              </a:solidFill>
            </a:endParaRPr>
          </a:p>
        </p:txBody>
      </p:sp>
      <p:sp>
        <p:nvSpPr>
          <p:cNvPr id="21" name="圆角矩形 97"/>
          <p:cNvSpPr/>
          <p:nvPr/>
        </p:nvSpPr>
        <p:spPr>
          <a:xfrm>
            <a:off x="3708400" y="2262188"/>
            <a:ext cx="1598613" cy="1214437"/>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1" fmla="*/ 0 w 690562"/>
              <a:gd name="connsiteY0-2" fmla="*/ 96045 h 888023"/>
              <a:gd name="connsiteX1-3" fmla="*/ 29370 w 690562"/>
              <a:gd name="connsiteY1-4" fmla="*/ 66675 h 888023"/>
              <a:gd name="connsiteX2-5" fmla="*/ 627855 w 690562"/>
              <a:gd name="connsiteY2-6" fmla="*/ 0 h 888023"/>
              <a:gd name="connsiteX3-7" fmla="*/ 690562 w 690562"/>
              <a:gd name="connsiteY3-8" fmla="*/ 96045 h 888023"/>
              <a:gd name="connsiteX4-9" fmla="*/ 690562 w 690562"/>
              <a:gd name="connsiteY4-10" fmla="*/ 858653 h 888023"/>
              <a:gd name="connsiteX5-11" fmla="*/ 661192 w 690562"/>
              <a:gd name="connsiteY5-12" fmla="*/ 888023 h 888023"/>
              <a:gd name="connsiteX6-13" fmla="*/ 29370 w 690562"/>
              <a:gd name="connsiteY6-14" fmla="*/ 888023 h 888023"/>
              <a:gd name="connsiteX7-15" fmla="*/ 0 w 690562"/>
              <a:gd name="connsiteY7-16" fmla="*/ 858653 h 888023"/>
              <a:gd name="connsiteX8-17" fmla="*/ 0 w 690562"/>
              <a:gd name="connsiteY8-18" fmla="*/ 96045 h 888023"/>
              <a:gd name="connsiteX0-19" fmla="*/ 0 w 690562"/>
              <a:gd name="connsiteY0-20" fmla="*/ 96045 h 888023"/>
              <a:gd name="connsiteX1-21" fmla="*/ 29370 w 690562"/>
              <a:gd name="connsiteY1-22" fmla="*/ 66675 h 888023"/>
              <a:gd name="connsiteX2-23" fmla="*/ 627855 w 690562"/>
              <a:gd name="connsiteY2-24" fmla="*/ 0 h 888023"/>
              <a:gd name="connsiteX3-25" fmla="*/ 690562 w 690562"/>
              <a:gd name="connsiteY3-26" fmla="*/ 96045 h 888023"/>
              <a:gd name="connsiteX4-27" fmla="*/ 690562 w 690562"/>
              <a:gd name="connsiteY4-28" fmla="*/ 858653 h 888023"/>
              <a:gd name="connsiteX5-29" fmla="*/ 661192 w 690562"/>
              <a:gd name="connsiteY5-30" fmla="*/ 888023 h 888023"/>
              <a:gd name="connsiteX6-31" fmla="*/ 29370 w 690562"/>
              <a:gd name="connsiteY6-32" fmla="*/ 888023 h 888023"/>
              <a:gd name="connsiteX7-33" fmla="*/ 0 w 690562"/>
              <a:gd name="connsiteY7-34" fmla="*/ 858653 h 888023"/>
              <a:gd name="connsiteX8-35" fmla="*/ 0 w 690562"/>
              <a:gd name="connsiteY8-36" fmla="*/ 96045 h 888023"/>
              <a:gd name="connsiteX0-37" fmla="*/ 0 w 690562"/>
              <a:gd name="connsiteY0-38" fmla="*/ 96045 h 888023"/>
              <a:gd name="connsiteX1-39" fmla="*/ 29370 w 690562"/>
              <a:gd name="connsiteY1-40" fmla="*/ 66675 h 888023"/>
              <a:gd name="connsiteX2-41" fmla="*/ 627855 w 690562"/>
              <a:gd name="connsiteY2-42" fmla="*/ 0 h 888023"/>
              <a:gd name="connsiteX3-43" fmla="*/ 690562 w 690562"/>
              <a:gd name="connsiteY3-44" fmla="*/ 96045 h 888023"/>
              <a:gd name="connsiteX4-45" fmla="*/ 690562 w 690562"/>
              <a:gd name="connsiteY4-46" fmla="*/ 858653 h 888023"/>
              <a:gd name="connsiteX5-47" fmla="*/ 661192 w 690562"/>
              <a:gd name="connsiteY5-48" fmla="*/ 888023 h 888023"/>
              <a:gd name="connsiteX6-49" fmla="*/ 29370 w 690562"/>
              <a:gd name="connsiteY6-50" fmla="*/ 888023 h 888023"/>
              <a:gd name="connsiteX7-51" fmla="*/ 0 w 690562"/>
              <a:gd name="connsiteY7-52" fmla="*/ 858653 h 888023"/>
              <a:gd name="connsiteX8-53" fmla="*/ 0 w 690562"/>
              <a:gd name="connsiteY8-54" fmla="*/ 96045 h 888023"/>
              <a:gd name="connsiteX0-55" fmla="*/ 0 w 690562"/>
              <a:gd name="connsiteY0-56" fmla="*/ 96045 h 888023"/>
              <a:gd name="connsiteX1-57" fmla="*/ 29370 w 690562"/>
              <a:gd name="connsiteY1-58" fmla="*/ 66675 h 888023"/>
              <a:gd name="connsiteX2-59" fmla="*/ 627855 w 690562"/>
              <a:gd name="connsiteY2-60" fmla="*/ 0 h 888023"/>
              <a:gd name="connsiteX3-61" fmla="*/ 669130 w 690562"/>
              <a:gd name="connsiteY3-62" fmla="*/ 34132 h 888023"/>
              <a:gd name="connsiteX4-63" fmla="*/ 690562 w 690562"/>
              <a:gd name="connsiteY4-64" fmla="*/ 858653 h 888023"/>
              <a:gd name="connsiteX5-65" fmla="*/ 661192 w 690562"/>
              <a:gd name="connsiteY5-66" fmla="*/ 888023 h 888023"/>
              <a:gd name="connsiteX6-67" fmla="*/ 29370 w 690562"/>
              <a:gd name="connsiteY6-68" fmla="*/ 888023 h 888023"/>
              <a:gd name="connsiteX7-69" fmla="*/ 0 w 690562"/>
              <a:gd name="connsiteY7-70" fmla="*/ 858653 h 888023"/>
              <a:gd name="connsiteX8-71" fmla="*/ 0 w 690562"/>
              <a:gd name="connsiteY8-72" fmla="*/ 96045 h 888023"/>
              <a:gd name="connsiteX0-73" fmla="*/ 0 w 690562"/>
              <a:gd name="connsiteY0-74" fmla="*/ 103189 h 895167"/>
              <a:gd name="connsiteX1-75" fmla="*/ 29370 w 690562"/>
              <a:gd name="connsiteY1-76" fmla="*/ 73819 h 895167"/>
              <a:gd name="connsiteX2-77" fmla="*/ 625474 w 690562"/>
              <a:gd name="connsiteY2-78" fmla="*/ 0 h 895167"/>
              <a:gd name="connsiteX3-79" fmla="*/ 669130 w 690562"/>
              <a:gd name="connsiteY3-80" fmla="*/ 41276 h 895167"/>
              <a:gd name="connsiteX4-81" fmla="*/ 690562 w 690562"/>
              <a:gd name="connsiteY4-82" fmla="*/ 865797 h 895167"/>
              <a:gd name="connsiteX5-83" fmla="*/ 661192 w 690562"/>
              <a:gd name="connsiteY5-84" fmla="*/ 895167 h 895167"/>
              <a:gd name="connsiteX6-85" fmla="*/ 29370 w 690562"/>
              <a:gd name="connsiteY6-86" fmla="*/ 895167 h 895167"/>
              <a:gd name="connsiteX7-87" fmla="*/ 0 w 690562"/>
              <a:gd name="connsiteY7-88" fmla="*/ 865797 h 895167"/>
              <a:gd name="connsiteX8-89" fmla="*/ 0 w 690562"/>
              <a:gd name="connsiteY8-90" fmla="*/ 103189 h 895167"/>
              <a:gd name="connsiteX0-91" fmla="*/ 0 w 690562"/>
              <a:gd name="connsiteY0-92" fmla="*/ 103189 h 935648"/>
              <a:gd name="connsiteX1-93" fmla="*/ 29370 w 690562"/>
              <a:gd name="connsiteY1-94" fmla="*/ 73819 h 935648"/>
              <a:gd name="connsiteX2-95" fmla="*/ 625474 w 690562"/>
              <a:gd name="connsiteY2-96" fmla="*/ 0 h 935648"/>
              <a:gd name="connsiteX3-97" fmla="*/ 669130 w 690562"/>
              <a:gd name="connsiteY3-98" fmla="*/ 41276 h 935648"/>
              <a:gd name="connsiteX4-99" fmla="*/ 690562 w 690562"/>
              <a:gd name="connsiteY4-100" fmla="*/ 865797 h 935648"/>
              <a:gd name="connsiteX5-101" fmla="*/ 632617 w 690562"/>
              <a:gd name="connsiteY5-102" fmla="*/ 935648 h 935648"/>
              <a:gd name="connsiteX6-103" fmla="*/ 29370 w 690562"/>
              <a:gd name="connsiteY6-104" fmla="*/ 895167 h 935648"/>
              <a:gd name="connsiteX7-105" fmla="*/ 0 w 690562"/>
              <a:gd name="connsiteY7-106" fmla="*/ 865797 h 935648"/>
              <a:gd name="connsiteX8-107" fmla="*/ 0 w 690562"/>
              <a:gd name="connsiteY8-108" fmla="*/ 103189 h 935648"/>
              <a:gd name="connsiteX0-109" fmla="*/ 0 w 669130"/>
              <a:gd name="connsiteY0-110" fmla="*/ 103189 h 935648"/>
              <a:gd name="connsiteX1-111" fmla="*/ 29370 w 669130"/>
              <a:gd name="connsiteY1-112" fmla="*/ 73819 h 935648"/>
              <a:gd name="connsiteX2-113" fmla="*/ 625474 w 669130"/>
              <a:gd name="connsiteY2-114" fmla="*/ 0 h 935648"/>
              <a:gd name="connsiteX3-115" fmla="*/ 669130 w 669130"/>
              <a:gd name="connsiteY3-116" fmla="*/ 41276 h 935648"/>
              <a:gd name="connsiteX4-117" fmla="*/ 650081 w 669130"/>
              <a:gd name="connsiteY4-118" fmla="*/ 870560 h 935648"/>
              <a:gd name="connsiteX5-119" fmla="*/ 632617 w 669130"/>
              <a:gd name="connsiteY5-120" fmla="*/ 935648 h 935648"/>
              <a:gd name="connsiteX6-121" fmla="*/ 29370 w 669130"/>
              <a:gd name="connsiteY6-122" fmla="*/ 895167 h 935648"/>
              <a:gd name="connsiteX7-123" fmla="*/ 0 w 669130"/>
              <a:gd name="connsiteY7-124" fmla="*/ 865797 h 935648"/>
              <a:gd name="connsiteX8-125" fmla="*/ 0 w 669130"/>
              <a:gd name="connsiteY8-126" fmla="*/ 103189 h 935648"/>
              <a:gd name="connsiteX0-127" fmla="*/ 0 w 669130"/>
              <a:gd name="connsiteY0-128" fmla="*/ 103189 h 935648"/>
              <a:gd name="connsiteX1-129" fmla="*/ 29370 w 669130"/>
              <a:gd name="connsiteY1-130" fmla="*/ 73819 h 935648"/>
              <a:gd name="connsiteX2-131" fmla="*/ 625474 w 669130"/>
              <a:gd name="connsiteY2-132" fmla="*/ 0 h 935648"/>
              <a:gd name="connsiteX3-133" fmla="*/ 669130 w 669130"/>
              <a:gd name="connsiteY3-134" fmla="*/ 41276 h 935648"/>
              <a:gd name="connsiteX4-135" fmla="*/ 659606 w 669130"/>
              <a:gd name="connsiteY4-136" fmla="*/ 887228 h 935648"/>
              <a:gd name="connsiteX5-137" fmla="*/ 632617 w 669130"/>
              <a:gd name="connsiteY5-138" fmla="*/ 935648 h 935648"/>
              <a:gd name="connsiteX6-139" fmla="*/ 29370 w 669130"/>
              <a:gd name="connsiteY6-140" fmla="*/ 895167 h 935648"/>
              <a:gd name="connsiteX7-141" fmla="*/ 0 w 669130"/>
              <a:gd name="connsiteY7-142" fmla="*/ 865797 h 935648"/>
              <a:gd name="connsiteX8-143" fmla="*/ 0 w 669130"/>
              <a:gd name="connsiteY8-144" fmla="*/ 103189 h 935648"/>
              <a:gd name="connsiteX0-145" fmla="*/ 0 w 669130"/>
              <a:gd name="connsiteY0-146" fmla="*/ 103189 h 935648"/>
              <a:gd name="connsiteX1-147" fmla="*/ 29370 w 669130"/>
              <a:gd name="connsiteY1-148" fmla="*/ 73819 h 935648"/>
              <a:gd name="connsiteX2-149" fmla="*/ 625474 w 669130"/>
              <a:gd name="connsiteY2-150" fmla="*/ 0 h 935648"/>
              <a:gd name="connsiteX3-151" fmla="*/ 669130 w 669130"/>
              <a:gd name="connsiteY3-152" fmla="*/ 41276 h 935648"/>
              <a:gd name="connsiteX4-153" fmla="*/ 659606 w 669130"/>
              <a:gd name="connsiteY4-154" fmla="*/ 887228 h 935648"/>
              <a:gd name="connsiteX5-155" fmla="*/ 632617 w 669130"/>
              <a:gd name="connsiteY5-156" fmla="*/ 935648 h 935648"/>
              <a:gd name="connsiteX6-157" fmla="*/ 26989 w 669130"/>
              <a:gd name="connsiteY6-158" fmla="*/ 902311 h 935648"/>
              <a:gd name="connsiteX7-159" fmla="*/ 0 w 669130"/>
              <a:gd name="connsiteY7-160" fmla="*/ 865797 h 935648"/>
              <a:gd name="connsiteX8-161" fmla="*/ 0 w 669130"/>
              <a:gd name="connsiteY8-162" fmla="*/ 103189 h 935648"/>
              <a:gd name="connsiteX0-163" fmla="*/ 0 w 669130"/>
              <a:gd name="connsiteY0-164" fmla="*/ 100808 h 933267"/>
              <a:gd name="connsiteX1-165" fmla="*/ 29370 w 669130"/>
              <a:gd name="connsiteY1-166" fmla="*/ 71438 h 933267"/>
              <a:gd name="connsiteX2-167" fmla="*/ 625474 w 669130"/>
              <a:gd name="connsiteY2-168" fmla="*/ 0 h 933267"/>
              <a:gd name="connsiteX3-169" fmla="*/ 669130 w 669130"/>
              <a:gd name="connsiteY3-170" fmla="*/ 38895 h 933267"/>
              <a:gd name="connsiteX4-171" fmla="*/ 659606 w 669130"/>
              <a:gd name="connsiteY4-172" fmla="*/ 884847 h 933267"/>
              <a:gd name="connsiteX5-173" fmla="*/ 632617 w 669130"/>
              <a:gd name="connsiteY5-174" fmla="*/ 933267 h 933267"/>
              <a:gd name="connsiteX6-175" fmla="*/ 26989 w 669130"/>
              <a:gd name="connsiteY6-176" fmla="*/ 899930 h 933267"/>
              <a:gd name="connsiteX7-177" fmla="*/ 0 w 669130"/>
              <a:gd name="connsiteY7-178" fmla="*/ 863416 h 933267"/>
              <a:gd name="connsiteX8-179" fmla="*/ 0 w 669130"/>
              <a:gd name="connsiteY8-180" fmla="*/ 100808 h 933267"/>
              <a:gd name="connsiteX0-181" fmla="*/ 0 w 669130"/>
              <a:gd name="connsiteY0-182" fmla="*/ 100808 h 933267"/>
              <a:gd name="connsiteX1-183" fmla="*/ 29370 w 669130"/>
              <a:gd name="connsiteY1-184" fmla="*/ 71438 h 933267"/>
              <a:gd name="connsiteX2-185" fmla="*/ 625474 w 669130"/>
              <a:gd name="connsiteY2-186" fmla="*/ 0 h 933267"/>
              <a:gd name="connsiteX3-187" fmla="*/ 669130 w 669130"/>
              <a:gd name="connsiteY3-188" fmla="*/ 38895 h 933267"/>
              <a:gd name="connsiteX4-189" fmla="*/ 659606 w 669130"/>
              <a:gd name="connsiteY4-190" fmla="*/ 884847 h 933267"/>
              <a:gd name="connsiteX5-191" fmla="*/ 632617 w 669130"/>
              <a:gd name="connsiteY5-192" fmla="*/ 933267 h 933267"/>
              <a:gd name="connsiteX6-193" fmla="*/ 26989 w 669130"/>
              <a:gd name="connsiteY6-194" fmla="*/ 899930 h 933267"/>
              <a:gd name="connsiteX7-195" fmla="*/ 0 w 669130"/>
              <a:gd name="connsiteY7-196" fmla="*/ 863416 h 933267"/>
              <a:gd name="connsiteX8-197" fmla="*/ 0 w 669130"/>
              <a:gd name="connsiteY8-198" fmla="*/ 100808 h 933267"/>
              <a:gd name="connsiteX0-199" fmla="*/ 0 w 659606"/>
              <a:gd name="connsiteY0-200" fmla="*/ 100808 h 933267"/>
              <a:gd name="connsiteX1-201" fmla="*/ 29370 w 659606"/>
              <a:gd name="connsiteY1-202" fmla="*/ 71438 h 933267"/>
              <a:gd name="connsiteX2-203" fmla="*/ 625474 w 659606"/>
              <a:gd name="connsiteY2-204" fmla="*/ 0 h 933267"/>
              <a:gd name="connsiteX3-205" fmla="*/ 650080 w 659606"/>
              <a:gd name="connsiteY3-206" fmla="*/ 43658 h 933267"/>
              <a:gd name="connsiteX4-207" fmla="*/ 659606 w 659606"/>
              <a:gd name="connsiteY4-208" fmla="*/ 884847 h 933267"/>
              <a:gd name="connsiteX5-209" fmla="*/ 632617 w 659606"/>
              <a:gd name="connsiteY5-210" fmla="*/ 933267 h 933267"/>
              <a:gd name="connsiteX6-211" fmla="*/ 26989 w 659606"/>
              <a:gd name="connsiteY6-212" fmla="*/ 899930 h 933267"/>
              <a:gd name="connsiteX7-213" fmla="*/ 0 w 659606"/>
              <a:gd name="connsiteY7-214" fmla="*/ 863416 h 933267"/>
              <a:gd name="connsiteX8-215" fmla="*/ 0 w 659606"/>
              <a:gd name="connsiteY8-216" fmla="*/ 100808 h 933267"/>
              <a:gd name="connsiteX0-217" fmla="*/ 0 w 664368"/>
              <a:gd name="connsiteY0-218" fmla="*/ 100808 h 933267"/>
              <a:gd name="connsiteX1-219" fmla="*/ 29370 w 664368"/>
              <a:gd name="connsiteY1-220" fmla="*/ 71438 h 933267"/>
              <a:gd name="connsiteX2-221" fmla="*/ 625474 w 664368"/>
              <a:gd name="connsiteY2-222" fmla="*/ 0 h 933267"/>
              <a:gd name="connsiteX3-223" fmla="*/ 664368 w 664368"/>
              <a:gd name="connsiteY3-224" fmla="*/ 53183 h 933267"/>
              <a:gd name="connsiteX4-225" fmla="*/ 659606 w 664368"/>
              <a:gd name="connsiteY4-226" fmla="*/ 884847 h 933267"/>
              <a:gd name="connsiteX5-227" fmla="*/ 632617 w 664368"/>
              <a:gd name="connsiteY5-228" fmla="*/ 933267 h 933267"/>
              <a:gd name="connsiteX6-229" fmla="*/ 26989 w 664368"/>
              <a:gd name="connsiteY6-230" fmla="*/ 899930 h 933267"/>
              <a:gd name="connsiteX7-231" fmla="*/ 0 w 664368"/>
              <a:gd name="connsiteY7-232" fmla="*/ 863416 h 933267"/>
              <a:gd name="connsiteX8-233" fmla="*/ 0 w 664368"/>
              <a:gd name="connsiteY8-234" fmla="*/ 100808 h 933267"/>
              <a:gd name="connsiteX0-235" fmla="*/ 0 w 664368"/>
              <a:gd name="connsiteY0-236" fmla="*/ 102656 h 935115"/>
              <a:gd name="connsiteX1-237" fmla="*/ 29370 w 664368"/>
              <a:gd name="connsiteY1-238" fmla="*/ 73286 h 935115"/>
              <a:gd name="connsiteX2-239" fmla="*/ 625474 w 664368"/>
              <a:gd name="connsiteY2-240" fmla="*/ 1848 h 935115"/>
              <a:gd name="connsiteX3-241" fmla="*/ 664368 w 664368"/>
              <a:gd name="connsiteY3-242" fmla="*/ 55031 h 935115"/>
              <a:gd name="connsiteX4-243" fmla="*/ 659606 w 664368"/>
              <a:gd name="connsiteY4-244" fmla="*/ 886695 h 935115"/>
              <a:gd name="connsiteX5-245" fmla="*/ 632617 w 664368"/>
              <a:gd name="connsiteY5-246" fmla="*/ 935115 h 935115"/>
              <a:gd name="connsiteX6-247" fmla="*/ 26989 w 664368"/>
              <a:gd name="connsiteY6-248" fmla="*/ 901778 h 935115"/>
              <a:gd name="connsiteX7-249" fmla="*/ 0 w 664368"/>
              <a:gd name="connsiteY7-250" fmla="*/ 865264 h 935115"/>
              <a:gd name="connsiteX8-251" fmla="*/ 0 w 664368"/>
              <a:gd name="connsiteY8-252" fmla="*/ 102656 h 935115"/>
              <a:gd name="connsiteX0-253" fmla="*/ 0 w 664368"/>
              <a:gd name="connsiteY0-254" fmla="*/ 113215 h 945674"/>
              <a:gd name="connsiteX1-255" fmla="*/ 29370 w 664368"/>
              <a:gd name="connsiteY1-256" fmla="*/ 83845 h 945674"/>
              <a:gd name="connsiteX2-257" fmla="*/ 619608 w 664368"/>
              <a:gd name="connsiteY2-258" fmla="*/ 1558 h 945674"/>
              <a:gd name="connsiteX3-259" fmla="*/ 664368 w 664368"/>
              <a:gd name="connsiteY3-260" fmla="*/ 65590 h 945674"/>
              <a:gd name="connsiteX4-261" fmla="*/ 659606 w 664368"/>
              <a:gd name="connsiteY4-262" fmla="*/ 897254 h 945674"/>
              <a:gd name="connsiteX5-263" fmla="*/ 632617 w 664368"/>
              <a:gd name="connsiteY5-264" fmla="*/ 945674 h 945674"/>
              <a:gd name="connsiteX6-265" fmla="*/ 26989 w 664368"/>
              <a:gd name="connsiteY6-266" fmla="*/ 912337 h 945674"/>
              <a:gd name="connsiteX7-267" fmla="*/ 0 w 664368"/>
              <a:gd name="connsiteY7-268" fmla="*/ 875823 h 945674"/>
              <a:gd name="connsiteX8-269" fmla="*/ 0 w 664368"/>
              <a:gd name="connsiteY8-270" fmla="*/ 113215 h 945674"/>
              <a:gd name="connsiteX0-271" fmla="*/ 0 w 664368"/>
              <a:gd name="connsiteY0-272" fmla="*/ 113215 h 945674"/>
              <a:gd name="connsiteX1-273" fmla="*/ 29370 w 664368"/>
              <a:gd name="connsiteY1-274" fmla="*/ 83845 h 945674"/>
              <a:gd name="connsiteX2-275" fmla="*/ 619608 w 664368"/>
              <a:gd name="connsiteY2-276" fmla="*/ 1558 h 945674"/>
              <a:gd name="connsiteX3-277" fmla="*/ 664368 w 664368"/>
              <a:gd name="connsiteY3-278" fmla="*/ 65590 h 945674"/>
              <a:gd name="connsiteX4-279" fmla="*/ 659606 w 664368"/>
              <a:gd name="connsiteY4-280" fmla="*/ 897254 h 945674"/>
              <a:gd name="connsiteX5-281" fmla="*/ 632617 w 664368"/>
              <a:gd name="connsiteY5-282" fmla="*/ 945674 h 945674"/>
              <a:gd name="connsiteX6-283" fmla="*/ 26989 w 664368"/>
              <a:gd name="connsiteY6-284" fmla="*/ 912337 h 945674"/>
              <a:gd name="connsiteX7-285" fmla="*/ 0 w 664368"/>
              <a:gd name="connsiteY7-286" fmla="*/ 875823 h 945674"/>
              <a:gd name="connsiteX8-287" fmla="*/ 0 w 664368"/>
              <a:gd name="connsiteY8-288" fmla="*/ 113215 h 945674"/>
              <a:gd name="connsiteX0-289" fmla="*/ 0 w 671507"/>
              <a:gd name="connsiteY0-290" fmla="*/ 113215 h 945674"/>
              <a:gd name="connsiteX1-291" fmla="*/ 29370 w 671507"/>
              <a:gd name="connsiteY1-292" fmla="*/ 83845 h 945674"/>
              <a:gd name="connsiteX2-293" fmla="*/ 619608 w 671507"/>
              <a:gd name="connsiteY2-294" fmla="*/ 1558 h 945674"/>
              <a:gd name="connsiteX3-295" fmla="*/ 664368 w 671507"/>
              <a:gd name="connsiteY3-296" fmla="*/ 65590 h 945674"/>
              <a:gd name="connsiteX4-297" fmla="*/ 671338 w 671507"/>
              <a:gd name="connsiteY4-298" fmla="*/ 910815 h 945674"/>
              <a:gd name="connsiteX5-299" fmla="*/ 632617 w 671507"/>
              <a:gd name="connsiteY5-300" fmla="*/ 945674 h 945674"/>
              <a:gd name="connsiteX6-301" fmla="*/ 26989 w 671507"/>
              <a:gd name="connsiteY6-302" fmla="*/ 912337 h 945674"/>
              <a:gd name="connsiteX7-303" fmla="*/ 0 w 671507"/>
              <a:gd name="connsiteY7-304" fmla="*/ 875823 h 945674"/>
              <a:gd name="connsiteX8-305" fmla="*/ 0 w 671507"/>
              <a:gd name="connsiteY8-306" fmla="*/ 113215 h 945674"/>
              <a:gd name="connsiteX0-307" fmla="*/ 0 w 671507"/>
              <a:gd name="connsiteY0-308" fmla="*/ 113215 h 959234"/>
              <a:gd name="connsiteX1-309" fmla="*/ 29370 w 671507"/>
              <a:gd name="connsiteY1-310" fmla="*/ 83845 h 959234"/>
              <a:gd name="connsiteX2-311" fmla="*/ 619608 w 671507"/>
              <a:gd name="connsiteY2-312" fmla="*/ 1558 h 959234"/>
              <a:gd name="connsiteX3-313" fmla="*/ 664368 w 671507"/>
              <a:gd name="connsiteY3-314" fmla="*/ 65590 h 959234"/>
              <a:gd name="connsiteX4-315" fmla="*/ 671338 w 671507"/>
              <a:gd name="connsiteY4-316" fmla="*/ 910815 h 959234"/>
              <a:gd name="connsiteX5-317" fmla="*/ 632617 w 671507"/>
              <a:gd name="connsiteY5-318" fmla="*/ 959234 h 959234"/>
              <a:gd name="connsiteX6-319" fmla="*/ 26989 w 671507"/>
              <a:gd name="connsiteY6-320" fmla="*/ 912337 h 959234"/>
              <a:gd name="connsiteX7-321" fmla="*/ 0 w 671507"/>
              <a:gd name="connsiteY7-322" fmla="*/ 875823 h 959234"/>
              <a:gd name="connsiteX8-323" fmla="*/ 0 w 671507"/>
              <a:gd name="connsiteY8-324" fmla="*/ 113215 h 959234"/>
              <a:gd name="connsiteX0-325" fmla="*/ 0 w 671507"/>
              <a:gd name="connsiteY0-326" fmla="*/ 113215 h 959234"/>
              <a:gd name="connsiteX1-327" fmla="*/ 29370 w 671507"/>
              <a:gd name="connsiteY1-328" fmla="*/ 83845 h 959234"/>
              <a:gd name="connsiteX2-329" fmla="*/ 619608 w 671507"/>
              <a:gd name="connsiteY2-330" fmla="*/ 1558 h 959234"/>
              <a:gd name="connsiteX3-331" fmla="*/ 664368 w 671507"/>
              <a:gd name="connsiteY3-332" fmla="*/ 65590 h 959234"/>
              <a:gd name="connsiteX4-333" fmla="*/ 671338 w 671507"/>
              <a:gd name="connsiteY4-334" fmla="*/ 910815 h 959234"/>
              <a:gd name="connsiteX5-335" fmla="*/ 632617 w 671507"/>
              <a:gd name="connsiteY5-336" fmla="*/ 959234 h 959234"/>
              <a:gd name="connsiteX6-337" fmla="*/ 26989 w 671507"/>
              <a:gd name="connsiteY6-338" fmla="*/ 912337 h 959234"/>
              <a:gd name="connsiteX7-339" fmla="*/ 0 w 671507"/>
              <a:gd name="connsiteY7-340" fmla="*/ 875823 h 959234"/>
              <a:gd name="connsiteX8-341" fmla="*/ 0 w 671507"/>
              <a:gd name="connsiteY8-342" fmla="*/ 113215 h 959234"/>
              <a:gd name="connsiteX0-343" fmla="*/ 0 w 671507"/>
              <a:gd name="connsiteY0-344" fmla="*/ 113215 h 988167"/>
              <a:gd name="connsiteX1-345" fmla="*/ 29370 w 671507"/>
              <a:gd name="connsiteY1-346" fmla="*/ 83845 h 988167"/>
              <a:gd name="connsiteX2-347" fmla="*/ 619608 w 671507"/>
              <a:gd name="connsiteY2-348" fmla="*/ 1558 h 988167"/>
              <a:gd name="connsiteX3-349" fmla="*/ 664368 w 671507"/>
              <a:gd name="connsiteY3-350" fmla="*/ 65590 h 988167"/>
              <a:gd name="connsiteX4-351" fmla="*/ 671338 w 671507"/>
              <a:gd name="connsiteY4-352" fmla="*/ 910815 h 988167"/>
              <a:gd name="connsiteX5-353" fmla="*/ 632617 w 671507"/>
              <a:gd name="connsiteY5-354" fmla="*/ 988167 h 988167"/>
              <a:gd name="connsiteX6-355" fmla="*/ 26989 w 671507"/>
              <a:gd name="connsiteY6-356" fmla="*/ 912337 h 988167"/>
              <a:gd name="connsiteX7-357" fmla="*/ 0 w 671507"/>
              <a:gd name="connsiteY7-358" fmla="*/ 875823 h 988167"/>
              <a:gd name="connsiteX8-359" fmla="*/ 0 w 671507"/>
              <a:gd name="connsiteY8-360" fmla="*/ 113215 h 988167"/>
              <a:gd name="connsiteX0-361" fmla="*/ 0 w 671507"/>
              <a:gd name="connsiteY0-362" fmla="*/ 113215 h 988167"/>
              <a:gd name="connsiteX1-363" fmla="*/ 29370 w 671507"/>
              <a:gd name="connsiteY1-364" fmla="*/ 83845 h 988167"/>
              <a:gd name="connsiteX2-365" fmla="*/ 619608 w 671507"/>
              <a:gd name="connsiteY2-366" fmla="*/ 1558 h 988167"/>
              <a:gd name="connsiteX3-367" fmla="*/ 664368 w 671507"/>
              <a:gd name="connsiteY3-368" fmla="*/ 65590 h 988167"/>
              <a:gd name="connsiteX4-369" fmla="*/ 671338 w 671507"/>
              <a:gd name="connsiteY4-370" fmla="*/ 913041 h 988167"/>
              <a:gd name="connsiteX5-371" fmla="*/ 632617 w 671507"/>
              <a:gd name="connsiteY5-372" fmla="*/ 988167 h 988167"/>
              <a:gd name="connsiteX6-373" fmla="*/ 26989 w 671507"/>
              <a:gd name="connsiteY6-374" fmla="*/ 912337 h 988167"/>
              <a:gd name="connsiteX7-375" fmla="*/ 0 w 671507"/>
              <a:gd name="connsiteY7-376" fmla="*/ 875823 h 988167"/>
              <a:gd name="connsiteX8-377" fmla="*/ 0 w 671507"/>
              <a:gd name="connsiteY8-378" fmla="*/ 113215 h 988167"/>
              <a:gd name="connsiteX0-379" fmla="*/ 0 w 671507"/>
              <a:gd name="connsiteY0-380" fmla="*/ 113215 h 988167"/>
              <a:gd name="connsiteX1-381" fmla="*/ 29370 w 671507"/>
              <a:gd name="connsiteY1-382" fmla="*/ 83845 h 988167"/>
              <a:gd name="connsiteX2-383" fmla="*/ 619608 w 671507"/>
              <a:gd name="connsiteY2-384" fmla="*/ 1558 h 988167"/>
              <a:gd name="connsiteX3-385" fmla="*/ 664368 w 671507"/>
              <a:gd name="connsiteY3-386" fmla="*/ 65590 h 988167"/>
              <a:gd name="connsiteX4-387" fmla="*/ 671338 w 671507"/>
              <a:gd name="connsiteY4-388" fmla="*/ 913041 h 988167"/>
              <a:gd name="connsiteX5-389" fmla="*/ 632617 w 671507"/>
              <a:gd name="connsiteY5-390" fmla="*/ 988167 h 988167"/>
              <a:gd name="connsiteX6-391" fmla="*/ 26989 w 671507"/>
              <a:gd name="connsiteY6-392" fmla="*/ 912337 h 988167"/>
              <a:gd name="connsiteX7-393" fmla="*/ 0 w 671507"/>
              <a:gd name="connsiteY7-394" fmla="*/ 875823 h 988167"/>
              <a:gd name="connsiteX8-395" fmla="*/ 0 w 671507"/>
              <a:gd name="connsiteY8-396" fmla="*/ 113215 h 988167"/>
              <a:gd name="connsiteX0-397" fmla="*/ 0 w 671507"/>
              <a:gd name="connsiteY0-398" fmla="*/ 113215 h 988167"/>
              <a:gd name="connsiteX1-399" fmla="*/ 29370 w 671507"/>
              <a:gd name="connsiteY1-400" fmla="*/ 83845 h 988167"/>
              <a:gd name="connsiteX2-401" fmla="*/ 619608 w 671507"/>
              <a:gd name="connsiteY2-402" fmla="*/ 1558 h 988167"/>
              <a:gd name="connsiteX3-403" fmla="*/ 664368 w 671507"/>
              <a:gd name="connsiteY3-404" fmla="*/ 65590 h 988167"/>
              <a:gd name="connsiteX4-405" fmla="*/ 671338 w 671507"/>
              <a:gd name="connsiteY4-406" fmla="*/ 913041 h 988167"/>
              <a:gd name="connsiteX5-407" fmla="*/ 632617 w 671507"/>
              <a:gd name="connsiteY5-408" fmla="*/ 988167 h 988167"/>
              <a:gd name="connsiteX6-409" fmla="*/ 26989 w 671507"/>
              <a:gd name="connsiteY6-410" fmla="*/ 916788 h 988167"/>
              <a:gd name="connsiteX7-411" fmla="*/ 0 w 671507"/>
              <a:gd name="connsiteY7-412" fmla="*/ 875823 h 988167"/>
              <a:gd name="connsiteX8-413" fmla="*/ 0 w 671507"/>
              <a:gd name="connsiteY8-414" fmla="*/ 113215 h 988167"/>
              <a:gd name="connsiteX0-415" fmla="*/ 0 w 671507"/>
              <a:gd name="connsiteY0-416" fmla="*/ 113215 h 988167"/>
              <a:gd name="connsiteX1-417" fmla="*/ 29370 w 671507"/>
              <a:gd name="connsiteY1-418" fmla="*/ 83845 h 988167"/>
              <a:gd name="connsiteX2-419" fmla="*/ 619608 w 671507"/>
              <a:gd name="connsiteY2-420" fmla="*/ 1558 h 988167"/>
              <a:gd name="connsiteX3-421" fmla="*/ 664368 w 671507"/>
              <a:gd name="connsiteY3-422" fmla="*/ 65590 h 988167"/>
              <a:gd name="connsiteX4-423" fmla="*/ 671338 w 671507"/>
              <a:gd name="connsiteY4-424" fmla="*/ 913041 h 988167"/>
              <a:gd name="connsiteX5-425" fmla="*/ 632617 w 671507"/>
              <a:gd name="connsiteY5-426" fmla="*/ 988167 h 988167"/>
              <a:gd name="connsiteX6-427" fmla="*/ 26989 w 671507"/>
              <a:gd name="connsiteY6-428" fmla="*/ 916788 h 988167"/>
              <a:gd name="connsiteX7-429" fmla="*/ 0 w 671507"/>
              <a:gd name="connsiteY7-430" fmla="*/ 875823 h 988167"/>
              <a:gd name="connsiteX8-431" fmla="*/ 0 w 671507"/>
              <a:gd name="connsiteY8-432" fmla="*/ 113215 h 988167"/>
              <a:gd name="connsiteX0-433" fmla="*/ 0 w 671507"/>
              <a:gd name="connsiteY0-434" fmla="*/ 171007 h 1045959"/>
              <a:gd name="connsiteX1-435" fmla="*/ 29370 w 671507"/>
              <a:gd name="connsiteY1-436" fmla="*/ 141637 h 1045959"/>
              <a:gd name="connsiteX2-437" fmla="*/ 649864 w 671507"/>
              <a:gd name="connsiteY2-438" fmla="*/ 840 h 1045959"/>
              <a:gd name="connsiteX3-439" fmla="*/ 664368 w 671507"/>
              <a:gd name="connsiteY3-440" fmla="*/ 123382 h 1045959"/>
              <a:gd name="connsiteX4-441" fmla="*/ 671338 w 671507"/>
              <a:gd name="connsiteY4-442" fmla="*/ 970833 h 1045959"/>
              <a:gd name="connsiteX5-443" fmla="*/ 632617 w 671507"/>
              <a:gd name="connsiteY5-444" fmla="*/ 1045959 h 1045959"/>
              <a:gd name="connsiteX6-445" fmla="*/ 26989 w 671507"/>
              <a:gd name="connsiteY6-446" fmla="*/ 974580 h 1045959"/>
              <a:gd name="connsiteX7-447" fmla="*/ 0 w 671507"/>
              <a:gd name="connsiteY7-448" fmla="*/ 933615 h 1045959"/>
              <a:gd name="connsiteX8-449" fmla="*/ 0 w 671507"/>
              <a:gd name="connsiteY8-450" fmla="*/ 171007 h 1045959"/>
              <a:gd name="connsiteX0-451" fmla="*/ 0 w 671507"/>
              <a:gd name="connsiteY0-452" fmla="*/ 171007 h 1045959"/>
              <a:gd name="connsiteX1-453" fmla="*/ 52061 w 671507"/>
              <a:gd name="connsiteY1-454" fmla="*/ 110989 h 1045959"/>
              <a:gd name="connsiteX2-455" fmla="*/ 649864 w 671507"/>
              <a:gd name="connsiteY2-456" fmla="*/ 840 h 1045959"/>
              <a:gd name="connsiteX3-457" fmla="*/ 664368 w 671507"/>
              <a:gd name="connsiteY3-458" fmla="*/ 123382 h 1045959"/>
              <a:gd name="connsiteX4-459" fmla="*/ 671338 w 671507"/>
              <a:gd name="connsiteY4-460" fmla="*/ 970833 h 1045959"/>
              <a:gd name="connsiteX5-461" fmla="*/ 632617 w 671507"/>
              <a:gd name="connsiteY5-462" fmla="*/ 1045959 h 1045959"/>
              <a:gd name="connsiteX6-463" fmla="*/ 26989 w 671507"/>
              <a:gd name="connsiteY6-464" fmla="*/ 974580 h 1045959"/>
              <a:gd name="connsiteX7-465" fmla="*/ 0 w 671507"/>
              <a:gd name="connsiteY7-466" fmla="*/ 933615 h 1045959"/>
              <a:gd name="connsiteX8-467" fmla="*/ 0 w 671507"/>
              <a:gd name="connsiteY8-468" fmla="*/ 171007 h 1045959"/>
              <a:gd name="connsiteX0-469" fmla="*/ 0 w 671507"/>
              <a:gd name="connsiteY0-470" fmla="*/ 171007 h 1045959"/>
              <a:gd name="connsiteX1-471" fmla="*/ 52061 w 671507"/>
              <a:gd name="connsiteY1-472" fmla="*/ 110989 h 1045959"/>
              <a:gd name="connsiteX2-473" fmla="*/ 649864 w 671507"/>
              <a:gd name="connsiteY2-474" fmla="*/ 840 h 1045959"/>
              <a:gd name="connsiteX3-475" fmla="*/ 664368 w 671507"/>
              <a:gd name="connsiteY3-476" fmla="*/ 123382 h 1045959"/>
              <a:gd name="connsiteX4-477" fmla="*/ 671338 w 671507"/>
              <a:gd name="connsiteY4-478" fmla="*/ 970833 h 1045959"/>
              <a:gd name="connsiteX5-479" fmla="*/ 632617 w 671507"/>
              <a:gd name="connsiteY5-480" fmla="*/ 1045959 h 1045959"/>
              <a:gd name="connsiteX6-481" fmla="*/ 26989 w 671507"/>
              <a:gd name="connsiteY6-482" fmla="*/ 974580 h 1045959"/>
              <a:gd name="connsiteX7-483" fmla="*/ 0 w 671507"/>
              <a:gd name="connsiteY7-484" fmla="*/ 933615 h 1045959"/>
              <a:gd name="connsiteX8-485" fmla="*/ 0 w 671507"/>
              <a:gd name="connsiteY8-486" fmla="*/ 171007 h 1045959"/>
              <a:gd name="connsiteX0-487" fmla="*/ 0 w 671507"/>
              <a:gd name="connsiteY0-488" fmla="*/ 171007 h 1045959"/>
              <a:gd name="connsiteX1-489" fmla="*/ 52061 w 671507"/>
              <a:gd name="connsiteY1-490" fmla="*/ 110989 h 1045959"/>
              <a:gd name="connsiteX2-491" fmla="*/ 649864 w 671507"/>
              <a:gd name="connsiteY2-492" fmla="*/ 840 h 1045959"/>
              <a:gd name="connsiteX3-493" fmla="*/ 664368 w 671507"/>
              <a:gd name="connsiteY3-494" fmla="*/ 123382 h 1045959"/>
              <a:gd name="connsiteX4-495" fmla="*/ 671338 w 671507"/>
              <a:gd name="connsiteY4-496" fmla="*/ 970833 h 1045959"/>
              <a:gd name="connsiteX5-497" fmla="*/ 632617 w 671507"/>
              <a:gd name="connsiteY5-498" fmla="*/ 1045959 h 1045959"/>
              <a:gd name="connsiteX6-499" fmla="*/ 26989 w 671507"/>
              <a:gd name="connsiteY6-500" fmla="*/ 974580 h 1045959"/>
              <a:gd name="connsiteX7-501" fmla="*/ 0 w 671507"/>
              <a:gd name="connsiteY7-502" fmla="*/ 933615 h 1045959"/>
              <a:gd name="connsiteX8-503" fmla="*/ 0 w 671507"/>
              <a:gd name="connsiteY8-504" fmla="*/ 171007 h 1045959"/>
              <a:gd name="connsiteX0-505" fmla="*/ 0 w 671507"/>
              <a:gd name="connsiteY0-506" fmla="*/ 171007 h 1045959"/>
              <a:gd name="connsiteX1-507" fmla="*/ 52061 w 671507"/>
              <a:gd name="connsiteY1-508" fmla="*/ 110989 h 1045959"/>
              <a:gd name="connsiteX2-509" fmla="*/ 649864 w 671507"/>
              <a:gd name="connsiteY2-510" fmla="*/ 840 h 1045959"/>
              <a:gd name="connsiteX3-511" fmla="*/ 664368 w 671507"/>
              <a:gd name="connsiteY3-512" fmla="*/ 123382 h 1045959"/>
              <a:gd name="connsiteX4-513" fmla="*/ 671338 w 671507"/>
              <a:gd name="connsiteY4-514" fmla="*/ 970833 h 1045959"/>
              <a:gd name="connsiteX5-515" fmla="*/ 632617 w 671507"/>
              <a:gd name="connsiteY5-516" fmla="*/ 1045959 h 1045959"/>
              <a:gd name="connsiteX6-517" fmla="*/ 34553 w 671507"/>
              <a:gd name="connsiteY6-518" fmla="*/ 1002442 h 1045959"/>
              <a:gd name="connsiteX7-519" fmla="*/ 0 w 671507"/>
              <a:gd name="connsiteY7-520" fmla="*/ 933615 h 1045959"/>
              <a:gd name="connsiteX8-521" fmla="*/ 0 w 671507"/>
              <a:gd name="connsiteY8-522" fmla="*/ 171007 h 1045959"/>
              <a:gd name="connsiteX0-523" fmla="*/ 0 w 671507"/>
              <a:gd name="connsiteY0-524" fmla="*/ 171007 h 1076607"/>
              <a:gd name="connsiteX1-525" fmla="*/ 52061 w 671507"/>
              <a:gd name="connsiteY1-526" fmla="*/ 110989 h 1076607"/>
              <a:gd name="connsiteX2-527" fmla="*/ 649864 w 671507"/>
              <a:gd name="connsiteY2-528" fmla="*/ 840 h 1076607"/>
              <a:gd name="connsiteX3-529" fmla="*/ 664368 w 671507"/>
              <a:gd name="connsiteY3-530" fmla="*/ 123382 h 1076607"/>
              <a:gd name="connsiteX4-531" fmla="*/ 671338 w 671507"/>
              <a:gd name="connsiteY4-532" fmla="*/ 970833 h 1076607"/>
              <a:gd name="connsiteX5-533" fmla="*/ 630096 w 671507"/>
              <a:gd name="connsiteY5-534" fmla="*/ 1076607 h 1076607"/>
              <a:gd name="connsiteX6-535" fmla="*/ 34553 w 671507"/>
              <a:gd name="connsiteY6-536" fmla="*/ 1002442 h 1076607"/>
              <a:gd name="connsiteX7-537" fmla="*/ 0 w 671507"/>
              <a:gd name="connsiteY7-538" fmla="*/ 933615 h 1076607"/>
              <a:gd name="connsiteX8-539" fmla="*/ 0 w 671507"/>
              <a:gd name="connsiteY8-540" fmla="*/ 171007 h 1076607"/>
              <a:gd name="connsiteX0-541" fmla="*/ 0 w 676497"/>
              <a:gd name="connsiteY0-542" fmla="*/ 171007 h 1076607"/>
              <a:gd name="connsiteX1-543" fmla="*/ 52061 w 676497"/>
              <a:gd name="connsiteY1-544" fmla="*/ 110989 h 1076607"/>
              <a:gd name="connsiteX2-545" fmla="*/ 649864 w 676497"/>
              <a:gd name="connsiteY2-546" fmla="*/ 840 h 1076607"/>
              <a:gd name="connsiteX3-547" fmla="*/ 664368 w 676497"/>
              <a:gd name="connsiteY3-548" fmla="*/ 123382 h 1076607"/>
              <a:gd name="connsiteX4-549" fmla="*/ 676381 w 676497"/>
              <a:gd name="connsiteY4-550" fmla="*/ 998695 h 1076607"/>
              <a:gd name="connsiteX5-551" fmla="*/ 630096 w 676497"/>
              <a:gd name="connsiteY5-552" fmla="*/ 1076607 h 1076607"/>
              <a:gd name="connsiteX6-553" fmla="*/ 34553 w 676497"/>
              <a:gd name="connsiteY6-554" fmla="*/ 1002442 h 1076607"/>
              <a:gd name="connsiteX7-555" fmla="*/ 0 w 676497"/>
              <a:gd name="connsiteY7-556" fmla="*/ 933615 h 1076607"/>
              <a:gd name="connsiteX8-557" fmla="*/ 0 w 676497"/>
              <a:gd name="connsiteY8-558" fmla="*/ 171007 h 1076607"/>
              <a:gd name="connsiteX0-559" fmla="*/ 0 w 676497"/>
              <a:gd name="connsiteY0-560" fmla="*/ 171007 h 1076607"/>
              <a:gd name="connsiteX1-561" fmla="*/ 52061 w 676497"/>
              <a:gd name="connsiteY1-562" fmla="*/ 110989 h 1076607"/>
              <a:gd name="connsiteX2-563" fmla="*/ 649864 w 676497"/>
              <a:gd name="connsiteY2-564" fmla="*/ 840 h 1076607"/>
              <a:gd name="connsiteX3-565" fmla="*/ 664368 w 676497"/>
              <a:gd name="connsiteY3-566" fmla="*/ 123382 h 1076607"/>
              <a:gd name="connsiteX4-567" fmla="*/ 676381 w 676497"/>
              <a:gd name="connsiteY4-568" fmla="*/ 998695 h 1076607"/>
              <a:gd name="connsiteX5-569" fmla="*/ 630096 w 676497"/>
              <a:gd name="connsiteY5-570" fmla="*/ 1076607 h 1076607"/>
              <a:gd name="connsiteX6-571" fmla="*/ 34553 w 676497"/>
              <a:gd name="connsiteY6-572" fmla="*/ 1002442 h 1076607"/>
              <a:gd name="connsiteX7-573" fmla="*/ 0 w 676497"/>
              <a:gd name="connsiteY7-574" fmla="*/ 933615 h 1076607"/>
              <a:gd name="connsiteX8-575" fmla="*/ 0 w 676497"/>
              <a:gd name="connsiteY8-576" fmla="*/ 171007 h 1076607"/>
              <a:gd name="connsiteX0-577" fmla="*/ 0 w 676691"/>
              <a:gd name="connsiteY0-578" fmla="*/ 171007 h 1076607"/>
              <a:gd name="connsiteX1-579" fmla="*/ 52061 w 676691"/>
              <a:gd name="connsiteY1-580" fmla="*/ 110989 h 1076607"/>
              <a:gd name="connsiteX2-581" fmla="*/ 649864 w 676691"/>
              <a:gd name="connsiteY2-582" fmla="*/ 840 h 1076607"/>
              <a:gd name="connsiteX3-583" fmla="*/ 674453 w 676691"/>
              <a:gd name="connsiteY3-584" fmla="*/ 123382 h 1076607"/>
              <a:gd name="connsiteX4-585" fmla="*/ 676381 w 676691"/>
              <a:gd name="connsiteY4-586" fmla="*/ 998695 h 1076607"/>
              <a:gd name="connsiteX5-587" fmla="*/ 630096 w 676691"/>
              <a:gd name="connsiteY5-588" fmla="*/ 1076607 h 1076607"/>
              <a:gd name="connsiteX6-589" fmla="*/ 34553 w 676691"/>
              <a:gd name="connsiteY6-590" fmla="*/ 1002442 h 1076607"/>
              <a:gd name="connsiteX7-591" fmla="*/ 0 w 676691"/>
              <a:gd name="connsiteY7-592" fmla="*/ 933615 h 1076607"/>
              <a:gd name="connsiteX8-593" fmla="*/ 0 w 676691"/>
              <a:gd name="connsiteY8-594" fmla="*/ 171007 h 1076607"/>
              <a:gd name="connsiteX0-595" fmla="*/ 0 w 676691"/>
              <a:gd name="connsiteY0-596" fmla="*/ 168240 h 1073840"/>
              <a:gd name="connsiteX1-597" fmla="*/ 52061 w 676691"/>
              <a:gd name="connsiteY1-598" fmla="*/ 108222 h 1073840"/>
              <a:gd name="connsiteX2-599" fmla="*/ 639779 w 676691"/>
              <a:gd name="connsiteY2-600" fmla="*/ 860 h 1073840"/>
              <a:gd name="connsiteX3-601" fmla="*/ 674453 w 676691"/>
              <a:gd name="connsiteY3-602" fmla="*/ 120615 h 1073840"/>
              <a:gd name="connsiteX4-603" fmla="*/ 676381 w 676691"/>
              <a:gd name="connsiteY4-604" fmla="*/ 995928 h 1073840"/>
              <a:gd name="connsiteX5-605" fmla="*/ 630096 w 676691"/>
              <a:gd name="connsiteY5-606" fmla="*/ 1073840 h 1073840"/>
              <a:gd name="connsiteX6-607" fmla="*/ 34553 w 676691"/>
              <a:gd name="connsiteY6-608" fmla="*/ 999675 h 1073840"/>
              <a:gd name="connsiteX7-609" fmla="*/ 0 w 676691"/>
              <a:gd name="connsiteY7-610" fmla="*/ 930848 h 1073840"/>
              <a:gd name="connsiteX8-611" fmla="*/ 0 w 676691"/>
              <a:gd name="connsiteY8-612" fmla="*/ 168240 h 1073840"/>
              <a:gd name="connsiteX0-613" fmla="*/ 0 w 676691"/>
              <a:gd name="connsiteY0-614" fmla="*/ 168240 h 1073840"/>
              <a:gd name="connsiteX1-615" fmla="*/ 52061 w 676691"/>
              <a:gd name="connsiteY1-616" fmla="*/ 108222 h 1073840"/>
              <a:gd name="connsiteX2-617" fmla="*/ 639779 w 676691"/>
              <a:gd name="connsiteY2-618" fmla="*/ 860 h 1073840"/>
              <a:gd name="connsiteX3-619" fmla="*/ 674453 w 676691"/>
              <a:gd name="connsiteY3-620" fmla="*/ 120615 h 1073840"/>
              <a:gd name="connsiteX4-621" fmla="*/ 676381 w 676691"/>
              <a:gd name="connsiteY4-622" fmla="*/ 995928 h 1073840"/>
              <a:gd name="connsiteX5-623" fmla="*/ 630096 w 676691"/>
              <a:gd name="connsiteY5-624" fmla="*/ 1073840 h 1073840"/>
              <a:gd name="connsiteX6-625" fmla="*/ 34553 w 676691"/>
              <a:gd name="connsiteY6-626" fmla="*/ 999675 h 1073840"/>
              <a:gd name="connsiteX7-627" fmla="*/ 0 w 676691"/>
              <a:gd name="connsiteY7-628" fmla="*/ 930848 h 1073840"/>
              <a:gd name="connsiteX8-629" fmla="*/ 0 w 676691"/>
              <a:gd name="connsiteY8-630" fmla="*/ 168240 h 1073840"/>
              <a:gd name="connsiteX0-631" fmla="*/ 0 w 676691"/>
              <a:gd name="connsiteY0-632" fmla="*/ 168240 h 1073840"/>
              <a:gd name="connsiteX1-633" fmla="*/ 52061 w 676691"/>
              <a:gd name="connsiteY1-634" fmla="*/ 108222 h 1073840"/>
              <a:gd name="connsiteX2-635" fmla="*/ 639779 w 676691"/>
              <a:gd name="connsiteY2-636" fmla="*/ 860 h 1073840"/>
              <a:gd name="connsiteX3-637" fmla="*/ 674453 w 676691"/>
              <a:gd name="connsiteY3-638" fmla="*/ 120615 h 1073840"/>
              <a:gd name="connsiteX4-639" fmla="*/ 676381 w 676691"/>
              <a:gd name="connsiteY4-640" fmla="*/ 995928 h 1073840"/>
              <a:gd name="connsiteX5-641" fmla="*/ 630096 w 676691"/>
              <a:gd name="connsiteY5-642" fmla="*/ 1073840 h 1073840"/>
              <a:gd name="connsiteX6-643" fmla="*/ 34553 w 676691"/>
              <a:gd name="connsiteY6-644" fmla="*/ 999675 h 1073840"/>
              <a:gd name="connsiteX7-645" fmla="*/ 0 w 676691"/>
              <a:gd name="connsiteY7-646" fmla="*/ 930848 h 1073840"/>
              <a:gd name="connsiteX8-647" fmla="*/ 0 w 676691"/>
              <a:gd name="connsiteY8-648" fmla="*/ 168240 h 1073840"/>
              <a:gd name="connsiteX0-649" fmla="*/ 0 w 676691"/>
              <a:gd name="connsiteY0-650" fmla="*/ 167905 h 1073505"/>
              <a:gd name="connsiteX1-651" fmla="*/ 52061 w 676691"/>
              <a:gd name="connsiteY1-652" fmla="*/ 107887 h 1073505"/>
              <a:gd name="connsiteX2-653" fmla="*/ 639779 w 676691"/>
              <a:gd name="connsiteY2-654" fmla="*/ 525 h 1073505"/>
              <a:gd name="connsiteX3-655" fmla="*/ 674453 w 676691"/>
              <a:gd name="connsiteY3-656" fmla="*/ 120280 h 1073505"/>
              <a:gd name="connsiteX4-657" fmla="*/ 676381 w 676691"/>
              <a:gd name="connsiteY4-658" fmla="*/ 995593 h 1073505"/>
              <a:gd name="connsiteX5-659" fmla="*/ 630096 w 676691"/>
              <a:gd name="connsiteY5-660" fmla="*/ 1073505 h 1073505"/>
              <a:gd name="connsiteX6-661" fmla="*/ 34553 w 676691"/>
              <a:gd name="connsiteY6-662" fmla="*/ 999340 h 1073505"/>
              <a:gd name="connsiteX7-663" fmla="*/ 0 w 676691"/>
              <a:gd name="connsiteY7-664" fmla="*/ 930513 h 1073505"/>
              <a:gd name="connsiteX8-665" fmla="*/ 0 w 676691"/>
              <a:gd name="connsiteY8-666" fmla="*/ 167905 h 1073505"/>
            </a:gdLst>
            <a:ahLst/>
            <a:cxnLst>
              <a:cxn ang="0">
                <a:pos x="connsiteX0-649" y="connsiteY0-650"/>
              </a:cxn>
              <a:cxn ang="0">
                <a:pos x="connsiteX1-651" y="connsiteY1-652"/>
              </a:cxn>
              <a:cxn ang="0">
                <a:pos x="connsiteX2-653" y="connsiteY2-654"/>
              </a:cxn>
              <a:cxn ang="0">
                <a:pos x="connsiteX3-655" y="connsiteY3-656"/>
              </a:cxn>
              <a:cxn ang="0">
                <a:pos x="connsiteX4-657" y="connsiteY4-658"/>
              </a:cxn>
              <a:cxn ang="0">
                <a:pos x="connsiteX5-659" y="connsiteY5-660"/>
              </a:cxn>
              <a:cxn ang="0">
                <a:pos x="connsiteX6-661" y="connsiteY6-662"/>
              </a:cxn>
              <a:cxn ang="0">
                <a:pos x="connsiteX7-663" y="connsiteY7-664"/>
              </a:cxn>
              <a:cxn ang="0">
                <a:pos x="connsiteX8-665" y="connsiteY8-666"/>
              </a:cxn>
            </a:cxnLst>
            <a:rect l="l" t="t" r="r" b="b"/>
            <a:pathLst>
              <a:path w="676691" h="1073505">
                <a:moveTo>
                  <a:pt x="0" y="167905"/>
                </a:moveTo>
                <a:cubicBezTo>
                  <a:pt x="0" y="151684"/>
                  <a:pt x="13148" y="116246"/>
                  <a:pt x="52061" y="107887"/>
                </a:cubicBezTo>
                <a:cubicBezTo>
                  <a:pt x="164010" y="76883"/>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blipFill>
            <a:blip r:embed="rId5"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prstClr val="white"/>
              </a:solidFill>
            </a:endParaRPr>
          </a:p>
        </p:txBody>
      </p:sp>
      <p:sp>
        <p:nvSpPr>
          <p:cNvPr id="22" name="圆角矩形 97"/>
          <p:cNvSpPr/>
          <p:nvPr/>
        </p:nvSpPr>
        <p:spPr>
          <a:xfrm>
            <a:off x="5327650" y="2000250"/>
            <a:ext cx="2627313" cy="1576388"/>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1" fmla="*/ 0 w 690562"/>
              <a:gd name="connsiteY0-2" fmla="*/ 96045 h 888023"/>
              <a:gd name="connsiteX1-3" fmla="*/ 29370 w 690562"/>
              <a:gd name="connsiteY1-4" fmla="*/ 66675 h 888023"/>
              <a:gd name="connsiteX2-5" fmla="*/ 627855 w 690562"/>
              <a:gd name="connsiteY2-6" fmla="*/ 0 h 888023"/>
              <a:gd name="connsiteX3-7" fmla="*/ 690562 w 690562"/>
              <a:gd name="connsiteY3-8" fmla="*/ 96045 h 888023"/>
              <a:gd name="connsiteX4-9" fmla="*/ 690562 w 690562"/>
              <a:gd name="connsiteY4-10" fmla="*/ 858653 h 888023"/>
              <a:gd name="connsiteX5-11" fmla="*/ 661192 w 690562"/>
              <a:gd name="connsiteY5-12" fmla="*/ 888023 h 888023"/>
              <a:gd name="connsiteX6-13" fmla="*/ 29370 w 690562"/>
              <a:gd name="connsiteY6-14" fmla="*/ 888023 h 888023"/>
              <a:gd name="connsiteX7-15" fmla="*/ 0 w 690562"/>
              <a:gd name="connsiteY7-16" fmla="*/ 858653 h 888023"/>
              <a:gd name="connsiteX8-17" fmla="*/ 0 w 690562"/>
              <a:gd name="connsiteY8-18" fmla="*/ 96045 h 888023"/>
              <a:gd name="connsiteX0-19" fmla="*/ 0 w 690562"/>
              <a:gd name="connsiteY0-20" fmla="*/ 96045 h 888023"/>
              <a:gd name="connsiteX1-21" fmla="*/ 29370 w 690562"/>
              <a:gd name="connsiteY1-22" fmla="*/ 66675 h 888023"/>
              <a:gd name="connsiteX2-23" fmla="*/ 627855 w 690562"/>
              <a:gd name="connsiteY2-24" fmla="*/ 0 h 888023"/>
              <a:gd name="connsiteX3-25" fmla="*/ 690562 w 690562"/>
              <a:gd name="connsiteY3-26" fmla="*/ 96045 h 888023"/>
              <a:gd name="connsiteX4-27" fmla="*/ 690562 w 690562"/>
              <a:gd name="connsiteY4-28" fmla="*/ 858653 h 888023"/>
              <a:gd name="connsiteX5-29" fmla="*/ 661192 w 690562"/>
              <a:gd name="connsiteY5-30" fmla="*/ 888023 h 888023"/>
              <a:gd name="connsiteX6-31" fmla="*/ 29370 w 690562"/>
              <a:gd name="connsiteY6-32" fmla="*/ 888023 h 888023"/>
              <a:gd name="connsiteX7-33" fmla="*/ 0 w 690562"/>
              <a:gd name="connsiteY7-34" fmla="*/ 858653 h 888023"/>
              <a:gd name="connsiteX8-35" fmla="*/ 0 w 690562"/>
              <a:gd name="connsiteY8-36" fmla="*/ 96045 h 888023"/>
              <a:gd name="connsiteX0-37" fmla="*/ 0 w 690562"/>
              <a:gd name="connsiteY0-38" fmla="*/ 96045 h 888023"/>
              <a:gd name="connsiteX1-39" fmla="*/ 29370 w 690562"/>
              <a:gd name="connsiteY1-40" fmla="*/ 66675 h 888023"/>
              <a:gd name="connsiteX2-41" fmla="*/ 627855 w 690562"/>
              <a:gd name="connsiteY2-42" fmla="*/ 0 h 888023"/>
              <a:gd name="connsiteX3-43" fmla="*/ 690562 w 690562"/>
              <a:gd name="connsiteY3-44" fmla="*/ 96045 h 888023"/>
              <a:gd name="connsiteX4-45" fmla="*/ 690562 w 690562"/>
              <a:gd name="connsiteY4-46" fmla="*/ 858653 h 888023"/>
              <a:gd name="connsiteX5-47" fmla="*/ 661192 w 690562"/>
              <a:gd name="connsiteY5-48" fmla="*/ 888023 h 888023"/>
              <a:gd name="connsiteX6-49" fmla="*/ 29370 w 690562"/>
              <a:gd name="connsiteY6-50" fmla="*/ 888023 h 888023"/>
              <a:gd name="connsiteX7-51" fmla="*/ 0 w 690562"/>
              <a:gd name="connsiteY7-52" fmla="*/ 858653 h 888023"/>
              <a:gd name="connsiteX8-53" fmla="*/ 0 w 690562"/>
              <a:gd name="connsiteY8-54" fmla="*/ 96045 h 888023"/>
              <a:gd name="connsiteX0-55" fmla="*/ 0 w 690562"/>
              <a:gd name="connsiteY0-56" fmla="*/ 96045 h 888023"/>
              <a:gd name="connsiteX1-57" fmla="*/ 29370 w 690562"/>
              <a:gd name="connsiteY1-58" fmla="*/ 66675 h 888023"/>
              <a:gd name="connsiteX2-59" fmla="*/ 627855 w 690562"/>
              <a:gd name="connsiteY2-60" fmla="*/ 0 h 888023"/>
              <a:gd name="connsiteX3-61" fmla="*/ 669130 w 690562"/>
              <a:gd name="connsiteY3-62" fmla="*/ 34132 h 888023"/>
              <a:gd name="connsiteX4-63" fmla="*/ 690562 w 690562"/>
              <a:gd name="connsiteY4-64" fmla="*/ 858653 h 888023"/>
              <a:gd name="connsiteX5-65" fmla="*/ 661192 w 690562"/>
              <a:gd name="connsiteY5-66" fmla="*/ 888023 h 888023"/>
              <a:gd name="connsiteX6-67" fmla="*/ 29370 w 690562"/>
              <a:gd name="connsiteY6-68" fmla="*/ 888023 h 888023"/>
              <a:gd name="connsiteX7-69" fmla="*/ 0 w 690562"/>
              <a:gd name="connsiteY7-70" fmla="*/ 858653 h 888023"/>
              <a:gd name="connsiteX8-71" fmla="*/ 0 w 690562"/>
              <a:gd name="connsiteY8-72" fmla="*/ 96045 h 888023"/>
              <a:gd name="connsiteX0-73" fmla="*/ 0 w 690562"/>
              <a:gd name="connsiteY0-74" fmla="*/ 103189 h 895167"/>
              <a:gd name="connsiteX1-75" fmla="*/ 29370 w 690562"/>
              <a:gd name="connsiteY1-76" fmla="*/ 73819 h 895167"/>
              <a:gd name="connsiteX2-77" fmla="*/ 625474 w 690562"/>
              <a:gd name="connsiteY2-78" fmla="*/ 0 h 895167"/>
              <a:gd name="connsiteX3-79" fmla="*/ 669130 w 690562"/>
              <a:gd name="connsiteY3-80" fmla="*/ 41276 h 895167"/>
              <a:gd name="connsiteX4-81" fmla="*/ 690562 w 690562"/>
              <a:gd name="connsiteY4-82" fmla="*/ 865797 h 895167"/>
              <a:gd name="connsiteX5-83" fmla="*/ 661192 w 690562"/>
              <a:gd name="connsiteY5-84" fmla="*/ 895167 h 895167"/>
              <a:gd name="connsiteX6-85" fmla="*/ 29370 w 690562"/>
              <a:gd name="connsiteY6-86" fmla="*/ 895167 h 895167"/>
              <a:gd name="connsiteX7-87" fmla="*/ 0 w 690562"/>
              <a:gd name="connsiteY7-88" fmla="*/ 865797 h 895167"/>
              <a:gd name="connsiteX8-89" fmla="*/ 0 w 690562"/>
              <a:gd name="connsiteY8-90" fmla="*/ 103189 h 895167"/>
              <a:gd name="connsiteX0-91" fmla="*/ 0 w 690562"/>
              <a:gd name="connsiteY0-92" fmla="*/ 103189 h 935648"/>
              <a:gd name="connsiteX1-93" fmla="*/ 29370 w 690562"/>
              <a:gd name="connsiteY1-94" fmla="*/ 73819 h 935648"/>
              <a:gd name="connsiteX2-95" fmla="*/ 625474 w 690562"/>
              <a:gd name="connsiteY2-96" fmla="*/ 0 h 935648"/>
              <a:gd name="connsiteX3-97" fmla="*/ 669130 w 690562"/>
              <a:gd name="connsiteY3-98" fmla="*/ 41276 h 935648"/>
              <a:gd name="connsiteX4-99" fmla="*/ 690562 w 690562"/>
              <a:gd name="connsiteY4-100" fmla="*/ 865797 h 935648"/>
              <a:gd name="connsiteX5-101" fmla="*/ 632617 w 690562"/>
              <a:gd name="connsiteY5-102" fmla="*/ 935648 h 935648"/>
              <a:gd name="connsiteX6-103" fmla="*/ 29370 w 690562"/>
              <a:gd name="connsiteY6-104" fmla="*/ 895167 h 935648"/>
              <a:gd name="connsiteX7-105" fmla="*/ 0 w 690562"/>
              <a:gd name="connsiteY7-106" fmla="*/ 865797 h 935648"/>
              <a:gd name="connsiteX8-107" fmla="*/ 0 w 690562"/>
              <a:gd name="connsiteY8-108" fmla="*/ 103189 h 935648"/>
              <a:gd name="connsiteX0-109" fmla="*/ 0 w 669130"/>
              <a:gd name="connsiteY0-110" fmla="*/ 103189 h 935648"/>
              <a:gd name="connsiteX1-111" fmla="*/ 29370 w 669130"/>
              <a:gd name="connsiteY1-112" fmla="*/ 73819 h 935648"/>
              <a:gd name="connsiteX2-113" fmla="*/ 625474 w 669130"/>
              <a:gd name="connsiteY2-114" fmla="*/ 0 h 935648"/>
              <a:gd name="connsiteX3-115" fmla="*/ 669130 w 669130"/>
              <a:gd name="connsiteY3-116" fmla="*/ 41276 h 935648"/>
              <a:gd name="connsiteX4-117" fmla="*/ 650081 w 669130"/>
              <a:gd name="connsiteY4-118" fmla="*/ 870560 h 935648"/>
              <a:gd name="connsiteX5-119" fmla="*/ 632617 w 669130"/>
              <a:gd name="connsiteY5-120" fmla="*/ 935648 h 935648"/>
              <a:gd name="connsiteX6-121" fmla="*/ 29370 w 669130"/>
              <a:gd name="connsiteY6-122" fmla="*/ 895167 h 935648"/>
              <a:gd name="connsiteX7-123" fmla="*/ 0 w 669130"/>
              <a:gd name="connsiteY7-124" fmla="*/ 865797 h 935648"/>
              <a:gd name="connsiteX8-125" fmla="*/ 0 w 669130"/>
              <a:gd name="connsiteY8-126" fmla="*/ 103189 h 935648"/>
              <a:gd name="connsiteX0-127" fmla="*/ 0 w 669130"/>
              <a:gd name="connsiteY0-128" fmla="*/ 103189 h 935648"/>
              <a:gd name="connsiteX1-129" fmla="*/ 29370 w 669130"/>
              <a:gd name="connsiteY1-130" fmla="*/ 73819 h 935648"/>
              <a:gd name="connsiteX2-131" fmla="*/ 625474 w 669130"/>
              <a:gd name="connsiteY2-132" fmla="*/ 0 h 935648"/>
              <a:gd name="connsiteX3-133" fmla="*/ 669130 w 669130"/>
              <a:gd name="connsiteY3-134" fmla="*/ 41276 h 935648"/>
              <a:gd name="connsiteX4-135" fmla="*/ 659606 w 669130"/>
              <a:gd name="connsiteY4-136" fmla="*/ 887228 h 935648"/>
              <a:gd name="connsiteX5-137" fmla="*/ 632617 w 669130"/>
              <a:gd name="connsiteY5-138" fmla="*/ 935648 h 935648"/>
              <a:gd name="connsiteX6-139" fmla="*/ 29370 w 669130"/>
              <a:gd name="connsiteY6-140" fmla="*/ 895167 h 935648"/>
              <a:gd name="connsiteX7-141" fmla="*/ 0 w 669130"/>
              <a:gd name="connsiteY7-142" fmla="*/ 865797 h 935648"/>
              <a:gd name="connsiteX8-143" fmla="*/ 0 w 669130"/>
              <a:gd name="connsiteY8-144" fmla="*/ 103189 h 935648"/>
              <a:gd name="connsiteX0-145" fmla="*/ 0 w 669130"/>
              <a:gd name="connsiteY0-146" fmla="*/ 103189 h 935648"/>
              <a:gd name="connsiteX1-147" fmla="*/ 29370 w 669130"/>
              <a:gd name="connsiteY1-148" fmla="*/ 73819 h 935648"/>
              <a:gd name="connsiteX2-149" fmla="*/ 625474 w 669130"/>
              <a:gd name="connsiteY2-150" fmla="*/ 0 h 935648"/>
              <a:gd name="connsiteX3-151" fmla="*/ 669130 w 669130"/>
              <a:gd name="connsiteY3-152" fmla="*/ 41276 h 935648"/>
              <a:gd name="connsiteX4-153" fmla="*/ 659606 w 669130"/>
              <a:gd name="connsiteY4-154" fmla="*/ 887228 h 935648"/>
              <a:gd name="connsiteX5-155" fmla="*/ 632617 w 669130"/>
              <a:gd name="connsiteY5-156" fmla="*/ 935648 h 935648"/>
              <a:gd name="connsiteX6-157" fmla="*/ 26989 w 669130"/>
              <a:gd name="connsiteY6-158" fmla="*/ 902311 h 935648"/>
              <a:gd name="connsiteX7-159" fmla="*/ 0 w 669130"/>
              <a:gd name="connsiteY7-160" fmla="*/ 865797 h 935648"/>
              <a:gd name="connsiteX8-161" fmla="*/ 0 w 669130"/>
              <a:gd name="connsiteY8-162" fmla="*/ 103189 h 935648"/>
              <a:gd name="connsiteX0-163" fmla="*/ 0 w 669130"/>
              <a:gd name="connsiteY0-164" fmla="*/ 100808 h 933267"/>
              <a:gd name="connsiteX1-165" fmla="*/ 29370 w 669130"/>
              <a:gd name="connsiteY1-166" fmla="*/ 71438 h 933267"/>
              <a:gd name="connsiteX2-167" fmla="*/ 625474 w 669130"/>
              <a:gd name="connsiteY2-168" fmla="*/ 0 h 933267"/>
              <a:gd name="connsiteX3-169" fmla="*/ 669130 w 669130"/>
              <a:gd name="connsiteY3-170" fmla="*/ 38895 h 933267"/>
              <a:gd name="connsiteX4-171" fmla="*/ 659606 w 669130"/>
              <a:gd name="connsiteY4-172" fmla="*/ 884847 h 933267"/>
              <a:gd name="connsiteX5-173" fmla="*/ 632617 w 669130"/>
              <a:gd name="connsiteY5-174" fmla="*/ 933267 h 933267"/>
              <a:gd name="connsiteX6-175" fmla="*/ 26989 w 669130"/>
              <a:gd name="connsiteY6-176" fmla="*/ 899930 h 933267"/>
              <a:gd name="connsiteX7-177" fmla="*/ 0 w 669130"/>
              <a:gd name="connsiteY7-178" fmla="*/ 863416 h 933267"/>
              <a:gd name="connsiteX8-179" fmla="*/ 0 w 669130"/>
              <a:gd name="connsiteY8-180" fmla="*/ 100808 h 933267"/>
              <a:gd name="connsiteX0-181" fmla="*/ 0 w 669130"/>
              <a:gd name="connsiteY0-182" fmla="*/ 100808 h 933267"/>
              <a:gd name="connsiteX1-183" fmla="*/ 29370 w 669130"/>
              <a:gd name="connsiteY1-184" fmla="*/ 71438 h 933267"/>
              <a:gd name="connsiteX2-185" fmla="*/ 625474 w 669130"/>
              <a:gd name="connsiteY2-186" fmla="*/ 0 h 933267"/>
              <a:gd name="connsiteX3-187" fmla="*/ 669130 w 669130"/>
              <a:gd name="connsiteY3-188" fmla="*/ 38895 h 933267"/>
              <a:gd name="connsiteX4-189" fmla="*/ 659606 w 669130"/>
              <a:gd name="connsiteY4-190" fmla="*/ 884847 h 933267"/>
              <a:gd name="connsiteX5-191" fmla="*/ 632617 w 669130"/>
              <a:gd name="connsiteY5-192" fmla="*/ 933267 h 933267"/>
              <a:gd name="connsiteX6-193" fmla="*/ 26989 w 669130"/>
              <a:gd name="connsiteY6-194" fmla="*/ 899930 h 933267"/>
              <a:gd name="connsiteX7-195" fmla="*/ 0 w 669130"/>
              <a:gd name="connsiteY7-196" fmla="*/ 863416 h 933267"/>
              <a:gd name="connsiteX8-197" fmla="*/ 0 w 669130"/>
              <a:gd name="connsiteY8-198" fmla="*/ 100808 h 933267"/>
              <a:gd name="connsiteX0-199" fmla="*/ 0 w 659606"/>
              <a:gd name="connsiteY0-200" fmla="*/ 100808 h 933267"/>
              <a:gd name="connsiteX1-201" fmla="*/ 29370 w 659606"/>
              <a:gd name="connsiteY1-202" fmla="*/ 71438 h 933267"/>
              <a:gd name="connsiteX2-203" fmla="*/ 625474 w 659606"/>
              <a:gd name="connsiteY2-204" fmla="*/ 0 h 933267"/>
              <a:gd name="connsiteX3-205" fmla="*/ 650080 w 659606"/>
              <a:gd name="connsiteY3-206" fmla="*/ 43658 h 933267"/>
              <a:gd name="connsiteX4-207" fmla="*/ 659606 w 659606"/>
              <a:gd name="connsiteY4-208" fmla="*/ 884847 h 933267"/>
              <a:gd name="connsiteX5-209" fmla="*/ 632617 w 659606"/>
              <a:gd name="connsiteY5-210" fmla="*/ 933267 h 933267"/>
              <a:gd name="connsiteX6-211" fmla="*/ 26989 w 659606"/>
              <a:gd name="connsiteY6-212" fmla="*/ 899930 h 933267"/>
              <a:gd name="connsiteX7-213" fmla="*/ 0 w 659606"/>
              <a:gd name="connsiteY7-214" fmla="*/ 863416 h 933267"/>
              <a:gd name="connsiteX8-215" fmla="*/ 0 w 659606"/>
              <a:gd name="connsiteY8-216" fmla="*/ 100808 h 933267"/>
              <a:gd name="connsiteX0-217" fmla="*/ 0 w 664368"/>
              <a:gd name="connsiteY0-218" fmla="*/ 100808 h 933267"/>
              <a:gd name="connsiteX1-219" fmla="*/ 29370 w 664368"/>
              <a:gd name="connsiteY1-220" fmla="*/ 71438 h 933267"/>
              <a:gd name="connsiteX2-221" fmla="*/ 625474 w 664368"/>
              <a:gd name="connsiteY2-222" fmla="*/ 0 h 933267"/>
              <a:gd name="connsiteX3-223" fmla="*/ 664368 w 664368"/>
              <a:gd name="connsiteY3-224" fmla="*/ 53183 h 933267"/>
              <a:gd name="connsiteX4-225" fmla="*/ 659606 w 664368"/>
              <a:gd name="connsiteY4-226" fmla="*/ 884847 h 933267"/>
              <a:gd name="connsiteX5-227" fmla="*/ 632617 w 664368"/>
              <a:gd name="connsiteY5-228" fmla="*/ 933267 h 933267"/>
              <a:gd name="connsiteX6-229" fmla="*/ 26989 w 664368"/>
              <a:gd name="connsiteY6-230" fmla="*/ 899930 h 933267"/>
              <a:gd name="connsiteX7-231" fmla="*/ 0 w 664368"/>
              <a:gd name="connsiteY7-232" fmla="*/ 863416 h 933267"/>
              <a:gd name="connsiteX8-233" fmla="*/ 0 w 664368"/>
              <a:gd name="connsiteY8-234" fmla="*/ 100808 h 933267"/>
              <a:gd name="connsiteX0-235" fmla="*/ 0 w 664368"/>
              <a:gd name="connsiteY0-236" fmla="*/ 102656 h 935115"/>
              <a:gd name="connsiteX1-237" fmla="*/ 29370 w 664368"/>
              <a:gd name="connsiteY1-238" fmla="*/ 73286 h 935115"/>
              <a:gd name="connsiteX2-239" fmla="*/ 625474 w 664368"/>
              <a:gd name="connsiteY2-240" fmla="*/ 1848 h 935115"/>
              <a:gd name="connsiteX3-241" fmla="*/ 664368 w 664368"/>
              <a:gd name="connsiteY3-242" fmla="*/ 55031 h 935115"/>
              <a:gd name="connsiteX4-243" fmla="*/ 659606 w 664368"/>
              <a:gd name="connsiteY4-244" fmla="*/ 886695 h 935115"/>
              <a:gd name="connsiteX5-245" fmla="*/ 632617 w 664368"/>
              <a:gd name="connsiteY5-246" fmla="*/ 935115 h 935115"/>
              <a:gd name="connsiteX6-247" fmla="*/ 26989 w 664368"/>
              <a:gd name="connsiteY6-248" fmla="*/ 901778 h 935115"/>
              <a:gd name="connsiteX7-249" fmla="*/ 0 w 664368"/>
              <a:gd name="connsiteY7-250" fmla="*/ 865264 h 935115"/>
              <a:gd name="connsiteX8-251" fmla="*/ 0 w 664368"/>
              <a:gd name="connsiteY8-252" fmla="*/ 102656 h 935115"/>
              <a:gd name="connsiteX0-253" fmla="*/ 0 w 664368"/>
              <a:gd name="connsiteY0-254" fmla="*/ 113215 h 945674"/>
              <a:gd name="connsiteX1-255" fmla="*/ 29370 w 664368"/>
              <a:gd name="connsiteY1-256" fmla="*/ 83845 h 945674"/>
              <a:gd name="connsiteX2-257" fmla="*/ 619608 w 664368"/>
              <a:gd name="connsiteY2-258" fmla="*/ 1558 h 945674"/>
              <a:gd name="connsiteX3-259" fmla="*/ 664368 w 664368"/>
              <a:gd name="connsiteY3-260" fmla="*/ 65590 h 945674"/>
              <a:gd name="connsiteX4-261" fmla="*/ 659606 w 664368"/>
              <a:gd name="connsiteY4-262" fmla="*/ 897254 h 945674"/>
              <a:gd name="connsiteX5-263" fmla="*/ 632617 w 664368"/>
              <a:gd name="connsiteY5-264" fmla="*/ 945674 h 945674"/>
              <a:gd name="connsiteX6-265" fmla="*/ 26989 w 664368"/>
              <a:gd name="connsiteY6-266" fmla="*/ 912337 h 945674"/>
              <a:gd name="connsiteX7-267" fmla="*/ 0 w 664368"/>
              <a:gd name="connsiteY7-268" fmla="*/ 875823 h 945674"/>
              <a:gd name="connsiteX8-269" fmla="*/ 0 w 664368"/>
              <a:gd name="connsiteY8-270" fmla="*/ 113215 h 945674"/>
              <a:gd name="connsiteX0-271" fmla="*/ 0 w 664368"/>
              <a:gd name="connsiteY0-272" fmla="*/ 113215 h 945674"/>
              <a:gd name="connsiteX1-273" fmla="*/ 29370 w 664368"/>
              <a:gd name="connsiteY1-274" fmla="*/ 83845 h 945674"/>
              <a:gd name="connsiteX2-275" fmla="*/ 619608 w 664368"/>
              <a:gd name="connsiteY2-276" fmla="*/ 1558 h 945674"/>
              <a:gd name="connsiteX3-277" fmla="*/ 664368 w 664368"/>
              <a:gd name="connsiteY3-278" fmla="*/ 65590 h 945674"/>
              <a:gd name="connsiteX4-279" fmla="*/ 659606 w 664368"/>
              <a:gd name="connsiteY4-280" fmla="*/ 897254 h 945674"/>
              <a:gd name="connsiteX5-281" fmla="*/ 632617 w 664368"/>
              <a:gd name="connsiteY5-282" fmla="*/ 945674 h 945674"/>
              <a:gd name="connsiteX6-283" fmla="*/ 26989 w 664368"/>
              <a:gd name="connsiteY6-284" fmla="*/ 912337 h 945674"/>
              <a:gd name="connsiteX7-285" fmla="*/ 0 w 664368"/>
              <a:gd name="connsiteY7-286" fmla="*/ 875823 h 945674"/>
              <a:gd name="connsiteX8-287" fmla="*/ 0 w 664368"/>
              <a:gd name="connsiteY8-288" fmla="*/ 113215 h 945674"/>
              <a:gd name="connsiteX0-289" fmla="*/ 0 w 671507"/>
              <a:gd name="connsiteY0-290" fmla="*/ 113215 h 945674"/>
              <a:gd name="connsiteX1-291" fmla="*/ 29370 w 671507"/>
              <a:gd name="connsiteY1-292" fmla="*/ 83845 h 945674"/>
              <a:gd name="connsiteX2-293" fmla="*/ 619608 w 671507"/>
              <a:gd name="connsiteY2-294" fmla="*/ 1558 h 945674"/>
              <a:gd name="connsiteX3-295" fmla="*/ 664368 w 671507"/>
              <a:gd name="connsiteY3-296" fmla="*/ 65590 h 945674"/>
              <a:gd name="connsiteX4-297" fmla="*/ 671338 w 671507"/>
              <a:gd name="connsiteY4-298" fmla="*/ 910815 h 945674"/>
              <a:gd name="connsiteX5-299" fmla="*/ 632617 w 671507"/>
              <a:gd name="connsiteY5-300" fmla="*/ 945674 h 945674"/>
              <a:gd name="connsiteX6-301" fmla="*/ 26989 w 671507"/>
              <a:gd name="connsiteY6-302" fmla="*/ 912337 h 945674"/>
              <a:gd name="connsiteX7-303" fmla="*/ 0 w 671507"/>
              <a:gd name="connsiteY7-304" fmla="*/ 875823 h 945674"/>
              <a:gd name="connsiteX8-305" fmla="*/ 0 w 671507"/>
              <a:gd name="connsiteY8-306" fmla="*/ 113215 h 945674"/>
              <a:gd name="connsiteX0-307" fmla="*/ 0 w 671507"/>
              <a:gd name="connsiteY0-308" fmla="*/ 113215 h 959234"/>
              <a:gd name="connsiteX1-309" fmla="*/ 29370 w 671507"/>
              <a:gd name="connsiteY1-310" fmla="*/ 83845 h 959234"/>
              <a:gd name="connsiteX2-311" fmla="*/ 619608 w 671507"/>
              <a:gd name="connsiteY2-312" fmla="*/ 1558 h 959234"/>
              <a:gd name="connsiteX3-313" fmla="*/ 664368 w 671507"/>
              <a:gd name="connsiteY3-314" fmla="*/ 65590 h 959234"/>
              <a:gd name="connsiteX4-315" fmla="*/ 671338 w 671507"/>
              <a:gd name="connsiteY4-316" fmla="*/ 910815 h 959234"/>
              <a:gd name="connsiteX5-317" fmla="*/ 632617 w 671507"/>
              <a:gd name="connsiteY5-318" fmla="*/ 959234 h 959234"/>
              <a:gd name="connsiteX6-319" fmla="*/ 26989 w 671507"/>
              <a:gd name="connsiteY6-320" fmla="*/ 912337 h 959234"/>
              <a:gd name="connsiteX7-321" fmla="*/ 0 w 671507"/>
              <a:gd name="connsiteY7-322" fmla="*/ 875823 h 959234"/>
              <a:gd name="connsiteX8-323" fmla="*/ 0 w 671507"/>
              <a:gd name="connsiteY8-324" fmla="*/ 113215 h 959234"/>
              <a:gd name="connsiteX0-325" fmla="*/ 0 w 671507"/>
              <a:gd name="connsiteY0-326" fmla="*/ 113215 h 959234"/>
              <a:gd name="connsiteX1-327" fmla="*/ 29370 w 671507"/>
              <a:gd name="connsiteY1-328" fmla="*/ 83845 h 959234"/>
              <a:gd name="connsiteX2-329" fmla="*/ 619608 w 671507"/>
              <a:gd name="connsiteY2-330" fmla="*/ 1558 h 959234"/>
              <a:gd name="connsiteX3-331" fmla="*/ 664368 w 671507"/>
              <a:gd name="connsiteY3-332" fmla="*/ 65590 h 959234"/>
              <a:gd name="connsiteX4-333" fmla="*/ 671338 w 671507"/>
              <a:gd name="connsiteY4-334" fmla="*/ 910815 h 959234"/>
              <a:gd name="connsiteX5-335" fmla="*/ 632617 w 671507"/>
              <a:gd name="connsiteY5-336" fmla="*/ 959234 h 959234"/>
              <a:gd name="connsiteX6-337" fmla="*/ 26989 w 671507"/>
              <a:gd name="connsiteY6-338" fmla="*/ 912337 h 959234"/>
              <a:gd name="connsiteX7-339" fmla="*/ 0 w 671507"/>
              <a:gd name="connsiteY7-340" fmla="*/ 875823 h 959234"/>
              <a:gd name="connsiteX8-341" fmla="*/ 0 w 671507"/>
              <a:gd name="connsiteY8-342" fmla="*/ 113215 h 959234"/>
              <a:gd name="connsiteX0-343" fmla="*/ 0 w 671507"/>
              <a:gd name="connsiteY0-344" fmla="*/ 113215 h 988167"/>
              <a:gd name="connsiteX1-345" fmla="*/ 29370 w 671507"/>
              <a:gd name="connsiteY1-346" fmla="*/ 83845 h 988167"/>
              <a:gd name="connsiteX2-347" fmla="*/ 619608 w 671507"/>
              <a:gd name="connsiteY2-348" fmla="*/ 1558 h 988167"/>
              <a:gd name="connsiteX3-349" fmla="*/ 664368 w 671507"/>
              <a:gd name="connsiteY3-350" fmla="*/ 65590 h 988167"/>
              <a:gd name="connsiteX4-351" fmla="*/ 671338 w 671507"/>
              <a:gd name="connsiteY4-352" fmla="*/ 910815 h 988167"/>
              <a:gd name="connsiteX5-353" fmla="*/ 632617 w 671507"/>
              <a:gd name="connsiteY5-354" fmla="*/ 988167 h 988167"/>
              <a:gd name="connsiteX6-355" fmla="*/ 26989 w 671507"/>
              <a:gd name="connsiteY6-356" fmla="*/ 912337 h 988167"/>
              <a:gd name="connsiteX7-357" fmla="*/ 0 w 671507"/>
              <a:gd name="connsiteY7-358" fmla="*/ 875823 h 988167"/>
              <a:gd name="connsiteX8-359" fmla="*/ 0 w 671507"/>
              <a:gd name="connsiteY8-360" fmla="*/ 113215 h 988167"/>
              <a:gd name="connsiteX0-361" fmla="*/ 0 w 671507"/>
              <a:gd name="connsiteY0-362" fmla="*/ 113215 h 988167"/>
              <a:gd name="connsiteX1-363" fmla="*/ 29370 w 671507"/>
              <a:gd name="connsiteY1-364" fmla="*/ 83845 h 988167"/>
              <a:gd name="connsiteX2-365" fmla="*/ 619608 w 671507"/>
              <a:gd name="connsiteY2-366" fmla="*/ 1558 h 988167"/>
              <a:gd name="connsiteX3-367" fmla="*/ 664368 w 671507"/>
              <a:gd name="connsiteY3-368" fmla="*/ 65590 h 988167"/>
              <a:gd name="connsiteX4-369" fmla="*/ 671338 w 671507"/>
              <a:gd name="connsiteY4-370" fmla="*/ 913041 h 988167"/>
              <a:gd name="connsiteX5-371" fmla="*/ 632617 w 671507"/>
              <a:gd name="connsiteY5-372" fmla="*/ 988167 h 988167"/>
              <a:gd name="connsiteX6-373" fmla="*/ 26989 w 671507"/>
              <a:gd name="connsiteY6-374" fmla="*/ 912337 h 988167"/>
              <a:gd name="connsiteX7-375" fmla="*/ 0 w 671507"/>
              <a:gd name="connsiteY7-376" fmla="*/ 875823 h 988167"/>
              <a:gd name="connsiteX8-377" fmla="*/ 0 w 671507"/>
              <a:gd name="connsiteY8-378" fmla="*/ 113215 h 988167"/>
              <a:gd name="connsiteX0-379" fmla="*/ 0 w 671507"/>
              <a:gd name="connsiteY0-380" fmla="*/ 113215 h 988167"/>
              <a:gd name="connsiteX1-381" fmla="*/ 29370 w 671507"/>
              <a:gd name="connsiteY1-382" fmla="*/ 83845 h 988167"/>
              <a:gd name="connsiteX2-383" fmla="*/ 619608 w 671507"/>
              <a:gd name="connsiteY2-384" fmla="*/ 1558 h 988167"/>
              <a:gd name="connsiteX3-385" fmla="*/ 664368 w 671507"/>
              <a:gd name="connsiteY3-386" fmla="*/ 65590 h 988167"/>
              <a:gd name="connsiteX4-387" fmla="*/ 671338 w 671507"/>
              <a:gd name="connsiteY4-388" fmla="*/ 913041 h 988167"/>
              <a:gd name="connsiteX5-389" fmla="*/ 632617 w 671507"/>
              <a:gd name="connsiteY5-390" fmla="*/ 988167 h 988167"/>
              <a:gd name="connsiteX6-391" fmla="*/ 26989 w 671507"/>
              <a:gd name="connsiteY6-392" fmla="*/ 912337 h 988167"/>
              <a:gd name="connsiteX7-393" fmla="*/ 0 w 671507"/>
              <a:gd name="connsiteY7-394" fmla="*/ 875823 h 988167"/>
              <a:gd name="connsiteX8-395" fmla="*/ 0 w 671507"/>
              <a:gd name="connsiteY8-396" fmla="*/ 113215 h 988167"/>
              <a:gd name="connsiteX0-397" fmla="*/ 0 w 671507"/>
              <a:gd name="connsiteY0-398" fmla="*/ 113215 h 988167"/>
              <a:gd name="connsiteX1-399" fmla="*/ 29370 w 671507"/>
              <a:gd name="connsiteY1-400" fmla="*/ 83845 h 988167"/>
              <a:gd name="connsiteX2-401" fmla="*/ 619608 w 671507"/>
              <a:gd name="connsiteY2-402" fmla="*/ 1558 h 988167"/>
              <a:gd name="connsiteX3-403" fmla="*/ 664368 w 671507"/>
              <a:gd name="connsiteY3-404" fmla="*/ 65590 h 988167"/>
              <a:gd name="connsiteX4-405" fmla="*/ 671338 w 671507"/>
              <a:gd name="connsiteY4-406" fmla="*/ 913041 h 988167"/>
              <a:gd name="connsiteX5-407" fmla="*/ 632617 w 671507"/>
              <a:gd name="connsiteY5-408" fmla="*/ 988167 h 988167"/>
              <a:gd name="connsiteX6-409" fmla="*/ 26989 w 671507"/>
              <a:gd name="connsiteY6-410" fmla="*/ 916788 h 988167"/>
              <a:gd name="connsiteX7-411" fmla="*/ 0 w 671507"/>
              <a:gd name="connsiteY7-412" fmla="*/ 875823 h 988167"/>
              <a:gd name="connsiteX8-413" fmla="*/ 0 w 671507"/>
              <a:gd name="connsiteY8-414" fmla="*/ 113215 h 988167"/>
              <a:gd name="connsiteX0-415" fmla="*/ 0 w 671507"/>
              <a:gd name="connsiteY0-416" fmla="*/ 113215 h 988167"/>
              <a:gd name="connsiteX1-417" fmla="*/ 29370 w 671507"/>
              <a:gd name="connsiteY1-418" fmla="*/ 83845 h 988167"/>
              <a:gd name="connsiteX2-419" fmla="*/ 619608 w 671507"/>
              <a:gd name="connsiteY2-420" fmla="*/ 1558 h 988167"/>
              <a:gd name="connsiteX3-421" fmla="*/ 664368 w 671507"/>
              <a:gd name="connsiteY3-422" fmla="*/ 65590 h 988167"/>
              <a:gd name="connsiteX4-423" fmla="*/ 671338 w 671507"/>
              <a:gd name="connsiteY4-424" fmla="*/ 913041 h 988167"/>
              <a:gd name="connsiteX5-425" fmla="*/ 632617 w 671507"/>
              <a:gd name="connsiteY5-426" fmla="*/ 988167 h 988167"/>
              <a:gd name="connsiteX6-427" fmla="*/ 26989 w 671507"/>
              <a:gd name="connsiteY6-428" fmla="*/ 916788 h 988167"/>
              <a:gd name="connsiteX7-429" fmla="*/ 0 w 671507"/>
              <a:gd name="connsiteY7-430" fmla="*/ 875823 h 988167"/>
              <a:gd name="connsiteX8-431" fmla="*/ 0 w 671507"/>
              <a:gd name="connsiteY8-432" fmla="*/ 113215 h 988167"/>
              <a:gd name="connsiteX0-433" fmla="*/ 0 w 671507"/>
              <a:gd name="connsiteY0-434" fmla="*/ 171007 h 1045959"/>
              <a:gd name="connsiteX1-435" fmla="*/ 29370 w 671507"/>
              <a:gd name="connsiteY1-436" fmla="*/ 141637 h 1045959"/>
              <a:gd name="connsiteX2-437" fmla="*/ 649864 w 671507"/>
              <a:gd name="connsiteY2-438" fmla="*/ 840 h 1045959"/>
              <a:gd name="connsiteX3-439" fmla="*/ 664368 w 671507"/>
              <a:gd name="connsiteY3-440" fmla="*/ 123382 h 1045959"/>
              <a:gd name="connsiteX4-441" fmla="*/ 671338 w 671507"/>
              <a:gd name="connsiteY4-442" fmla="*/ 970833 h 1045959"/>
              <a:gd name="connsiteX5-443" fmla="*/ 632617 w 671507"/>
              <a:gd name="connsiteY5-444" fmla="*/ 1045959 h 1045959"/>
              <a:gd name="connsiteX6-445" fmla="*/ 26989 w 671507"/>
              <a:gd name="connsiteY6-446" fmla="*/ 974580 h 1045959"/>
              <a:gd name="connsiteX7-447" fmla="*/ 0 w 671507"/>
              <a:gd name="connsiteY7-448" fmla="*/ 933615 h 1045959"/>
              <a:gd name="connsiteX8-449" fmla="*/ 0 w 671507"/>
              <a:gd name="connsiteY8-450" fmla="*/ 171007 h 1045959"/>
              <a:gd name="connsiteX0-451" fmla="*/ 0 w 671507"/>
              <a:gd name="connsiteY0-452" fmla="*/ 171007 h 1045959"/>
              <a:gd name="connsiteX1-453" fmla="*/ 52061 w 671507"/>
              <a:gd name="connsiteY1-454" fmla="*/ 110989 h 1045959"/>
              <a:gd name="connsiteX2-455" fmla="*/ 649864 w 671507"/>
              <a:gd name="connsiteY2-456" fmla="*/ 840 h 1045959"/>
              <a:gd name="connsiteX3-457" fmla="*/ 664368 w 671507"/>
              <a:gd name="connsiteY3-458" fmla="*/ 123382 h 1045959"/>
              <a:gd name="connsiteX4-459" fmla="*/ 671338 w 671507"/>
              <a:gd name="connsiteY4-460" fmla="*/ 970833 h 1045959"/>
              <a:gd name="connsiteX5-461" fmla="*/ 632617 w 671507"/>
              <a:gd name="connsiteY5-462" fmla="*/ 1045959 h 1045959"/>
              <a:gd name="connsiteX6-463" fmla="*/ 26989 w 671507"/>
              <a:gd name="connsiteY6-464" fmla="*/ 974580 h 1045959"/>
              <a:gd name="connsiteX7-465" fmla="*/ 0 w 671507"/>
              <a:gd name="connsiteY7-466" fmla="*/ 933615 h 1045959"/>
              <a:gd name="connsiteX8-467" fmla="*/ 0 w 671507"/>
              <a:gd name="connsiteY8-468" fmla="*/ 171007 h 1045959"/>
              <a:gd name="connsiteX0-469" fmla="*/ 0 w 671507"/>
              <a:gd name="connsiteY0-470" fmla="*/ 171007 h 1045959"/>
              <a:gd name="connsiteX1-471" fmla="*/ 52061 w 671507"/>
              <a:gd name="connsiteY1-472" fmla="*/ 110989 h 1045959"/>
              <a:gd name="connsiteX2-473" fmla="*/ 649864 w 671507"/>
              <a:gd name="connsiteY2-474" fmla="*/ 840 h 1045959"/>
              <a:gd name="connsiteX3-475" fmla="*/ 664368 w 671507"/>
              <a:gd name="connsiteY3-476" fmla="*/ 123382 h 1045959"/>
              <a:gd name="connsiteX4-477" fmla="*/ 671338 w 671507"/>
              <a:gd name="connsiteY4-478" fmla="*/ 970833 h 1045959"/>
              <a:gd name="connsiteX5-479" fmla="*/ 632617 w 671507"/>
              <a:gd name="connsiteY5-480" fmla="*/ 1045959 h 1045959"/>
              <a:gd name="connsiteX6-481" fmla="*/ 26989 w 671507"/>
              <a:gd name="connsiteY6-482" fmla="*/ 974580 h 1045959"/>
              <a:gd name="connsiteX7-483" fmla="*/ 0 w 671507"/>
              <a:gd name="connsiteY7-484" fmla="*/ 933615 h 1045959"/>
              <a:gd name="connsiteX8-485" fmla="*/ 0 w 671507"/>
              <a:gd name="connsiteY8-486" fmla="*/ 171007 h 1045959"/>
              <a:gd name="connsiteX0-487" fmla="*/ 0 w 671507"/>
              <a:gd name="connsiteY0-488" fmla="*/ 171007 h 1045959"/>
              <a:gd name="connsiteX1-489" fmla="*/ 52061 w 671507"/>
              <a:gd name="connsiteY1-490" fmla="*/ 110989 h 1045959"/>
              <a:gd name="connsiteX2-491" fmla="*/ 649864 w 671507"/>
              <a:gd name="connsiteY2-492" fmla="*/ 840 h 1045959"/>
              <a:gd name="connsiteX3-493" fmla="*/ 664368 w 671507"/>
              <a:gd name="connsiteY3-494" fmla="*/ 123382 h 1045959"/>
              <a:gd name="connsiteX4-495" fmla="*/ 671338 w 671507"/>
              <a:gd name="connsiteY4-496" fmla="*/ 970833 h 1045959"/>
              <a:gd name="connsiteX5-497" fmla="*/ 632617 w 671507"/>
              <a:gd name="connsiteY5-498" fmla="*/ 1045959 h 1045959"/>
              <a:gd name="connsiteX6-499" fmla="*/ 26989 w 671507"/>
              <a:gd name="connsiteY6-500" fmla="*/ 974580 h 1045959"/>
              <a:gd name="connsiteX7-501" fmla="*/ 0 w 671507"/>
              <a:gd name="connsiteY7-502" fmla="*/ 933615 h 1045959"/>
              <a:gd name="connsiteX8-503" fmla="*/ 0 w 671507"/>
              <a:gd name="connsiteY8-504" fmla="*/ 171007 h 1045959"/>
              <a:gd name="connsiteX0-505" fmla="*/ 0 w 671507"/>
              <a:gd name="connsiteY0-506" fmla="*/ 171007 h 1045959"/>
              <a:gd name="connsiteX1-507" fmla="*/ 52061 w 671507"/>
              <a:gd name="connsiteY1-508" fmla="*/ 110989 h 1045959"/>
              <a:gd name="connsiteX2-509" fmla="*/ 649864 w 671507"/>
              <a:gd name="connsiteY2-510" fmla="*/ 840 h 1045959"/>
              <a:gd name="connsiteX3-511" fmla="*/ 664368 w 671507"/>
              <a:gd name="connsiteY3-512" fmla="*/ 123382 h 1045959"/>
              <a:gd name="connsiteX4-513" fmla="*/ 671338 w 671507"/>
              <a:gd name="connsiteY4-514" fmla="*/ 970833 h 1045959"/>
              <a:gd name="connsiteX5-515" fmla="*/ 632617 w 671507"/>
              <a:gd name="connsiteY5-516" fmla="*/ 1045959 h 1045959"/>
              <a:gd name="connsiteX6-517" fmla="*/ 34553 w 671507"/>
              <a:gd name="connsiteY6-518" fmla="*/ 1002442 h 1045959"/>
              <a:gd name="connsiteX7-519" fmla="*/ 0 w 671507"/>
              <a:gd name="connsiteY7-520" fmla="*/ 933615 h 1045959"/>
              <a:gd name="connsiteX8-521" fmla="*/ 0 w 671507"/>
              <a:gd name="connsiteY8-522" fmla="*/ 171007 h 1045959"/>
              <a:gd name="connsiteX0-523" fmla="*/ 0 w 671507"/>
              <a:gd name="connsiteY0-524" fmla="*/ 171007 h 1076607"/>
              <a:gd name="connsiteX1-525" fmla="*/ 52061 w 671507"/>
              <a:gd name="connsiteY1-526" fmla="*/ 110989 h 1076607"/>
              <a:gd name="connsiteX2-527" fmla="*/ 649864 w 671507"/>
              <a:gd name="connsiteY2-528" fmla="*/ 840 h 1076607"/>
              <a:gd name="connsiteX3-529" fmla="*/ 664368 w 671507"/>
              <a:gd name="connsiteY3-530" fmla="*/ 123382 h 1076607"/>
              <a:gd name="connsiteX4-531" fmla="*/ 671338 w 671507"/>
              <a:gd name="connsiteY4-532" fmla="*/ 970833 h 1076607"/>
              <a:gd name="connsiteX5-533" fmla="*/ 630096 w 671507"/>
              <a:gd name="connsiteY5-534" fmla="*/ 1076607 h 1076607"/>
              <a:gd name="connsiteX6-535" fmla="*/ 34553 w 671507"/>
              <a:gd name="connsiteY6-536" fmla="*/ 1002442 h 1076607"/>
              <a:gd name="connsiteX7-537" fmla="*/ 0 w 671507"/>
              <a:gd name="connsiteY7-538" fmla="*/ 933615 h 1076607"/>
              <a:gd name="connsiteX8-539" fmla="*/ 0 w 671507"/>
              <a:gd name="connsiteY8-540" fmla="*/ 171007 h 1076607"/>
              <a:gd name="connsiteX0-541" fmla="*/ 0 w 676497"/>
              <a:gd name="connsiteY0-542" fmla="*/ 171007 h 1076607"/>
              <a:gd name="connsiteX1-543" fmla="*/ 52061 w 676497"/>
              <a:gd name="connsiteY1-544" fmla="*/ 110989 h 1076607"/>
              <a:gd name="connsiteX2-545" fmla="*/ 649864 w 676497"/>
              <a:gd name="connsiteY2-546" fmla="*/ 840 h 1076607"/>
              <a:gd name="connsiteX3-547" fmla="*/ 664368 w 676497"/>
              <a:gd name="connsiteY3-548" fmla="*/ 123382 h 1076607"/>
              <a:gd name="connsiteX4-549" fmla="*/ 676381 w 676497"/>
              <a:gd name="connsiteY4-550" fmla="*/ 998695 h 1076607"/>
              <a:gd name="connsiteX5-551" fmla="*/ 630096 w 676497"/>
              <a:gd name="connsiteY5-552" fmla="*/ 1076607 h 1076607"/>
              <a:gd name="connsiteX6-553" fmla="*/ 34553 w 676497"/>
              <a:gd name="connsiteY6-554" fmla="*/ 1002442 h 1076607"/>
              <a:gd name="connsiteX7-555" fmla="*/ 0 w 676497"/>
              <a:gd name="connsiteY7-556" fmla="*/ 933615 h 1076607"/>
              <a:gd name="connsiteX8-557" fmla="*/ 0 w 676497"/>
              <a:gd name="connsiteY8-558" fmla="*/ 171007 h 1076607"/>
              <a:gd name="connsiteX0-559" fmla="*/ 0 w 676497"/>
              <a:gd name="connsiteY0-560" fmla="*/ 171007 h 1076607"/>
              <a:gd name="connsiteX1-561" fmla="*/ 52061 w 676497"/>
              <a:gd name="connsiteY1-562" fmla="*/ 110989 h 1076607"/>
              <a:gd name="connsiteX2-563" fmla="*/ 649864 w 676497"/>
              <a:gd name="connsiteY2-564" fmla="*/ 840 h 1076607"/>
              <a:gd name="connsiteX3-565" fmla="*/ 664368 w 676497"/>
              <a:gd name="connsiteY3-566" fmla="*/ 123382 h 1076607"/>
              <a:gd name="connsiteX4-567" fmla="*/ 676381 w 676497"/>
              <a:gd name="connsiteY4-568" fmla="*/ 998695 h 1076607"/>
              <a:gd name="connsiteX5-569" fmla="*/ 630096 w 676497"/>
              <a:gd name="connsiteY5-570" fmla="*/ 1076607 h 1076607"/>
              <a:gd name="connsiteX6-571" fmla="*/ 34553 w 676497"/>
              <a:gd name="connsiteY6-572" fmla="*/ 1002442 h 1076607"/>
              <a:gd name="connsiteX7-573" fmla="*/ 0 w 676497"/>
              <a:gd name="connsiteY7-574" fmla="*/ 933615 h 1076607"/>
              <a:gd name="connsiteX8-575" fmla="*/ 0 w 676497"/>
              <a:gd name="connsiteY8-576" fmla="*/ 171007 h 1076607"/>
              <a:gd name="connsiteX0-577" fmla="*/ 0 w 676691"/>
              <a:gd name="connsiteY0-578" fmla="*/ 171007 h 1076607"/>
              <a:gd name="connsiteX1-579" fmla="*/ 52061 w 676691"/>
              <a:gd name="connsiteY1-580" fmla="*/ 110989 h 1076607"/>
              <a:gd name="connsiteX2-581" fmla="*/ 649864 w 676691"/>
              <a:gd name="connsiteY2-582" fmla="*/ 840 h 1076607"/>
              <a:gd name="connsiteX3-583" fmla="*/ 674453 w 676691"/>
              <a:gd name="connsiteY3-584" fmla="*/ 123382 h 1076607"/>
              <a:gd name="connsiteX4-585" fmla="*/ 676381 w 676691"/>
              <a:gd name="connsiteY4-586" fmla="*/ 998695 h 1076607"/>
              <a:gd name="connsiteX5-587" fmla="*/ 630096 w 676691"/>
              <a:gd name="connsiteY5-588" fmla="*/ 1076607 h 1076607"/>
              <a:gd name="connsiteX6-589" fmla="*/ 34553 w 676691"/>
              <a:gd name="connsiteY6-590" fmla="*/ 1002442 h 1076607"/>
              <a:gd name="connsiteX7-591" fmla="*/ 0 w 676691"/>
              <a:gd name="connsiteY7-592" fmla="*/ 933615 h 1076607"/>
              <a:gd name="connsiteX8-593" fmla="*/ 0 w 676691"/>
              <a:gd name="connsiteY8-594" fmla="*/ 171007 h 1076607"/>
              <a:gd name="connsiteX0-595" fmla="*/ 0 w 676691"/>
              <a:gd name="connsiteY0-596" fmla="*/ 168240 h 1073840"/>
              <a:gd name="connsiteX1-597" fmla="*/ 52061 w 676691"/>
              <a:gd name="connsiteY1-598" fmla="*/ 108222 h 1073840"/>
              <a:gd name="connsiteX2-599" fmla="*/ 639779 w 676691"/>
              <a:gd name="connsiteY2-600" fmla="*/ 860 h 1073840"/>
              <a:gd name="connsiteX3-601" fmla="*/ 674453 w 676691"/>
              <a:gd name="connsiteY3-602" fmla="*/ 120615 h 1073840"/>
              <a:gd name="connsiteX4-603" fmla="*/ 676381 w 676691"/>
              <a:gd name="connsiteY4-604" fmla="*/ 995928 h 1073840"/>
              <a:gd name="connsiteX5-605" fmla="*/ 630096 w 676691"/>
              <a:gd name="connsiteY5-606" fmla="*/ 1073840 h 1073840"/>
              <a:gd name="connsiteX6-607" fmla="*/ 34553 w 676691"/>
              <a:gd name="connsiteY6-608" fmla="*/ 999675 h 1073840"/>
              <a:gd name="connsiteX7-609" fmla="*/ 0 w 676691"/>
              <a:gd name="connsiteY7-610" fmla="*/ 930848 h 1073840"/>
              <a:gd name="connsiteX8-611" fmla="*/ 0 w 676691"/>
              <a:gd name="connsiteY8-612" fmla="*/ 168240 h 1073840"/>
              <a:gd name="connsiteX0-613" fmla="*/ 0 w 676691"/>
              <a:gd name="connsiteY0-614" fmla="*/ 168240 h 1073840"/>
              <a:gd name="connsiteX1-615" fmla="*/ 52061 w 676691"/>
              <a:gd name="connsiteY1-616" fmla="*/ 108222 h 1073840"/>
              <a:gd name="connsiteX2-617" fmla="*/ 639779 w 676691"/>
              <a:gd name="connsiteY2-618" fmla="*/ 860 h 1073840"/>
              <a:gd name="connsiteX3-619" fmla="*/ 674453 w 676691"/>
              <a:gd name="connsiteY3-620" fmla="*/ 120615 h 1073840"/>
              <a:gd name="connsiteX4-621" fmla="*/ 676381 w 676691"/>
              <a:gd name="connsiteY4-622" fmla="*/ 995928 h 1073840"/>
              <a:gd name="connsiteX5-623" fmla="*/ 630096 w 676691"/>
              <a:gd name="connsiteY5-624" fmla="*/ 1073840 h 1073840"/>
              <a:gd name="connsiteX6-625" fmla="*/ 34553 w 676691"/>
              <a:gd name="connsiteY6-626" fmla="*/ 999675 h 1073840"/>
              <a:gd name="connsiteX7-627" fmla="*/ 0 w 676691"/>
              <a:gd name="connsiteY7-628" fmla="*/ 930848 h 1073840"/>
              <a:gd name="connsiteX8-629" fmla="*/ 0 w 676691"/>
              <a:gd name="connsiteY8-630" fmla="*/ 168240 h 1073840"/>
              <a:gd name="connsiteX0-631" fmla="*/ 0 w 676691"/>
              <a:gd name="connsiteY0-632" fmla="*/ 168240 h 1073840"/>
              <a:gd name="connsiteX1-633" fmla="*/ 52061 w 676691"/>
              <a:gd name="connsiteY1-634" fmla="*/ 108222 h 1073840"/>
              <a:gd name="connsiteX2-635" fmla="*/ 639779 w 676691"/>
              <a:gd name="connsiteY2-636" fmla="*/ 860 h 1073840"/>
              <a:gd name="connsiteX3-637" fmla="*/ 674453 w 676691"/>
              <a:gd name="connsiteY3-638" fmla="*/ 120615 h 1073840"/>
              <a:gd name="connsiteX4-639" fmla="*/ 676381 w 676691"/>
              <a:gd name="connsiteY4-640" fmla="*/ 995928 h 1073840"/>
              <a:gd name="connsiteX5-641" fmla="*/ 630096 w 676691"/>
              <a:gd name="connsiteY5-642" fmla="*/ 1073840 h 1073840"/>
              <a:gd name="connsiteX6-643" fmla="*/ 34553 w 676691"/>
              <a:gd name="connsiteY6-644" fmla="*/ 999675 h 1073840"/>
              <a:gd name="connsiteX7-645" fmla="*/ 0 w 676691"/>
              <a:gd name="connsiteY7-646" fmla="*/ 930848 h 1073840"/>
              <a:gd name="connsiteX8-647" fmla="*/ 0 w 676691"/>
              <a:gd name="connsiteY8-648" fmla="*/ 168240 h 1073840"/>
              <a:gd name="connsiteX0-649" fmla="*/ 0 w 676691"/>
              <a:gd name="connsiteY0-650" fmla="*/ 167905 h 1073505"/>
              <a:gd name="connsiteX1-651" fmla="*/ 52061 w 676691"/>
              <a:gd name="connsiteY1-652" fmla="*/ 107887 h 1073505"/>
              <a:gd name="connsiteX2-653" fmla="*/ 639779 w 676691"/>
              <a:gd name="connsiteY2-654" fmla="*/ 525 h 1073505"/>
              <a:gd name="connsiteX3-655" fmla="*/ 674453 w 676691"/>
              <a:gd name="connsiteY3-656" fmla="*/ 120280 h 1073505"/>
              <a:gd name="connsiteX4-657" fmla="*/ 676381 w 676691"/>
              <a:gd name="connsiteY4-658" fmla="*/ 995593 h 1073505"/>
              <a:gd name="connsiteX5-659" fmla="*/ 630096 w 676691"/>
              <a:gd name="connsiteY5-660" fmla="*/ 1073505 h 1073505"/>
              <a:gd name="connsiteX6-661" fmla="*/ 34553 w 676691"/>
              <a:gd name="connsiteY6-662" fmla="*/ 999340 h 1073505"/>
              <a:gd name="connsiteX7-663" fmla="*/ 0 w 676691"/>
              <a:gd name="connsiteY7-664" fmla="*/ 930513 h 1073505"/>
              <a:gd name="connsiteX8-665" fmla="*/ 0 w 676691"/>
              <a:gd name="connsiteY8-666" fmla="*/ 167905 h 1073505"/>
              <a:gd name="connsiteX0-667" fmla="*/ 0 w 676691"/>
              <a:gd name="connsiteY0-668" fmla="*/ 167905 h 1073505"/>
              <a:gd name="connsiteX1-669" fmla="*/ 46173 w 676691"/>
              <a:gd name="connsiteY1-670" fmla="*/ 97258 h 1073505"/>
              <a:gd name="connsiteX2-671" fmla="*/ 639779 w 676691"/>
              <a:gd name="connsiteY2-672" fmla="*/ 525 h 1073505"/>
              <a:gd name="connsiteX3-673" fmla="*/ 674453 w 676691"/>
              <a:gd name="connsiteY3-674" fmla="*/ 120280 h 1073505"/>
              <a:gd name="connsiteX4-675" fmla="*/ 676381 w 676691"/>
              <a:gd name="connsiteY4-676" fmla="*/ 995593 h 1073505"/>
              <a:gd name="connsiteX5-677" fmla="*/ 630096 w 676691"/>
              <a:gd name="connsiteY5-678" fmla="*/ 1073505 h 1073505"/>
              <a:gd name="connsiteX6-679" fmla="*/ 34553 w 676691"/>
              <a:gd name="connsiteY6-680" fmla="*/ 999340 h 1073505"/>
              <a:gd name="connsiteX7-681" fmla="*/ 0 w 676691"/>
              <a:gd name="connsiteY7-682" fmla="*/ 930513 h 1073505"/>
              <a:gd name="connsiteX8-683" fmla="*/ 0 w 676691"/>
              <a:gd name="connsiteY8-684" fmla="*/ 167905 h 1073505"/>
              <a:gd name="connsiteX0-685" fmla="*/ 0 w 676691"/>
              <a:gd name="connsiteY0-686" fmla="*/ 167905 h 1073505"/>
              <a:gd name="connsiteX1-687" fmla="*/ 46173 w 676691"/>
              <a:gd name="connsiteY1-688" fmla="*/ 97258 h 1073505"/>
              <a:gd name="connsiteX2-689" fmla="*/ 639779 w 676691"/>
              <a:gd name="connsiteY2-690" fmla="*/ 525 h 1073505"/>
              <a:gd name="connsiteX3-691" fmla="*/ 674453 w 676691"/>
              <a:gd name="connsiteY3-692" fmla="*/ 120280 h 1073505"/>
              <a:gd name="connsiteX4-693" fmla="*/ 676381 w 676691"/>
              <a:gd name="connsiteY4-694" fmla="*/ 995593 h 1073505"/>
              <a:gd name="connsiteX5-695" fmla="*/ 630096 w 676691"/>
              <a:gd name="connsiteY5-696" fmla="*/ 1073505 h 1073505"/>
              <a:gd name="connsiteX6-697" fmla="*/ 34553 w 676691"/>
              <a:gd name="connsiteY6-698" fmla="*/ 999340 h 1073505"/>
              <a:gd name="connsiteX7-699" fmla="*/ 0 w 676691"/>
              <a:gd name="connsiteY7-700" fmla="*/ 930513 h 1073505"/>
              <a:gd name="connsiteX8-701" fmla="*/ 0 w 676691"/>
              <a:gd name="connsiteY8-702" fmla="*/ 167905 h 1073505"/>
            </a:gdLst>
            <a:ahLst/>
            <a:cxnLst>
              <a:cxn ang="0">
                <a:pos x="connsiteX0-685" y="connsiteY0-686"/>
              </a:cxn>
              <a:cxn ang="0">
                <a:pos x="connsiteX1-687" y="connsiteY1-688"/>
              </a:cxn>
              <a:cxn ang="0">
                <a:pos x="connsiteX2-689" y="connsiteY2-690"/>
              </a:cxn>
              <a:cxn ang="0">
                <a:pos x="connsiteX3-691" y="connsiteY3-692"/>
              </a:cxn>
              <a:cxn ang="0">
                <a:pos x="connsiteX4-693" y="connsiteY4-694"/>
              </a:cxn>
              <a:cxn ang="0">
                <a:pos x="connsiteX5-695" y="connsiteY5-696"/>
              </a:cxn>
              <a:cxn ang="0">
                <a:pos x="connsiteX6-697" y="connsiteY6-698"/>
              </a:cxn>
              <a:cxn ang="0">
                <a:pos x="connsiteX7-699" y="connsiteY7-700"/>
              </a:cxn>
              <a:cxn ang="0">
                <a:pos x="connsiteX8-701" y="connsiteY8-702"/>
              </a:cxn>
            </a:cxnLst>
            <a:rect l="l" t="t" r="r" b="b"/>
            <a:pathLst>
              <a:path w="676691" h="1073505">
                <a:moveTo>
                  <a:pt x="0" y="167905"/>
                </a:moveTo>
                <a:cubicBezTo>
                  <a:pt x="0" y="151684"/>
                  <a:pt x="7260" y="105617"/>
                  <a:pt x="46173" y="97258"/>
                </a:cubicBezTo>
                <a:cubicBezTo>
                  <a:pt x="162047" y="83969"/>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blipFill>
            <a:blip r:embed="rId6"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prstClr val="white"/>
              </a:solidFill>
            </a:endParaRPr>
          </a:p>
        </p:txBody>
      </p:sp>
      <p:sp>
        <p:nvSpPr>
          <p:cNvPr id="18440" name="TextBox 22"/>
          <p:cNvSpPr txBox="1">
            <a:spLocks noChangeArrowheads="1"/>
          </p:cNvSpPr>
          <p:nvPr/>
        </p:nvSpPr>
        <p:spPr bwMode="auto">
          <a:xfrm>
            <a:off x="1763713" y="3924300"/>
            <a:ext cx="50768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2060"/>
                </a:solidFill>
                <a:latin typeface="Arial" pitchFamily="34" charset="0"/>
              </a:rPr>
              <a:t>添加您的文字艺随风工作室坚持以创新为原则</a:t>
            </a:r>
            <a:endParaRPr lang="en-US" altLang="zh-CN">
              <a:solidFill>
                <a:srgbClr val="002060"/>
              </a:solidFill>
              <a:latin typeface="Arial" pitchFamily="34" charset="0"/>
            </a:endParaRPr>
          </a:p>
          <a:p>
            <a:r>
              <a:rPr lang="zh-CN" altLang="en-US">
                <a:solidFill>
                  <a:srgbClr val="002060"/>
                </a:solidFill>
                <a:latin typeface="Arial" pitchFamily="34" charset="0"/>
              </a:rPr>
              <a:t>添加您的文字艺随风工作室坚持以创新为原则</a:t>
            </a:r>
            <a:endParaRPr lang="en-US" altLang="zh-CN">
              <a:solidFill>
                <a:srgbClr val="002060"/>
              </a:solidFill>
              <a:latin typeface="Arial" pitchFamily="34" charset="0"/>
            </a:endParaRPr>
          </a:p>
          <a:p>
            <a:endParaRPr lang="en-US" altLang="zh-CN">
              <a:solidFill>
                <a:srgbClr val="002060"/>
              </a:solidFill>
              <a:latin typeface="Arial" pitchFamily="34" charset="0"/>
            </a:endParaRPr>
          </a:p>
        </p:txBody>
      </p:sp>
      <p:sp>
        <p:nvSpPr>
          <p:cNvPr id="24" name="圆角矩形 97"/>
          <p:cNvSpPr/>
          <p:nvPr/>
        </p:nvSpPr>
        <p:spPr>
          <a:xfrm>
            <a:off x="2730500" y="2427288"/>
            <a:ext cx="977900" cy="93345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1" fmla="*/ 0 w 690562"/>
              <a:gd name="connsiteY0-2" fmla="*/ 96045 h 888023"/>
              <a:gd name="connsiteX1-3" fmla="*/ 29370 w 690562"/>
              <a:gd name="connsiteY1-4" fmla="*/ 66675 h 888023"/>
              <a:gd name="connsiteX2-5" fmla="*/ 627855 w 690562"/>
              <a:gd name="connsiteY2-6" fmla="*/ 0 h 888023"/>
              <a:gd name="connsiteX3-7" fmla="*/ 690562 w 690562"/>
              <a:gd name="connsiteY3-8" fmla="*/ 96045 h 888023"/>
              <a:gd name="connsiteX4-9" fmla="*/ 690562 w 690562"/>
              <a:gd name="connsiteY4-10" fmla="*/ 858653 h 888023"/>
              <a:gd name="connsiteX5-11" fmla="*/ 661192 w 690562"/>
              <a:gd name="connsiteY5-12" fmla="*/ 888023 h 888023"/>
              <a:gd name="connsiteX6-13" fmla="*/ 29370 w 690562"/>
              <a:gd name="connsiteY6-14" fmla="*/ 888023 h 888023"/>
              <a:gd name="connsiteX7-15" fmla="*/ 0 w 690562"/>
              <a:gd name="connsiteY7-16" fmla="*/ 858653 h 888023"/>
              <a:gd name="connsiteX8-17" fmla="*/ 0 w 690562"/>
              <a:gd name="connsiteY8-18" fmla="*/ 96045 h 888023"/>
              <a:gd name="connsiteX0-19" fmla="*/ 0 w 690562"/>
              <a:gd name="connsiteY0-20" fmla="*/ 96045 h 888023"/>
              <a:gd name="connsiteX1-21" fmla="*/ 29370 w 690562"/>
              <a:gd name="connsiteY1-22" fmla="*/ 66675 h 888023"/>
              <a:gd name="connsiteX2-23" fmla="*/ 627855 w 690562"/>
              <a:gd name="connsiteY2-24" fmla="*/ 0 h 888023"/>
              <a:gd name="connsiteX3-25" fmla="*/ 690562 w 690562"/>
              <a:gd name="connsiteY3-26" fmla="*/ 96045 h 888023"/>
              <a:gd name="connsiteX4-27" fmla="*/ 690562 w 690562"/>
              <a:gd name="connsiteY4-28" fmla="*/ 858653 h 888023"/>
              <a:gd name="connsiteX5-29" fmla="*/ 661192 w 690562"/>
              <a:gd name="connsiteY5-30" fmla="*/ 888023 h 888023"/>
              <a:gd name="connsiteX6-31" fmla="*/ 29370 w 690562"/>
              <a:gd name="connsiteY6-32" fmla="*/ 888023 h 888023"/>
              <a:gd name="connsiteX7-33" fmla="*/ 0 w 690562"/>
              <a:gd name="connsiteY7-34" fmla="*/ 858653 h 888023"/>
              <a:gd name="connsiteX8-35" fmla="*/ 0 w 690562"/>
              <a:gd name="connsiteY8-36" fmla="*/ 96045 h 888023"/>
              <a:gd name="connsiteX0-37" fmla="*/ 0 w 690562"/>
              <a:gd name="connsiteY0-38" fmla="*/ 96045 h 888023"/>
              <a:gd name="connsiteX1-39" fmla="*/ 29370 w 690562"/>
              <a:gd name="connsiteY1-40" fmla="*/ 66675 h 888023"/>
              <a:gd name="connsiteX2-41" fmla="*/ 627855 w 690562"/>
              <a:gd name="connsiteY2-42" fmla="*/ 0 h 888023"/>
              <a:gd name="connsiteX3-43" fmla="*/ 690562 w 690562"/>
              <a:gd name="connsiteY3-44" fmla="*/ 96045 h 888023"/>
              <a:gd name="connsiteX4-45" fmla="*/ 690562 w 690562"/>
              <a:gd name="connsiteY4-46" fmla="*/ 858653 h 888023"/>
              <a:gd name="connsiteX5-47" fmla="*/ 661192 w 690562"/>
              <a:gd name="connsiteY5-48" fmla="*/ 888023 h 888023"/>
              <a:gd name="connsiteX6-49" fmla="*/ 29370 w 690562"/>
              <a:gd name="connsiteY6-50" fmla="*/ 888023 h 888023"/>
              <a:gd name="connsiteX7-51" fmla="*/ 0 w 690562"/>
              <a:gd name="connsiteY7-52" fmla="*/ 858653 h 888023"/>
              <a:gd name="connsiteX8-53" fmla="*/ 0 w 690562"/>
              <a:gd name="connsiteY8-54" fmla="*/ 96045 h 888023"/>
              <a:gd name="connsiteX0-55" fmla="*/ 0 w 690562"/>
              <a:gd name="connsiteY0-56" fmla="*/ 96045 h 888023"/>
              <a:gd name="connsiteX1-57" fmla="*/ 29370 w 690562"/>
              <a:gd name="connsiteY1-58" fmla="*/ 66675 h 888023"/>
              <a:gd name="connsiteX2-59" fmla="*/ 627855 w 690562"/>
              <a:gd name="connsiteY2-60" fmla="*/ 0 h 888023"/>
              <a:gd name="connsiteX3-61" fmla="*/ 669130 w 690562"/>
              <a:gd name="connsiteY3-62" fmla="*/ 34132 h 888023"/>
              <a:gd name="connsiteX4-63" fmla="*/ 690562 w 690562"/>
              <a:gd name="connsiteY4-64" fmla="*/ 858653 h 888023"/>
              <a:gd name="connsiteX5-65" fmla="*/ 661192 w 690562"/>
              <a:gd name="connsiteY5-66" fmla="*/ 888023 h 888023"/>
              <a:gd name="connsiteX6-67" fmla="*/ 29370 w 690562"/>
              <a:gd name="connsiteY6-68" fmla="*/ 888023 h 888023"/>
              <a:gd name="connsiteX7-69" fmla="*/ 0 w 690562"/>
              <a:gd name="connsiteY7-70" fmla="*/ 858653 h 888023"/>
              <a:gd name="connsiteX8-71" fmla="*/ 0 w 690562"/>
              <a:gd name="connsiteY8-72" fmla="*/ 96045 h 888023"/>
              <a:gd name="connsiteX0-73" fmla="*/ 0 w 690562"/>
              <a:gd name="connsiteY0-74" fmla="*/ 103189 h 895167"/>
              <a:gd name="connsiteX1-75" fmla="*/ 29370 w 690562"/>
              <a:gd name="connsiteY1-76" fmla="*/ 73819 h 895167"/>
              <a:gd name="connsiteX2-77" fmla="*/ 625474 w 690562"/>
              <a:gd name="connsiteY2-78" fmla="*/ 0 h 895167"/>
              <a:gd name="connsiteX3-79" fmla="*/ 669130 w 690562"/>
              <a:gd name="connsiteY3-80" fmla="*/ 41276 h 895167"/>
              <a:gd name="connsiteX4-81" fmla="*/ 690562 w 690562"/>
              <a:gd name="connsiteY4-82" fmla="*/ 865797 h 895167"/>
              <a:gd name="connsiteX5-83" fmla="*/ 661192 w 690562"/>
              <a:gd name="connsiteY5-84" fmla="*/ 895167 h 895167"/>
              <a:gd name="connsiteX6-85" fmla="*/ 29370 w 690562"/>
              <a:gd name="connsiteY6-86" fmla="*/ 895167 h 895167"/>
              <a:gd name="connsiteX7-87" fmla="*/ 0 w 690562"/>
              <a:gd name="connsiteY7-88" fmla="*/ 865797 h 895167"/>
              <a:gd name="connsiteX8-89" fmla="*/ 0 w 690562"/>
              <a:gd name="connsiteY8-90" fmla="*/ 103189 h 895167"/>
              <a:gd name="connsiteX0-91" fmla="*/ 0 w 690562"/>
              <a:gd name="connsiteY0-92" fmla="*/ 103189 h 935648"/>
              <a:gd name="connsiteX1-93" fmla="*/ 29370 w 690562"/>
              <a:gd name="connsiteY1-94" fmla="*/ 73819 h 935648"/>
              <a:gd name="connsiteX2-95" fmla="*/ 625474 w 690562"/>
              <a:gd name="connsiteY2-96" fmla="*/ 0 h 935648"/>
              <a:gd name="connsiteX3-97" fmla="*/ 669130 w 690562"/>
              <a:gd name="connsiteY3-98" fmla="*/ 41276 h 935648"/>
              <a:gd name="connsiteX4-99" fmla="*/ 690562 w 690562"/>
              <a:gd name="connsiteY4-100" fmla="*/ 865797 h 935648"/>
              <a:gd name="connsiteX5-101" fmla="*/ 632617 w 690562"/>
              <a:gd name="connsiteY5-102" fmla="*/ 935648 h 935648"/>
              <a:gd name="connsiteX6-103" fmla="*/ 29370 w 690562"/>
              <a:gd name="connsiteY6-104" fmla="*/ 895167 h 935648"/>
              <a:gd name="connsiteX7-105" fmla="*/ 0 w 690562"/>
              <a:gd name="connsiteY7-106" fmla="*/ 865797 h 935648"/>
              <a:gd name="connsiteX8-107" fmla="*/ 0 w 690562"/>
              <a:gd name="connsiteY8-108" fmla="*/ 103189 h 935648"/>
              <a:gd name="connsiteX0-109" fmla="*/ 0 w 669130"/>
              <a:gd name="connsiteY0-110" fmla="*/ 103189 h 935648"/>
              <a:gd name="connsiteX1-111" fmla="*/ 29370 w 669130"/>
              <a:gd name="connsiteY1-112" fmla="*/ 73819 h 935648"/>
              <a:gd name="connsiteX2-113" fmla="*/ 625474 w 669130"/>
              <a:gd name="connsiteY2-114" fmla="*/ 0 h 935648"/>
              <a:gd name="connsiteX3-115" fmla="*/ 669130 w 669130"/>
              <a:gd name="connsiteY3-116" fmla="*/ 41276 h 935648"/>
              <a:gd name="connsiteX4-117" fmla="*/ 650081 w 669130"/>
              <a:gd name="connsiteY4-118" fmla="*/ 870560 h 935648"/>
              <a:gd name="connsiteX5-119" fmla="*/ 632617 w 669130"/>
              <a:gd name="connsiteY5-120" fmla="*/ 935648 h 935648"/>
              <a:gd name="connsiteX6-121" fmla="*/ 29370 w 669130"/>
              <a:gd name="connsiteY6-122" fmla="*/ 895167 h 935648"/>
              <a:gd name="connsiteX7-123" fmla="*/ 0 w 669130"/>
              <a:gd name="connsiteY7-124" fmla="*/ 865797 h 935648"/>
              <a:gd name="connsiteX8-125" fmla="*/ 0 w 669130"/>
              <a:gd name="connsiteY8-126" fmla="*/ 103189 h 935648"/>
              <a:gd name="connsiteX0-127" fmla="*/ 0 w 669130"/>
              <a:gd name="connsiteY0-128" fmla="*/ 103189 h 935648"/>
              <a:gd name="connsiteX1-129" fmla="*/ 29370 w 669130"/>
              <a:gd name="connsiteY1-130" fmla="*/ 73819 h 935648"/>
              <a:gd name="connsiteX2-131" fmla="*/ 625474 w 669130"/>
              <a:gd name="connsiteY2-132" fmla="*/ 0 h 935648"/>
              <a:gd name="connsiteX3-133" fmla="*/ 669130 w 669130"/>
              <a:gd name="connsiteY3-134" fmla="*/ 41276 h 935648"/>
              <a:gd name="connsiteX4-135" fmla="*/ 659606 w 669130"/>
              <a:gd name="connsiteY4-136" fmla="*/ 887228 h 935648"/>
              <a:gd name="connsiteX5-137" fmla="*/ 632617 w 669130"/>
              <a:gd name="connsiteY5-138" fmla="*/ 935648 h 935648"/>
              <a:gd name="connsiteX6-139" fmla="*/ 29370 w 669130"/>
              <a:gd name="connsiteY6-140" fmla="*/ 895167 h 935648"/>
              <a:gd name="connsiteX7-141" fmla="*/ 0 w 669130"/>
              <a:gd name="connsiteY7-142" fmla="*/ 865797 h 935648"/>
              <a:gd name="connsiteX8-143" fmla="*/ 0 w 669130"/>
              <a:gd name="connsiteY8-144" fmla="*/ 103189 h 935648"/>
              <a:gd name="connsiteX0-145" fmla="*/ 0 w 669130"/>
              <a:gd name="connsiteY0-146" fmla="*/ 103189 h 935648"/>
              <a:gd name="connsiteX1-147" fmla="*/ 29370 w 669130"/>
              <a:gd name="connsiteY1-148" fmla="*/ 73819 h 935648"/>
              <a:gd name="connsiteX2-149" fmla="*/ 625474 w 669130"/>
              <a:gd name="connsiteY2-150" fmla="*/ 0 h 935648"/>
              <a:gd name="connsiteX3-151" fmla="*/ 669130 w 669130"/>
              <a:gd name="connsiteY3-152" fmla="*/ 41276 h 935648"/>
              <a:gd name="connsiteX4-153" fmla="*/ 659606 w 669130"/>
              <a:gd name="connsiteY4-154" fmla="*/ 887228 h 935648"/>
              <a:gd name="connsiteX5-155" fmla="*/ 632617 w 669130"/>
              <a:gd name="connsiteY5-156" fmla="*/ 935648 h 935648"/>
              <a:gd name="connsiteX6-157" fmla="*/ 26989 w 669130"/>
              <a:gd name="connsiteY6-158" fmla="*/ 902311 h 935648"/>
              <a:gd name="connsiteX7-159" fmla="*/ 0 w 669130"/>
              <a:gd name="connsiteY7-160" fmla="*/ 865797 h 935648"/>
              <a:gd name="connsiteX8-161" fmla="*/ 0 w 669130"/>
              <a:gd name="connsiteY8-162" fmla="*/ 103189 h 935648"/>
              <a:gd name="connsiteX0-163" fmla="*/ 0 w 669130"/>
              <a:gd name="connsiteY0-164" fmla="*/ 100808 h 933267"/>
              <a:gd name="connsiteX1-165" fmla="*/ 29370 w 669130"/>
              <a:gd name="connsiteY1-166" fmla="*/ 71438 h 933267"/>
              <a:gd name="connsiteX2-167" fmla="*/ 625474 w 669130"/>
              <a:gd name="connsiteY2-168" fmla="*/ 0 h 933267"/>
              <a:gd name="connsiteX3-169" fmla="*/ 669130 w 669130"/>
              <a:gd name="connsiteY3-170" fmla="*/ 38895 h 933267"/>
              <a:gd name="connsiteX4-171" fmla="*/ 659606 w 669130"/>
              <a:gd name="connsiteY4-172" fmla="*/ 884847 h 933267"/>
              <a:gd name="connsiteX5-173" fmla="*/ 632617 w 669130"/>
              <a:gd name="connsiteY5-174" fmla="*/ 933267 h 933267"/>
              <a:gd name="connsiteX6-175" fmla="*/ 26989 w 669130"/>
              <a:gd name="connsiteY6-176" fmla="*/ 899930 h 933267"/>
              <a:gd name="connsiteX7-177" fmla="*/ 0 w 669130"/>
              <a:gd name="connsiteY7-178" fmla="*/ 863416 h 933267"/>
              <a:gd name="connsiteX8-179" fmla="*/ 0 w 669130"/>
              <a:gd name="connsiteY8-180" fmla="*/ 100808 h 933267"/>
              <a:gd name="connsiteX0-181" fmla="*/ 0 w 669130"/>
              <a:gd name="connsiteY0-182" fmla="*/ 100808 h 933267"/>
              <a:gd name="connsiteX1-183" fmla="*/ 29370 w 669130"/>
              <a:gd name="connsiteY1-184" fmla="*/ 71438 h 933267"/>
              <a:gd name="connsiteX2-185" fmla="*/ 625474 w 669130"/>
              <a:gd name="connsiteY2-186" fmla="*/ 0 h 933267"/>
              <a:gd name="connsiteX3-187" fmla="*/ 669130 w 669130"/>
              <a:gd name="connsiteY3-188" fmla="*/ 38895 h 933267"/>
              <a:gd name="connsiteX4-189" fmla="*/ 659606 w 669130"/>
              <a:gd name="connsiteY4-190" fmla="*/ 884847 h 933267"/>
              <a:gd name="connsiteX5-191" fmla="*/ 632617 w 669130"/>
              <a:gd name="connsiteY5-192" fmla="*/ 933267 h 933267"/>
              <a:gd name="connsiteX6-193" fmla="*/ 26989 w 669130"/>
              <a:gd name="connsiteY6-194" fmla="*/ 899930 h 933267"/>
              <a:gd name="connsiteX7-195" fmla="*/ 0 w 669130"/>
              <a:gd name="connsiteY7-196" fmla="*/ 863416 h 933267"/>
              <a:gd name="connsiteX8-197" fmla="*/ 0 w 669130"/>
              <a:gd name="connsiteY8-198" fmla="*/ 100808 h 933267"/>
              <a:gd name="connsiteX0-199" fmla="*/ 0 w 659606"/>
              <a:gd name="connsiteY0-200" fmla="*/ 100808 h 933267"/>
              <a:gd name="connsiteX1-201" fmla="*/ 29370 w 659606"/>
              <a:gd name="connsiteY1-202" fmla="*/ 71438 h 933267"/>
              <a:gd name="connsiteX2-203" fmla="*/ 625474 w 659606"/>
              <a:gd name="connsiteY2-204" fmla="*/ 0 h 933267"/>
              <a:gd name="connsiteX3-205" fmla="*/ 650080 w 659606"/>
              <a:gd name="connsiteY3-206" fmla="*/ 43658 h 933267"/>
              <a:gd name="connsiteX4-207" fmla="*/ 659606 w 659606"/>
              <a:gd name="connsiteY4-208" fmla="*/ 884847 h 933267"/>
              <a:gd name="connsiteX5-209" fmla="*/ 632617 w 659606"/>
              <a:gd name="connsiteY5-210" fmla="*/ 933267 h 933267"/>
              <a:gd name="connsiteX6-211" fmla="*/ 26989 w 659606"/>
              <a:gd name="connsiteY6-212" fmla="*/ 899930 h 933267"/>
              <a:gd name="connsiteX7-213" fmla="*/ 0 w 659606"/>
              <a:gd name="connsiteY7-214" fmla="*/ 863416 h 933267"/>
              <a:gd name="connsiteX8-215" fmla="*/ 0 w 659606"/>
              <a:gd name="connsiteY8-216" fmla="*/ 100808 h 933267"/>
              <a:gd name="connsiteX0-217" fmla="*/ 0 w 664368"/>
              <a:gd name="connsiteY0-218" fmla="*/ 100808 h 933267"/>
              <a:gd name="connsiteX1-219" fmla="*/ 29370 w 664368"/>
              <a:gd name="connsiteY1-220" fmla="*/ 71438 h 933267"/>
              <a:gd name="connsiteX2-221" fmla="*/ 625474 w 664368"/>
              <a:gd name="connsiteY2-222" fmla="*/ 0 h 933267"/>
              <a:gd name="connsiteX3-223" fmla="*/ 664368 w 664368"/>
              <a:gd name="connsiteY3-224" fmla="*/ 53183 h 933267"/>
              <a:gd name="connsiteX4-225" fmla="*/ 659606 w 664368"/>
              <a:gd name="connsiteY4-226" fmla="*/ 884847 h 933267"/>
              <a:gd name="connsiteX5-227" fmla="*/ 632617 w 664368"/>
              <a:gd name="connsiteY5-228" fmla="*/ 933267 h 933267"/>
              <a:gd name="connsiteX6-229" fmla="*/ 26989 w 664368"/>
              <a:gd name="connsiteY6-230" fmla="*/ 899930 h 933267"/>
              <a:gd name="connsiteX7-231" fmla="*/ 0 w 664368"/>
              <a:gd name="connsiteY7-232" fmla="*/ 863416 h 933267"/>
              <a:gd name="connsiteX8-233" fmla="*/ 0 w 664368"/>
              <a:gd name="connsiteY8-234" fmla="*/ 100808 h 933267"/>
              <a:gd name="connsiteX0-235" fmla="*/ 0 w 664368"/>
              <a:gd name="connsiteY0-236" fmla="*/ 102656 h 935115"/>
              <a:gd name="connsiteX1-237" fmla="*/ 29370 w 664368"/>
              <a:gd name="connsiteY1-238" fmla="*/ 73286 h 935115"/>
              <a:gd name="connsiteX2-239" fmla="*/ 625474 w 664368"/>
              <a:gd name="connsiteY2-240" fmla="*/ 1848 h 935115"/>
              <a:gd name="connsiteX3-241" fmla="*/ 664368 w 664368"/>
              <a:gd name="connsiteY3-242" fmla="*/ 55031 h 935115"/>
              <a:gd name="connsiteX4-243" fmla="*/ 659606 w 664368"/>
              <a:gd name="connsiteY4-244" fmla="*/ 886695 h 935115"/>
              <a:gd name="connsiteX5-245" fmla="*/ 632617 w 664368"/>
              <a:gd name="connsiteY5-246" fmla="*/ 935115 h 935115"/>
              <a:gd name="connsiteX6-247" fmla="*/ 26989 w 664368"/>
              <a:gd name="connsiteY6-248" fmla="*/ 901778 h 935115"/>
              <a:gd name="connsiteX7-249" fmla="*/ 0 w 664368"/>
              <a:gd name="connsiteY7-250" fmla="*/ 865264 h 935115"/>
              <a:gd name="connsiteX8-251" fmla="*/ 0 w 664368"/>
              <a:gd name="connsiteY8-252" fmla="*/ 102656 h 935115"/>
            </a:gdLst>
            <a:ahLst/>
            <a:cxnLst>
              <a:cxn ang="0">
                <a:pos x="connsiteX0-235" y="connsiteY0-236"/>
              </a:cxn>
              <a:cxn ang="0">
                <a:pos x="connsiteX1-237" y="connsiteY1-238"/>
              </a:cxn>
              <a:cxn ang="0">
                <a:pos x="connsiteX2-239" y="connsiteY2-240"/>
              </a:cxn>
              <a:cxn ang="0">
                <a:pos x="connsiteX3-241" y="connsiteY3-242"/>
              </a:cxn>
              <a:cxn ang="0">
                <a:pos x="connsiteX4-243" y="connsiteY4-244"/>
              </a:cxn>
              <a:cxn ang="0">
                <a:pos x="connsiteX5-245" y="connsiteY5-246"/>
              </a:cxn>
              <a:cxn ang="0">
                <a:pos x="connsiteX6-247" y="connsiteY6-248"/>
              </a:cxn>
              <a:cxn ang="0">
                <a:pos x="connsiteX7-249" y="connsiteY7-250"/>
              </a:cxn>
              <a:cxn ang="0">
                <a:pos x="connsiteX8-251" y="connsiteY8-252"/>
              </a:cxn>
            </a:cxnLst>
            <a:rect l="l" t="t" r="r" b="b"/>
            <a:pathLst>
              <a:path w="664368" h="935115">
                <a:moveTo>
                  <a:pt x="0" y="102656"/>
                </a:moveTo>
                <a:cubicBezTo>
                  <a:pt x="0" y="86435"/>
                  <a:pt x="13149" y="73286"/>
                  <a:pt x="29370" y="73286"/>
                </a:cubicBezTo>
                <a:cubicBezTo>
                  <a:pt x="220927" y="58999"/>
                  <a:pt x="467254" y="20899"/>
                  <a:pt x="625474" y="1848"/>
                </a:cubicBezTo>
                <a:cubicBezTo>
                  <a:pt x="658363" y="-10058"/>
                  <a:pt x="664368" y="38810"/>
                  <a:pt x="664368" y="55031"/>
                </a:cubicBezTo>
                <a:cubicBezTo>
                  <a:pt x="662781" y="332252"/>
                  <a:pt x="661193" y="609474"/>
                  <a:pt x="659606" y="886695"/>
                </a:cubicBezTo>
                <a:cubicBezTo>
                  <a:pt x="659606" y="902916"/>
                  <a:pt x="648838" y="935115"/>
                  <a:pt x="632617" y="935115"/>
                </a:cubicBezTo>
                <a:lnTo>
                  <a:pt x="26989" y="901778"/>
                </a:lnTo>
                <a:cubicBezTo>
                  <a:pt x="10768" y="901778"/>
                  <a:pt x="0" y="881485"/>
                  <a:pt x="0" y="865264"/>
                </a:cubicBezTo>
                <a:lnTo>
                  <a:pt x="0" y="102656"/>
                </a:lnTo>
                <a:close/>
              </a:path>
            </a:pathLst>
          </a:custGeom>
          <a:blipFill>
            <a:blip r:embed="rId3"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prstClr val="white"/>
              </a:solidFill>
            </a:endParaRPr>
          </a:p>
        </p:txBody>
      </p:sp>
    </p:spTree>
  </p:cSld>
  <p:clrMapOvr>
    <a:masterClrMapping/>
  </p:clrMapOvr>
  <p:transition spd="slow">
    <p:split orient="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763713" y="1512888"/>
            <a:ext cx="2087562" cy="2087562"/>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3" name="弧形 2"/>
          <p:cNvSpPr/>
          <p:nvPr/>
        </p:nvSpPr>
        <p:spPr>
          <a:xfrm>
            <a:off x="827088" y="1217613"/>
            <a:ext cx="3600450" cy="2736850"/>
          </a:xfrm>
          <a:prstGeom prst="arc">
            <a:avLst>
              <a:gd name="adj1" fmla="val 15938356"/>
              <a:gd name="adj2" fmla="val 5993513"/>
            </a:avLst>
          </a:prstGeom>
          <a:ln>
            <a:solidFill>
              <a:srgbClr val="002060"/>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a:p>
        </p:txBody>
      </p:sp>
      <p:sp>
        <p:nvSpPr>
          <p:cNvPr id="6" name="椭圆 5"/>
          <p:cNvSpPr/>
          <p:nvPr/>
        </p:nvSpPr>
        <p:spPr>
          <a:xfrm>
            <a:off x="4133850" y="2354263"/>
            <a:ext cx="492125" cy="4572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altLang="zh-CN" dirty="0"/>
              <a:t>3</a:t>
            </a:r>
            <a:endParaRPr lang="zh-CN" altLang="en-US" dirty="0"/>
          </a:p>
        </p:txBody>
      </p:sp>
      <p:sp>
        <p:nvSpPr>
          <p:cNvPr id="19460" name="TextBox 7"/>
          <p:cNvSpPr txBox="1">
            <a:spLocks noChangeArrowheads="1"/>
          </p:cNvSpPr>
          <p:nvPr/>
        </p:nvSpPr>
        <p:spPr bwMode="auto">
          <a:xfrm>
            <a:off x="5508625" y="2146300"/>
            <a:ext cx="2530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5400">
                <a:solidFill>
                  <a:srgbClr val="002060"/>
                </a:solidFill>
                <a:latin typeface="Arial" pitchFamily="34" charset="0"/>
              </a:rPr>
              <a:t>THREE</a:t>
            </a:r>
            <a:endParaRPr lang="zh-CN" altLang="en-US" sz="5400">
              <a:solidFill>
                <a:srgbClr val="002060"/>
              </a:solidFill>
              <a:latin typeface="Arial" pitchFamily="34" charset="0"/>
            </a:endParaRPr>
          </a:p>
        </p:txBody>
      </p:sp>
    </p:spTree>
  </p:cSld>
  <p:clrMapOvr>
    <a:masterClrMapping/>
  </p:clrMapOvr>
  <p:transition spd="slow">
    <p:split orient="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p:cNvSpPr/>
          <p:nvPr/>
        </p:nvSpPr>
        <p:spPr>
          <a:xfrm>
            <a:off x="4976813" y="2441575"/>
            <a:ext cx="414337" cy="49688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3" name="椭圆 2"/>
          <p:cNvSpPr/>
          <p:nvPr/>
        </p:nvSpPr>
        <p:spPr>
          <a:xfrm>
            <a:off x="4991100" y="1528763"/>
            <a:ext cx="415925" cy="49688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pic>
        <p:nvPicPr>
          <p:cNvPr id="20483" name="Picture 3" descr="C:\Users\akazaM\Desktop\搜狗截图2016041915050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Box 1"/>
          <p:cNvSpPr txBox="1">
            <a:spLocks noChangeArrowheads="1"/>
          </p:cNvSpPr>
          <p:nvPr/>
        </p:nvSpPr>
        <p:spPr bwMode="auto">
          <a:xfrm>
            <a:off x="3419475" y="5286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2060"/>
                </a:solidFill>
                <a:latin typeface="Arial" pitchFamily="34" charset="0"/>
              </a:rPr>
              <a:t>请输入大标题</a:t>
            </a:r>
          </a:p>
        </p:txBody>
      </p:sp>
      <p:sp>
        <p:nvSpPr>
          <p:cNvPr id="20485" name="Freeform 86"/>
          <p:cNvSpPr>
            <a:spLocks noEditPoints="1" noChangeArrowheads="1"/>
          </p:cNvSpPr>
          <p:nvPr/>
        </p:nvSpPr>
        <p:spPr bwMode="auto">
          <a:xfrm rot="-1896977">
            <a:off x="3236913" y="2998788"/>
            <a:ext cx="1049337" cy="1014412"/>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itchFamily="34" charset="0"/>
              <a:ea typeface="宋体" pitchFamily="2" charset="-122"/>
            </a:endParaRPr>
          </a:p>
        </p:txBody>
      </p:sp>
      <p:sp>
        <p:nvSpPr>
          <p:cNvPr id="2" name="弧形 1"/>
          <p:cNvSpPr/>
          <p:nvPr/>
        </p:nvSpPr>
        <p:spPr>
          <a:xfrm rot="10800000">
            <a:off x="-508000" y="2527300"/>
            <a:ext cx="5499100" cy="1935163"/>
          </a:xfrm>
          <a:prstGeom prst="arc">
            <a:avLst>
              <a:gd name="adj1" fmla="val 11161075"/>
              <a:gd name="adj2" fmla="val 21081261"/>
            </a:avLst>
          </a:prstGeom>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a:p>
        </p:txBody>
      </p:sp>
      <p:sp>
        <p:nvSpPr>
          <p:cNvPr id="20487" name="Freeform 86"/>
          <p:cNvSpPr>
            <a:spLocks noEditPoints="1" noChangeArrowheads="1"/>
          </p:cNvSpPr>
          <p:nvPr/>
        </p:nvSpPr>
        <p:spPr bwMode="auto">
          <a:xfrm>
            <a:off x="1922463" y="2938463"/>
            <a:ext cx="1428750" cy="1420812"/>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itchFamily="34" charset="0"/>
              <a:ea typeface="宋体" pitchFamily="2" charset="-122"/>
            </a:endParaRPr>
          </a:p>
        </p:txBody>
      </p:sp>
      <p:sp>
        <p:nvSpPr>
          <p:cNvPr id="20488" name="Freeform 86"/>
          <p:cNvSpPr>
            <a:spLocks noEditPoints="1" noChangeArrowheads="1"/>
          </p:cNvSpPr>
          <p:nvPr/>
        </p:nvSpPr>
        <p:spPr bwMode="auto">
          <a:xfrm rot="1356869">
            <a:off x="1058863" y="2770188"/>
            <a:ext cx="1046162" cy="1041400"/>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itchFamily="34" charset="0"/>
              <a:ea typeface="宋体" pitchFamily="2" charset="-122"/>
            </a:endParaRPr>
          </a:p>
        </p:txBody>
      </p:sp>
      <p:sp>
        <p:nvSpPr>
          <p:cNvPr id="20489" name="Freeform 86"/>
          <p:cNvSpPr>
            <a:spLocks noEditPoints="1" noChangeArrowheads="1"/>
          </p:cNvSpPr>
          <p:nvPr/>
        </p:nvSpPr>
        <p:spPr bwMode="auto">
          <a:xfrm>
            <a:off x="82550" y="2316163"/>
            <a:ext cx="1193800" cy="11906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itchFamily="34" charset="0"/>
              <a:ea typeface="宋体" pitchFamily="2" charset="-122"/>
            </a:endParaRPr>
          </a:p>
        </p:txBody>
      </p:sp>
      <p:sp>
        <p:nvSpPr>
          <p:cNvPr id="20490" name="TextBox 2"/>
          <p:cNvSpPr txBox="1">
            <a:spLocks noChangeArrowheads="1"/>
          </p:cNvSpPr>
          <p:nvPr/>
        </p:nvSpPr>
        <p:spPr bwMode="auto">
          <a:xfrm>
            <a:off x="355600" y="2725738"/>
            <a:ext cx="646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标题</a:t>
            </a:r>
          </a:p>
        </p:txBody>
      </p:sp>
      <p:sp>
        <p:nvSpPr>
          <p:cNvPr id="20491" name="TextBox 9"/>
          <p:cNvSpPr txBox="1">
            <a:spLocks noChangeArrowheads="1"/>
          </p:cNvSpPr>
          <p:nvPr/>
        </p:nvSpPr>
        <p:spPr bwMode="auto">
          <a:xfrm>
            <a:off x="1276350" y="3124200"/>
            <a:ext cx="646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标题</a:t>
            </a:r>
          </a:p>
        </p:txBody>
      </p:sp>
      <p:sp>
        <p:nvSpPr>
          <p:cNvPr id="20492" name="TextBox 10"/>
          <p:cNvSpPr txBox="1">
            <a:spLocks noChangeArrowheads="1"/>
          </p:cNvSpPr>
          <p:nvPr/>
        </p:nvSpPr>
        <p:spPr bwMode="auto">
          <a:xfrm>
            <a:off x="2312988" y="3463925"/>
            <a:ext cx="646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标题</a:t>
            </a:r>
          </a:p>
        </p:txBody>
      </p:sp>
      <p:sp>
        <p:nvSpPr>
          <p:cNvPr id="20493" name="TextBox 11"/>
          <p:cNvSpPr txBox="1">
            <a:spLocks noChangeArrowheads="1"/>
          </p:cNvSpPr>
          <p:nvPr/>
        </p:nvSpPr>
        <p:spPr bwMode="auto">
          <a:xfrm rot="-1754437">
            <a:off x="3471863" y="3316288"/>
            <a:ext cx="646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标题</a:t>
            </a:r>
          </a:p>
        </p:txBody>
      </p:sp>
      <p:sp>
        <p:nvSpPr>
          <p:cNvPr id="20494" name="TextBox 13"/>
          <p:cNvSpPr txBox="1">
            <a:spLocks noChangeArrowheads="1"/>
          </p:cNvSpPr>
          <p:nvPr/>
        </p:nvSpPr>
        <p:spPr bwMode="auto">
          <a:xfrm>
            <a:off x="5521325" y="1463675"/>
            <a:ext cx="16144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20495" name="TextBox 37"/>
          <p:cNvSpPr txBox="1">
            <a:spLocks noChangeArrowheads="1"/>
          </p:cNvSpPr>
          <p:nvPr/>
        </p:nvSpPr>
        <p:spPr bwMode="auto">
          <a:xfrm>
            <a:off x="5521325" y="1760538"/>
            <a:ext cx="25257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20496" name="TextBox 17"/>
          <p:cNvSpPr txBox="1">
            <a:spLocks noChangeArrowheads="1"/>
          </p:cNvSpPr>
          <p:nvPr/>
        </p:nvSpPr>
        <p:spPr bwMode="auto">
          <a:xfrm>
            <a:off x="5548313" y="2322513"/>
            <a:ext cx="1616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20497" name="TextBox 37"/>
          <p:cNvSpPr txBox="1">
            <a:spLocks noChangeArrowheads="1"/>
          </p:cNvSpPr>
          <p:nvPr/>
        </p:nvSpPr>
        <p:spPr bwMode="auto">
          <a:xfrm>
            <a:off x="5548313" y="2563813"/>
            <a:ext cx="25257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20498" name="Freeform 59"/>
          <p:cNvSpPr>
            <a:spLocks noEditPoints="1" noChangeArrowheads="1"/>
          </p:cNvSpPr>
          <p:nvPr/>
        </p:nvSpPr>
        <p:spPr bwMode="auto">
          <a:xfrm>
            <a:off x="5129213" y="1647825"/>
            <a:ext cx="139700" cy="268288"/>
          </a:xfrm>
          <a:custGeom>
            <a:avLst/>
            <a:gdLst>
              <a:gd name="T0" fmla="*/ 0 w 41"/>
              <a:gd name="T1" fmla="*/ 0 h 56"/>
              <a:gd name="T2" fmla="*/ 3 w 41"/>
              <a:gd name="T3" fmla="*/ 0 h 56"/>
              <a:gd name="T4" fmla="*/ 37 w 41"/>
              <a:gd name="T5" fmla="*/ 0 h 56"/>
              <a:gd name="T6" fmla="*/ 41 w 41"/>
              <a:gd name="T7" fmla="*/ 0 h 56"/>
              <a:gd name="T8" fmla="*/ 39 w 41"/>
              <a:gd name="T9" fmla="*/ 56 h 56"/>
              <a:gd name="T10" fmla="*/ 3 w 41"/>
              <a:gd name="T11" fmla="*/ 56 h 56"/>
              <a:gd name="T12" fmla="*/ 0 w 41"/>
              <a:gd name="T13" fmla="*/ 56 h 56"/>
              <a:gd name="T14" fmla="*/ 22 w 41"/>
              <a:gd name="T15" fmla="*/ 48 h 56"/>
              <a:gd name="T16" fmla="*/ 34 w 41"/>
              <a:gd name="T17" fmla="*/ 45 h 56"/>
              <a:gd name="T18" fmla="*/ 34 w 41"/>
              <a:gd name="T19" fmla="*/ 48 h 56"/>
              <a:gd name="T20" fmla="*/ 7 w 41"/>
              <a:gd name="T21" fmla="*/ 48 h 56"/>
              <a:gd name="T22" fmla="*/ 19 w 41"/>
              <a:gd name="T23" fmla="*/ 39 h 56"/>
              <a:gd name="T24" fmla="*/ 19 w 41"/>
              <a:gd name="T25" fmla="*/ 48 h 56"/>
              <a:gd name="T26" fmla="*/ 34 w 41"/>
              <a:gd name="T27" fmla="*/ 42 h 56"/>
              <a:gd name="T28" fmla="*/ 22 w 41"/>
              <a:gd name="T29" fmla="*/ 39 h 56"/>
              <a:gd name="T30" fmla="*/ 34 w 41"/>
              <a:gd name="T31" fmla="*/ 39 h 56"/>
              <a:gd name="T32" fmla="*/ 34 w 41"/>
              <a:gd name="T33" fmla="*/ 42 h 56"/>
              <a:gd name="T34" fmla="*/ 7 w 41"/>
              <a:gd name="T35" fmla="*/ 35 h 56"/>
              <a:gd name="T36" fmla="*/ 34 w 41"/>
              <a:gd name="T37" fmla="*/ 32 h 56"/>
              <a:gd name="T38" fmla="*/ 34 w 41"/>
              <a:gd name="T39" fmla="*/ 35 h 56"/>
              <a:gd name="T40" fmla="*/ 34 w 41"/>
              <a:gd name="T41" fmla="*/ 29 h 56"/>
              <a:gd name="T42" fmla="*/ 7 w 41"/>
              <a:gd name="T43" fmla="*/ 26 h 56"/>
              <a:gd name="T44" fmla="*/ 34 w 41"/>
              <a:gd name="T45" fmla="*/ 26 h 56"/>
              <a:gd name="T46" fmla="*/ 34 w 41"/>
              <a:gd name="T47" fmla="*/ 29 h 56"/>
              <a:gd name="T48" fmla="*/ 7 w 41"/>
              <a:gd name="T49" fmla="*/ 22 h 56"/>
              <a:gd name="T50" fmla="*/ 34 w 41"/>
              <a:gd name="T51" fmla="*/ 19 h 56"/>
              <a:gd name="T52" fmla="*/ 34 w 41"/>
              <a:gd name="T53" fmla="*/ 22 h 56"/>
              <a:gd name="T54" fmla="*/ 34 w 41"/>
              <a:gd name="T55" fmla="*/ 7 h 56"/>
              <a:gd name="T56" fmla="*/ 7 w 41"/>
              <a:gd name="T57" fmla="*/ 14 h 56"/>
              <a:gd name="T58" fmla="*/ 37 w 41"/>
              <a:gd name="T59" fmla="*/ 53 h 56"/>
              <a:gd name="T60" fmla="*/ 3 w 41"/>
              <a:gd name="T61" fmla="*/ 3 h 56"/>
              <a:gd name="T62" fmla="*/ 37 w 41"/>
              <a:gd name="T63"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 h="56">
                <a:moveTo>
                  <a:pt x="0" y="56"/>
                </a:moveTo>
                <a:cubicBezTo>
                  <a:pt x="0" y="0"/>
                  <a:pt x="0" y="0"/>
                  <a:pt x="0" y="0"/>
                </a:cubicBezTo>
                <a:cubicBezTo>
                  <a:pt x="1" y="0"/>
                  <a:pt x="1" y="0"/>
                  <a:pt x="1" y="0"/>
                </a:cubicBezTo>
                <a:cubicBezTo>
                  <a:pt x="3" y="0"/>
                  <a:pt x="3" y="0"/>
                  <a:pt x="3" y="0"/>
                </a:cubicBezTo>
                <a:cubicBezTo>
                  <a:pt x="3" y="0"/>
                  <a:pt x="3" y="0"/>
                  <a:pt x="3" y="0"/>
                </a:cubicBezTo>
                <a:cubicBezTo>
                  <a:pt x="37" y="0"/>
                  <a:pt x="37" y="0"/>
                  <a:pt x="37" y="0"/>
                </a:cubicBezTo>
                <a:cubicBezTo>
                  <a:pt x="37" y="0"/>
                  <a:pt x="37" y="0"/>
                  <a:pt x="37" y="0"/>
                </a:cubicBezTo>
                <a:cubicBezTo>
                  <a:pt x="41" y="0"/>
                  <a:pt x="41" y="0"/>
                  <a:pt x="41" y="0"/>
                </a:cubicBezTo>
                <a:cubicBezTo>
                  <a:pt x="41" y="56"/>
                  <a:pt x="41" y="56"/>
                  <a:pt x="41" y="56"/>
                </a:cubicBezTo>
                <a:cubicBezTo>
                  <a:pt x="39" y="56"/>
                  <a:pt x="39" y="56"/>
                  <a:pt x="39" y="56"/>
                </a:cubicBezTo>
                <a:cubicBezTo>
                  <a:pt x="37" y="56"/>
                  <a:pt x="37" y="56"/>
                  <a:pt x="37" y="56"/>
                </a:cubicBezTo>
                <a:cubicBezTo>
                  <a:pt x="3" y="56"/>
                  <a:pt x="3" y="56"/>
                  <a:pt x="3" y="56"/>
                </a:cubicBezTo>
                <a:cubicBezTo>
                  <a:pt x="1" y="56"/>
                  <a:pt x="1" y="56"/>
                  <a:pt x="1" y="56"/>
                </a:cubicBezTo>
                <a:cubicBezTo>
                  <a:pt x="0" y="56"/>
                  <a:pt x="0" y="56"/>
                  <a:pt x="0" y="56"/>
                </a:cubicBezTo>
                <a:close/>
                <a:moveTo>
                  <a:pt x="34" y="48"/>
                </a:moveTo>
                <a:cubicBezTo>
                  <a:pt x="22" y="48"/>
                  <a:pt x="22" y="48"/>
                  <a:pt x="22" y="48"/>
                </a:cubicBezTo>
                <a:cubicBezTo>
                  <a:pt x="22" y="45"/>
                  <a:pt x="22" y="45"/>
                  <a:pt x="22" y="45"/>
                </a:cubicBezTo>
                <a:cubicBezTo>
                  <a:pt x="34" y="45"/>
                  <a:pt x="34" y="45"/>
                  <a:pt x="34" y="45"/>
                </a:cubicBezTo>
                <a:cubicBezTo>
                  <a:pt x="34" y="45"/>
                  <a:pt x="34" y="45"/>
                  <a:pt x="34" y="45"/>
                </a:cubicBezTo>
                <a:cubicBezTo>
                  <a:pt x="34" y="48"/>
                  <a:pt x="34" y="48"/>
                  <a:pt x="34" y="48"/>
                </a:cubicBezTo>
                <a:close/>
                <a:moveTo>
                  <a:pt x="19" y="48"/>
                </a:moveTo>
                <a:cubicBezTo>
                  <a:pt x="15" y="48"/>
                  <a:pt x="11" y="48"/>
                  <a:pt x="7" y="48"/>
                </a:cubicBezTo>
                <a:cubicBezTo>
                  <a:pt x="7" y="45"/>
                  <a:pt x="7" y="42"/>
                  <a:pt x="7" y="39"/>
                </a:cubicBezTo>
                <a:cubicBezTo>
                  <a:pt x="11" y="39"/>
                  <a:pt x="15" y="39"/>
                  <a:pt x="19" y="39"/>
                </a:cubicBezTo>
                <a:cubicBezTo>
                  <a:pt x="19" y="39"/>
                  <a:pt x="19" y="39"/>
                  <a:pt x="19" y="39"/>
                </a:cubicBezTo>
                <a:cubicBezTo>
                  <a:pt x="19" y="42"/>
                  <a:pt x="19" y="45"/>
                  <a:pt x="19" y="48"/>
                </a:cubicBezTo>
                <a:cubicBezTo>
                  <a:pt x="19" y="48"/>
                  <a:pt x="19" y="48"/>
                  <a:pt x="19" y="48"/>
                </a:cubicBezTo>
                <a:close/>
                <a:moveTo>
                  <a:pt x="34" y="42"/>
                </a:moveTo>
                <a:cubicBezTo>
                  <a:pt x="30" y="42"/>
                  <a:pt x="26" y="42"/>
                  <a:pt x="22" y="42"/>
                </a:cubicBezTo>
                <a:cubicBezTo>
                  <a:pt x="22" y="41"/>
                  <a:pt x="22" y="40"/>
                  <a:pt x="22" y="39"/>
                </a:cubicBezTo>
                <a:cubicBezTo>
                  <a:pt x="26" y="39"/>
                  <a:pt x="30" y="39"/>
                  <a:pt x="34" y="39"/>
                </a:cubicBezTo>
                <a:cubicBezTo>
                  <a:pt x="34" y="39"/>
                  <a:pt x="34" y="39"/>
                  <a:pt x="34" y="39"/>
                </a:cubicBezTo>
                <a:cubicBezTo>
                  <a:pt x="34" y="40"/>
                  <a:pt x="34" y="41"/>
                  <a:pt x="34" y="42"/>
                </a:cubicBezTo>
                <a:cubicBezTo>
                  <a:pt x="34" y="42"/>
                  <a:pt x="34" y="42"/>
                  <a:pt x="34" y="42"/>
                </a:cubicBezTo>
                <a:close/>
                <a:moveTo>
                  <a:pt x="34" y="35"/>
                </a:moveTo>
                <a:cubicBezTo>
                  <a:pt x="25" y="35"/>
                  <a:pt x="16" y="35"/>
                  <a:pt x="7" y="35"/>
                </a:cubicBezTo>
                <a:cubicBezTo>
                  <a:pt x="7" y="34"/>
                  <a:pt x="7" y="33"/>
                  <a:pt x="7" y="32"/>
                </a:cubicBezTo>
                <a:cubicBezTo>
                  <a:pt x="16" y="32"/>
                  <a:pt x="25" y="32"/>
                  <a:pt x="34" y="32"/>
                </a:cubicBezTo>
                <a:cubicBezTo>
                  <a:pt x="34" y="32"/>
                  <a:pt x="34" y="32"/>
                  <a:pt x="34" y="32"/>
                </a:cubicBezTo>
                <a:cubicBezTo>
                  <a:pt x="34" y="33"/>
                  <a:pt x="34" y="34"/>
                  <a:pt x="34" y="35"/>
                </a:cubicBezTo>
                <a:cubicBezTo>
                  <a:pt x="34" y="35"/>
                  <a:pt x="34" y="35"/>
                  <a:pt x="34" y="35"/>
                </a:cubicBezTo>
                <a:close/>
                <a:moveTo>
                  <a:pt x="34" y="29"/>
                </a:moveTo>
                <a:cubicBezTo>
                  <a:pt x="25" y="29"/>
                  <a:pt x="16" y="29"/>
                  <a:pt x="7" y="29"/>
                </a:cubicBezTo>
                <a:cubicBezTo>
                  <a:pt x="7" y="28"/>
                  <a:pt x="7" y="27"/>
                  <a:pt x="7" y="26"/>
                </a:cubicBezTo>
                <a:cubicBezTo>
                  <a:pt x="16" y="26"/>
                  <a:pt x="25" y="26"/>
                  <a:pt x="34" y="26"/>
                </a:cubicBezTo>
                <a:cubicBezTo>
                  <a:pt x="34" y="26"/>
                  <a:pt x="34" y="26"/>
                  <a:pt x="34" y="26"/>
                </a:cubicBezTo>
                <a:cubicBezTo>
                  <a:pt x="34" y="27"/>
                  <a:pt x="34" y="28"/>
                  <a:pt x="34" y="29"/>
                </a:cubicBezTo>
                <a:cubicBezTo>
                  <a:pt x="34" y="29"/>
                  <a:pt x="34" y="29"/>
                  <a:pt x="34" y="29"/>
                </a:cubicBezTo>
                <a:close/>
                <a:moveTo>
                  <a:pt x="34" y="22"/>
                </a:moveTo>
                <a:cubicBezTo>
                  <a:pt x="7" y="22"/>
                  <a:pt x="7" y="22"/>
                  <a:pt x="7" y="22"/>
                </a:cubicBezTo>
                <a:cubicBezTo>
                  <a:pt x="7" y="19"/>
                  <a:pt x="7" y="19"/>
                  <a:pt x="7" y="19"/>
                </a:cubicBezTo>
                <a:cubicBezTo>
                  <a:pt x="34" y="19"/>
                  <a:pt x="34" y="19"/>
                  <a:pt x="34" y="19"/>
                </a:cubicBezTo>
                <a:cubicBezTo>
                  <a:pt x="34" y="19"/>
                  <a:pt x="34" y="19"/>
                  <a:pt x="34" y="19"/>
                </a:cubicBezTo>
                <a:cubicBezTo>
                  <a:pt x="34" y="22"/>
                  <a:pt x="34" y="22"/>
                  <a:pt x="34" y="22"/>
                </a:cubicBezTo>
                <a:close/>
                <a:moveTo>
                  <a:pt x="7" y="7"/>
                </a:moveTo>
                <a:cubicBezTo>
                  <a:pt x="34" y="7"/>
                  <a:pt x="34" y="7"/>
                  <a:pt x="34" y="7"/>
                </a:cubicBezTo>
                <a:cubicBezTo>
                  <a:pt x="34" y="14"/>
                  <a:pt x="34" y="14"/>
                  <a:pt x="34" y="14"/>
                </a:cubicBezTo>
                <a:cubicBezTo>
                  <a:pt x="7" y="14"/>
                  <a:pt x="7" y="14"/>
                  <a:pt x="7" y="14"/>
                </a:cubicBezTo>
                <a:cubicBezTo>
                  <a:pt x="7" y="7"/>
                  <a:pt x="7" y="7"/>
                  <a:pt x="7" y="7"/>
                </a:cubicBezTo>
                <a:close/>
                <a:moveTo>
                  <a:pt x="37" y="53"/>
                </a:moveTo>
                <a:cubicBezTo>
                  <a:pt x="37" y="3"/>
                  <a:pt x="37" y="3"/>
                  <a:pt x="37" y="3"/>
                </a:cubicBezTo>
                <a:cubicBezTo>
                  <a:pt x="3" y="3"/>
                  <a:pt x="3" y="3"/>
                  <a:pt x="3" y="3"/>
                </a:cubicBezTo>
                <a:cubicBezTo>
                  <a:pt x="3" y="53"/>
                  <a:pt x="3" y="53"/>
                  <a:pt x="3" y="53"/>
                </a:cubicBezTo>
                <a:cubicBezTo>
                  <a:pt x="37" y="53"/>
                  <a:pt x="37" y="53"/>
                  <a:pt x="37"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itchFamily="34" charset="0"/>
              <a:ea typeface="宋体" pitchFamily="2" charset="-122"/>
            </a:endParaRPr>
          </a:p>
        </p:txBody>
      </p:sp>
      <p:sp>
        <p:nvSpPr>
          <p:cNvPr id="20499" name="Freeform 23"/>
          <p:cNvSpPr>
            <a:spLocks noChangeArrowheads="1"/>
          </p:cNvSpPr>
          <p:nvPr/>
        </p:nvSpPr>
        <p:spPr bwMode="auto">
          <a:xfrm>
            <a:off x="5046663" y="2552700"/>
            <a:ext cx="274637" cy="241300"/>
          </a:xfrm>
          <a:custGeom>
            <a:avLst/>
            <a:gdLst>
              <a:gd name="T0" fmla="*/ 118 w 237"/>
              <a:gd name="T1" fmla="*/ 0 h 226"/>
              <a:gd name="T2" fmla="*/ 155 w 237"/>
              <a:gd name="T3" fmla="*/ 74 h 226"/>
              <a:gd name="T4" fmla="*/ 237 w 237"/>
              <a:gd name="T5" fmla="*/ 86 h 226"/>
              <a:gd name="T6" fmla="*/ 178 w 237"/>
              <a:gd name="T7" fmla="*/ 144 h 226"/>
              <a:gd name="T8" fmla="*/ 192 w 237"/>
              <a:gd name="T9" fmla="*/ 226 h 226"/>
              <a:gd name="T10" fmla="*/ 118 w 237"/>
              <a:gd name="T11" fmla="*/ 187 h 226"/>
              <a:gd name="T12" fmla="*/ 45 w 237"/>
              <a:gd name="T13" fmla="*/ 226 h 226"/>
              <a:gd name="T14" fmla="*/ 59 w 237"/>
              <a:gd name="T15" fmla="*/ 144 h 226"/>
              <a:gd name="T16" fmla="*/ 0 w 237"/>
              <a:gd name="T17" fmla="*/ 86 h 226"/>
              <a:gd name="T18" fmla="*/ 82 w 237"/>
              <a:gd name="T19" fmla="*/ 74 h 226"/>
              <a:gd name="T20" fmla="*/ 118 w 237"/>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226">
                <a:moveTo>
                  <a:pt x="118" y="0"/>
                </a:moveTo>
                <a:cubicBezTo>
                  <a:pt x="127" y="0"/>
                  <a:pt x="155" y="74"/>
                  <a:pt x="155" y="74"/>
                </a:cubicBezTo>
                <a:cubicBezTo>
                  <a:pt x="155" y="74"/>
                  <a:pt x="237" y="79"/>
                  <a:pt x="237" y="86"/>
                </a:cubicBezTo>
                <a:cubicBezTo>
                  <a:pt x="237" y="93"/>
                  <a:pt x="178" y="144"/>
                  <a:pt x="178" y="144"/>
                </a:cubicBezTo>
                <a:cubicBezTo>
                  <a:pt x="178" y="144"/>
                  <a:pt x="201" y="226"/>
                  <a:pt x="192" y="226"/>
                </a:cubicBezTo>
                <a:cubicBezTo>
                  <a:pt x="182" y="226"/>
                  <a:pt x="118" y="187"/>
                  <a:pt x="118" y="187"/>
                </a:cubicBezTo>
                <a:cubicBezTo>
                  <a:pt x="118" y="187"/>
                  <a:pt x="57" y="226"/>
                  <a:pt x="45" y="226"/>
                </a:cubicBezTo>
                <a:cubicBezTo>
                  <a:pt x="33" y="226"/>
                  <a:pt x="59" y="144"/>
                  <a:pt x="59" y="144"/>
                </a:cubicBezTo>
                <a:cubicBezTo>
                  <a:pt x="59" y="144"/>
                  <a:pt x="0" y="94"/>
                  <a:pt x="0" y="86"/>
                </a:cubicBezTo>
                <a:cubicBezTo>
                  <a:pt x="0" y="78"/>
                  <a:pt x="82" y="74"/>
                  <a:pt x="82" y="74"/>
                </a:cubicBezTo>
                <a:cubicBezTo>
                  <a:pt x="82" y="74"/>
                  <a:pt x="110" y="0"/>
                  <a:pt x="11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itchFamily="34" charset="0"/>
              <a:ea typeface="宋体" pitchFamily="2" charset="-122"/>
            </a:endParaRPr>
          </a:p>
        </p:txBody>
      </p:sp>
      <p:sp>
        <p:nvSpPr>
          <p:cNvPr id="24" name="椭圆 23"/>
          <p:cNvSpPr/>
          <p:nvPr/>
        </p:nvSpPr>
        <p:spPr>
          <a:xfrm>
            <a:off x="4991100" y="3216275"/>
            <a:ext cx="415925" cy="4968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5" name="椭圆 24"/>
          <p:cNvSpPr/>
          <p:nvPr/>
        </p:nvSpPr>
        <p:spPr>
          <a:xfrm>
            <a:off x="5005388" y="4025900"/>
            <a:ext cx="415925" cy="496888"/>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0502" name="TextBox 17"/>
          <p:cNvSpPr txBox="1">
            <a:spLocks noChangeArrowheads="1"/>
          </p:cNvSpPr>
          <p:nvPr/>
        </p:nvSpPr>
        <p:spPr bwMode="auto">
          <a:xfrm>
            <a:off x="5548313" y="3146425"/>
            <a:ext cx="1616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20503" name="Freeform 59"/>
          <p:cNvSpPr>
            <a:spLocks noEditPoints="1" noChangeArrowheads="1"/>
          </p:cNvSpPr>
          <p:nvPr/>
        </p:nvSpPr>
        <p:spPr bwMode="auto">
          <a:xfrm>
            <a:off x="5113338" y="3330575"/>
            <a:ext cx="141287" cy="268288"/>
          </a:xfrm>
          <a:custGeom>
            <a:avLst/>
            <a:gdLst>
              <a:gd name="T0" fmla="*/ 0 w 41"/>
              <a:gd name="T1" fmla="*/ 0 h 56"/>
              <a:gd name="T2" fmla="*/ 3 w 41"/>
              <a:gd name="T3" fmla="*/ 0 h 56"/>
              <a:gd name="T4" fmla="*/ 37 w 41"/>
              <a:gd name="T5" fmla="*/ 0 h 56"/>
              <a:gd name="T6" fmla="*/ 41 w 41"/>
              <a:gd name="T7" fmla="*/ 0 h 56"/>
              <a:gd name="T8" fmla="*/ 39 w 41"/>
              <a:gd name="T9" fmla="*/ 56 h 56"/>
              <a:gd name="T10" fmla="*/ 3 w 41"/>
              <a:gd name="T11" fmla="*/ 56 h 56"/>
              <a:gd name="T12" fmla="*/ 0 w 41"/>
              <a:gd name="T13" fmla="*/ 56 h 56"/>
              <a:gd name="T14" fmla="*/ 22 w 41"/>
              <a:gd name="T15" fmla="*/ 48 h 56"/>
              <a:gd name="T16" fmla="*/ 34 w 41"/>
              <a:gd name="T17" fmla="*/ 45 h 56"/>
              <a:gd name="T18" fmla="*/ 34 w 41"/>
              <a:gd name="T19" fmla="*/ 48 h 56"/>
              <a:gd name="T20" fmla="*/ 7 w 41"/>
              <a:gd name="T21" fmla="*/ 48 h 56"/>
              <a:gd name="T22" fmla="*/ 19 w 41"/>
              <a:gd name="T23" fmla="*/ 39 h 56"/>
              <a:gd name="T24" fmla="*/ 19 w 41"/>
              <a:gd name="T25" fmla="*/ 48 h 56"/>
              <a:gd name="T26" fmla="*/ 34 w 41"/>
              <a:gd name="T27" fmla="*/ 42 h 56"/>
              <a:gd name="T28" fmla="*/ 22 w 41"/>
              <a:gd name="T29" fmla="*/ 39 h 56"/>
              <a:gd name="T30" fmla="*/ 34 w 41"/>
              <a:gd name="T31" fmla="*/ 39 h 56"/>
              <a:gd name="T32" fmla="*/ 34 w 41"/>
              <a:gd name="T33" fmla="*/ 42 h 56"/>
              <a:gd name="T34" fmla="*/ 7 w 41"/>
              <a:gd name="T35" fmla="*/ 35 h 56"/>
              <a:gd name="T36" fmla="*/ 34 w 41"/>
              <a:gd name="T37" fmla="*/ 32 h 56"/>
              <a:gd name="T38" fmla="*/ 34 w 41"/>
              <a:gd name="T39" fmla="*/ 35 h 56"/>
              <a:gd name="T40" fmla="*/ 34 w 41"/>
              <a:gd name="T41" fmla="*/ 29 h 56"/>
              <a:gd name="T42" fmla="*/ 7 w 41"/>
              <a:gd name="T43" fmla="*/ 26 h 56"/>
              <a:gd name="T44" fmla="*/ 34 w 41"/>
              <a:gd name="T45" fmla="*/ 26 h 56"/>
              <a:gd name="T46" fmla="*/ 34 w 41"/>
              <a:gd name="T47" fmla="*/ 29 h 56"/>
              <a:gd name="T48" fmla="*/ 7 w 41"/>
              <a:gd name="T49" fmla="*/ 22 h 56"/>
              <a:gd name="T50" fmla="*/ 34 w 41"/>
              <a:gd name="T51" fmla="*/ 19 h 56"/>
              <a:gd name="T52" fmla="*/ 34 w 41"/>
              <a:gd name="T53" fmla="*/ 22 h 56"/>
              <a:gd name="T54" fmla="*/ 34 w 41"/>
              <a:gd name="T55" fmla="*/ 7 h 56"/>
              <a:gd name="T56" fmla="*/ 7 w 41"/>
              <a:gd name="T57" fmla="*/ 14 h 56"/>
              <a:gd name="T58" fmla="*/ 37 w 41"/>
              <a:gd name="T59" fmla="*/ 53 h 56"/>
              <a:gd name="T60" fmla="*/ 3 w 41"/>
              <a:gd name="T61" fmla="*/ 3 h 56"/>
              <a:gd name="T62" fmla="*/ 37 w 41"/>
              <a:gd name="T63"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 h="56">
                <a:moveTo>
                  <a:pt x="0" y="56"/>
                </a:moveTo>
                <a:cubicBezTo>
                  <a:pt x="0" y="0"/>
                  <a:pt x="0" y="0"/>
                  <a:pt x="0" y="0"/>
                </a:cubicBezTo>
                <a:cubicBezTo>
                  <a:pt x="1" y="0"/>
                  <a:pt x="1" y="0"/>
                  <a:pt x="1" y="0"/>
                </a:cubicBezTo>
                <a:cubicBezTo>
                  <a:pt x="3" y="0"/>
                  <a:pt x="3" y="0"/>
                  <a:pt x="3" y="0"/>
                </a:cubicBezTo>
                <a:cubicBezTo>
                  <a:pt x="3" y="0"/>
                  <a:pt x="3" y="0"/>
                  <a:pt x="3" y="0"/>
                </a:cubicBezTo>
                <a:cubicBezTo>
                  <a:pt x="37" y="0"/>
                  <a:pt x="37" y="0"/>
                  <a:pt x="37" y="0"/>
                </a:cubicBezTo>
                <a:cubicBezTo>
                  <a:pt x="37" y="0"/>
                  <a:pt x="37" y="0"/>
                  <a:pt x="37" y="0"/>
                </a:cubicBezTo>
                <a:cubicBezTo>
                  <a:pt x="41" y="0"/>
                  <a:pt x="41" y="0"/>
                  <a:pt x="41" y="0"/>
                </a:cubicBezTo>
                <a:cubicBezTo>
                  <a:pt x="41" y="56"/>
                  <a:pt x="41" y="56"/>
                  <a:pt x="41" y="56"/>
                </a:cubicBezTo>
                <a:cubicBezTo>
                  <a:pt x="39" y="56"/>
                  <a:pt x="39" y="56"/>
                  <a:pt x="39" y="56"/>
                </a:cubicBezTo>
                <a:cubicBezTo>
                  <a:pt x="37" y="56"/>
                  <a:pt x="37" y="56"/>
                  <a:pt x="37" y="56"/>
                </a:cubicBezTo>
                <a:cubicBezTo>
                  <a:pt x="3" y="56"/>
                  <a:pt x="3" y="56"/>
                  <a:pt x="3" y="56"/>
                </a:cubicBezTo>
                <a:cubicBezTo>
                  <a:pt x="1" y="56"/>
                  <a:pt x="1" y="56"/>
                  <a:pt x="1" y="56"/>
                </a:cubicBezTo>
                <a:cubicBezTo>
                  <a:pt x="0" y="56"/>
                  <a:pt x="0" y="56"/>
                  <a:pt x="0" y="56"/>
                </a:cubicBezTo>
                <a:close/>
                <a:moveTo>
                  <a:pt x="34" y="48"/>
                </a:moveTo>
                <a:cubicBezTo>
                  <a:pt x="22" y="48"/>
                  <a:pt x="22" y="48"/>
                  <a:pt x="22" y="48"/>
                </a:cubicBezTo>
                <a:cubicBezTo>
                  <a:pt x="22" y="45"/>
                  <a:pt x="22" y="45"/>
                  <a:pt x="22" y="45"/>
                </a:cubicBezTo>
                <a:cubicBezTo>
                  <a:pt x="34" y="45"/>
                  <a:pt x="34" y="45"/>
                  <a:pt x="34" y="45"/>
                </a:cubicBezTo>
                <a:cubicBezTo>
                  <a:pt x="34" y="45"/>
                  <a:pt x="34" y="45"/>
                  <a:pt x="34" y="45"/>
                </a:cubicBezTo>
                <a:cubicBezTo>
                  <a:pt x="34" y="48"/>
                  <a:pt x="34" y="48"/>
                  <a:pt x="34" y="48"/>
                </a:cubicBezTo>
                <a:close/>
                <a:moveTo>
                  <a:pt x="19" y="48"/>
                </a:moveTo>
                <a:cubicBezTo>
                  <a:pt x="15" y="48"/>
                  <a:pt x="11" y="48"/>
                  <a:pt x="7" y="48"/>
                </a:cubicBezTo>
                <a:cubicBezTo>
                  <a:pt x="7" y="45"/>
                  <a:pt x="7" y="42"/>
                  <a:pt x="7" y="39"/>
                </a:cubicBezTo>
                <a:cubicBezTo>
                  <a:pt x="11" y="39"/>
                  <a:pt x="15" y="39"/>
                  <a:pt x="19" y="39"/>
                </a:cubicBezTo>
                <a:cubicBezTo>
                  <a:pt x="19" y="39"/>
                  <a:pt x="19" y="39"/>
                  <a:pt x="19" y="39"/>
                </a:cubicBezTo>
                <a:cubicBezTo>
                  <a:pt x="19" y="42"/>
                  <a:pt x="19" y="45"/>
                  <a:pt x="19" y="48"/>
                </a:cubicBezTo>
                <a:cubicBezTo>
                  <a:pt x="19" y="48"/>
                  <a:pt x="19" y="48"/>
                  <a:pt x="19" y="48"/>
                </a:cubicBezTo>
                <a:close/>
                <a:moveTo>
                  <a:pt x="34" y="42"/>
                </a:moveTo>
                <a:cubicBezTo>
                  <a:pt x="30" y="42"/>
                  <a:pt x="26" y="42"/>
                  <a:pt x="22" y="42"/>
                </a:cubicBezTo>
                <a:cubicBezTo>
                  <a:pt x="22" y="41"/>
                  <a:pt x="22" y="40"/>
                  <a:pt x="22" y="39"/>
                </a:cubicBezTo>
                <a:cubicBezTo>
                  <a:pt x="26" y="39"/>
                  <a:pt x="30" y="39"/>
                  <a:pt x="34" y="39"/>
                </a:cubicBezTo>
                <a:cubicBezTo>
                  <a:pt x="34" y="39"/>
                  <a:pt x="34" y="39"/>
                  <a:pt x="34" y="39"/>
                </a:cubicBezTo>
                <a:cubicBezTo>
                  <a:pt x="34" y="40"/>
                  <a:pt x="34" y="41"/>
                  <a:pt x="34" y="42"/>
                </a:cubicBezTo>
                <a:cubicBezTo>
                  <a:pt x="34" y="42"/>
                  <a:pt x="34" y="42"/>
                  <a:pt x="34" y="42"/>
                </a:cubicBezTo>
                <a:close/>
                <a:moveTo>
                  <a:pt x="34" y="35"/>
                </a:moveTo>
                <a:cubicBezTo>
                  <a:pt x="25" y="35"/>
                  <a:pt x="16" y="35"/>
                  <a:pt x="7" y="35"/>
                </a:cubicBezTo>
                <a:cubicBezTo>
                  <a:pt x="7" y="34"/>
                  <a:pt x="7" y="33"/>
                  <a:pt x="7" y="32"/>
                </a:cubicBezTo>
                <a:cubicBezTo>
                  <a:pt x="16" y="32"/>
                  <a:pt x="25" y="32"/>
                  <a:pt x="34" y="32"/>
                </a:cubicBezTo>
                <a:cubicBezTo>
                  <a:pt x="34" y="32"/>
                  <a:pt x="34" y="32"/>
                  <a:pt x="34" y="32"/>
                </a:cubicBezTo>
                <a:cubicBezTo>
                  <a:pt x="34" y="33"/>
                  <a:pt x="34" y="34"/>
                  <a:pt x="34" y="35"/>
                </a:cubicBezTo>
                <a:cubicBezTo>
                  <a:pt x="34" y="35"/>
                  <a:pt x="34" y="35"/>
                  <a:pt x="34" y="35"/>
                </a:cubicBezTo>
                <a:close/>
                <a:moveTo>
                  <a:pt x="34" y="29"/>
                </a:moveTo>
                <a:cubicBezTo>
                  <a:pt x="25" y="29"/>
                  <a:pt x="16" y="29"/>
                  <a:pt x="7" y="29"/>
                </a:cubicBezTo>
                <a:cubicBezTo>
                  <a:pt x="7" y="28"/>
                  <a:pt x="7" y="27"/>
                  <a:pt x="7" y="26"/>
                </a:cubicBezTo>
                <a:cubicBezTo>
                  <a:pt x="16" y="26"/>
                  <a:pt x="25" y="26"/>
                  <a:pt x="34" y="26"/>
                </a:cubicBezTo>
                <a:cubicBezTo>
                  <a:pt x="34" y="26"/>
                  <a:pt x="34" y="26"/>
                  <a:pt x="34" y="26"/>
                </a:cubicBezTo>
                <a:cubicBezTo>
                  <a:pt x="34" y="27"/>
                  <a:pt x="34" y="28"/>
                  <a:pt x="34" y="29"/>
                </a:cubicBezTo>
                <a:cubicBezTo>
                  <a:pt x="34" y="29"/>
                  <a:pt x="34" y="29"/>
                  <a:pt x="34" y="29"/>
                </a:cubicBezTo>
                <a:close/>
                <a:moveTo>
                  <a:pt x="34" y="22"/>
                </a:moveTo>
                <a:cubicBezTo>
                  <a:pt x="7" y="22"/>
                  <a:pt x="7" y="22"/>
                  <a:pt x="7" y="22"/>
                </a:cubicBezTo>
                <a:cubicBezTo>
                  <a:pt x="7" y="19"/>
                  <a:pt x="7" y="19"/>
                  <a:pt x="7" y="19"/>
                </a:cubicBezTo>
                <a:cubicBezTo>
                  <a:pt x="34" y="19"/>
                  <a:pt x="34" y="19"/>
                  <a:pt x="34" y="19"/>
                </a:cubicBezTo>
                <a:cubicBezTo>
                  <a:pt x="34" y="19"/>
                  <a:pt x="34" y="19"/>
                  <a:pt x="34" y="19"/>
                </a:cubicBezTo>
                <a:cubicBezTo>
                  <a:pt x="34" y="22"/>
                  <a:pt x="34" y="22"/>
                  <a:pt x="34" y="22"/>
                </a:cubicBezTo>
                <a:close/>
                <a:moveTo>
                  <a:pt x="7" y="7"/>
                </a:moveTo>
                <a:cubicBezTo>
                  <a:pt x="34" y="7"/>
                  <a:pt x="34" y="7"/>
                  <a:pt x="34" y="7"/>
                </a:cubicBezTo>
                <a:cubicBezTo>
                  <a:pt x="34" y="14"/>
                  <a:pt x="34" y="14"/>
                  <a:pt x="34" y="14"/>
                </a:cubicBezTo>
                <a:cubicBezTo>
                  <a:pt x="7" y="14"/>
                  <a:pt x="7" y="14"/>
                  <a:pt x="7" y="14"/>
                </a:cubicBezTo>
                <a:cubicBezTo>
                  <a:pt x="7" y="7"/>
                  <a:pt x="7" y="7"/>
                  <a:pt x="7" y="7"/>
                </a:cubicBezTo>
                <a:close/>
                <a:moveTo>
                  <a:pt x="37" y="53"/>
                </a:moveTo>
                <a:cubicBezTo>
                  <a:pt x="37" y="3"/>
                  <a:pt x="37" y="3"/>
                  <a:pt x="37" y="3"/>
                </a:cubicBezTo>
                <a:cubicBezTo>
                  <a:pt x="3" y="3"/>
                  <a:pt x="3" y="3"/>
                  <a:pt x="3" y="3"/>
                </a:cubicBezTo>
                <a:cubicBezTo>
                  <a:pt x="3" y="53"/>
                  <a:pt x="3" y="53"/>
                  <a:pt x="3" y="53"/>
                </a:cubicBezTo>
                <a:cubicBezTo>
                  <a:pt x="37" y="53"/>
                  <a:pt x="37" y="53"/>
                  <a:pt x="37"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itchFamily="34" charset="0"/>
              <a:ea typeface="宋体" pitchFamily="2" charset="-122"/>
            </a:endParaRPr>
          </a:p>
        </p:txBody>
      </p:sp>
      <p:sp>
        <p:nvSpPr>
          <p:cNvPr id="20504" name="TextBox 37"/>
          <p:cNvSpPr txBox="1">
            <a:spLocks noChangeArrowheads="1"/>
          </p:cNvSpPr>
          <p:nvPr/>
        </p:nvSpPr>
        <p:spPr bwMode="auto">
          <a:xfrm>
            <a:off x="5540375" y="3405188"/>
            <a:ext cx="25257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20505" name="TextBox 17"/>
          <p:cNvSpPr txBox="1">
            <a:spLocks noChangeArrowheads="1"/>
          </p:cNvSpPr>
          <p:nvPr/>
        </p:nvSpPr>
        <p:spPr bwMode="auto">
          <a:xfrm>
            <a:off x="5521325" y="4029075"/>
            <a:ext cx="1616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20506" name="TextBox 37"/>
          <p:cNvSpPr txBox="1">
            <a:spLocks noChangeArrowheads="1"/>
          </p:cNvSpPr>
          <p:nvPr/>
        </p:nvSpPr>
        <p:spPr bwMode="auto">
          <a:xfrm>
            <a:off x="5480050" y="4287838"/>
            <a:ext cx="25257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20507" name="Freeform 23"/>
          <p:cNvSpPr>
            <a:spLocks noChangeArrowheads="1"/>
          </p:cNvSpPr>
          <p:nvPr/>
        </p:nvSpPr>
        <p:spPr bwMode="auto">
          <a:xfrm>
            <a:off x="5060950" y="4156075"/>
            <a:ext cx="274638" cy="241300"/>
          </a:xfrm>
          <a:custGeom>
            <a:avLst/>
            <a:gdLst>
              <a:gd name="T0" fmla="*/ 118 w 237"/>
              <a:gd name="T1" fmla="*/ 0 h 226"/>
              <a:gd name="T2" fmla="*/ 155 w 237"/>
              <a:gd name="T3" fmla="*/ 74 h 226"/>
              <a:gd name="T4" fmla="*/ 237 w 237"/>
              <a:gd name="T5" fmla="*/ 86 h 226"/>
              <a:gd name="T6" fmla="*/ 178 w 237"/>
              <a:gd name="T7" fmla="*/ 144 h 226"/>
              <a:gd name="T8" fmla="*/ 192 w 237"/>
              <a:gd name="T9" fmla="*/ 226 h 226"/>
              <a:gd name="T10" fmla="*/ 118 w 237"/>
              <a:gd name="T11" fmla="*/ 187 h 226"/>
              <a:gd name="T12" fmla="*/ 45 w 237"/>
              <a:gd name="T13" fmla="*/ 226 h 226"/>
              <a:gd name="T14" fmla="*/ 59 w 237"/>
              <a:gd name="T15" fmla="*/ 144 h 226"/>
              <a:gd name="T16" fmla="*/ 0 w 237"/>
              <a:gd name="T17" fmla="*/ 86 h 226"/>
              <a:gd name="T18" fmla="*/ 82 w 237"/>
              <a:gd name="T19" fmla="*/ 74 h 226"/>
              <a:gd name="T20" fmla="*/ 118 w 237"/>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226">
                <a:moveTo>
                  <a:pt x="118" y="0"/>
                </a:moveTo>
                <a:cubicBezTo>
                  <a:pt x="127" y="0"/>
                  <a:pt x="155" y="74"/>
                  <a:pt x="155" y="74"/>
                </a:cubicBezTo>
                <a:cubicBezTo>
                  <a:pt x="155" y="74"/>
                  <a:pt x="237" y="79"/>
                  <a:pt x="237" y="86"/>
                </a:cubicBezTo>
                <a:cubicBezTo>
                  <a:pt x="237" y="93"/>
                  <a:pt x="178" y="144"/>
                  <a:pt x="178" y="144"/>
                </a:cubicBezTo>
                <a:cubicBezTo>
                  <a:pt x="178" y="144"/>
                  <a:pt x="201" y="226"/>
                  <a:pt x="192" y="226"/>
                </a:cubicBezTo>
                <a:cubicBezTo>
                  <a:pt x="182" y="226"/>
                  <a:pt x="118" y="187"/>
                  <a:pt x="118" y="187"/>
                </a:cubicBezTo>
                <a:cubicBezTo>
                  <a:pt x="118" y="187"/>
                  <a:pt x="57" y="226"/>
                  <a:pt x="45" y="226"/>
                </a:cubicBezTo>
                <a:cubicBezTo>
                  <a:pt x="33" y="226"/>
                  <a:pt x="59" y="144"/>
                  <a:pt x="59" y="144"/>
                </a:cubicBezTo>
                <a:cubicBezTo>
                  <a:pt x="59" y="144"/>
                  <a:pt x="0" y="94"/>
                  <a:pt x="0" y="86"/>
                </a:cubicBezTo>
                <a:cubicBezTo>
                  <a:pt x="0" y="78"/>
                  <a:pt x="82" y="74"/>
                  <a:pt x="82" y="74"/>
                </a:cubicBezTo>
                <a:cubicBezTo>
                  <a:pt x="82" y="74"/>
                  <a:pt x="110" y="0"/>
                  <a:pt x="11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itchFamily="34" charset="0"/>
              <a:ea typeface="宋体" pitchFamily="2" charset="-122"/>
            </a:endParaRPr>
          </a:p>
        </p:txBody>
      </p:sp>
    </p:spTree>
  </p:cSld>
  <p:clrMapOvr>
    <a:masterClrMapping/>
  </p:clrMapOvr>
  <p:transition spd="slow">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rot="1582700">
            <a:off x="2589213" y="2154238"/>
            <a:ext cx="1728787" cy="2016125"/>
          </a:xfrm>
          <a:prstGeom prst="rect">
            <a:avLst/>
          </a:prstGeom>
          <a:solidFill>
            <a:srgbClr val="00206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pic>
        <p:nvPicPr>
          <p:cNvPr id="21506" name="Picture 3" descr="C:\Users\akazaM\Desktop\搜狗截图2016041915050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extBox 1"/>
          <p:cNvSpPr txBox="1">
            <a:spLocks noChangeArrowheads="1"/>
          </p:cNvSpPr>
          <p:nvPr/>
        </p:nvSpPr>
        <p:spPr bwMode="auto">
          <a:xfrm>
            <a:off x="3419475" y="5286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2060"/>
                </a:solidFill>
                <a:latin typeface="Arial" pitchFamily="34" charset="0"/>
              </a:rPr>
              <a:t>请输入大标题</a:t>
            </a:r>
          </a:p>
        </p:txBody>
      </p:sp>
      <p:sp>
        <p:nvSpPr>
          <p:cNvPr id="2" name="矩形 1"/>
          <p:cNvSpPr/>
          <p:nvPr/>
        </p:nvSpPr>
        <p:spPr>
          <a:xfrm rot="20299105">
            <a:off x="635000" y="2028825"/>
            <a:ext cx="1728788" cy="2016125"/>
          </a:xfrm>
          <a:prstGeom prst="rect">
            <a:avLst/>
          </a:prstGeom>
          <a:solidFill>
            <a:srgbClr val="00206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6" name="矩形 5"/>
          <p:cNvSpPr/>
          <p:nvPr/>
        </p:nvSpPr>
        <p:spPr>
          <a:xfrm rot="21059318">
            <a:off x="4503738" y="1841500"/>
            <a:ext cx="1727200" cy="2016125"/>
          </a:xfrm>
          <a:prstGeom prst="rect">
            <a:avLst/>
          </a:prstGeom>
          <a:solidFill>
            <a:srgbClr val="00206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7" name="矩形 6"/>
          <p:cNvSpPr/>
          <p:nvPr/>
        </p:nvSpPr>
        <p:spPr>
          <a:xfrm rot="2007077">
            <a:off x="6391275" y="2028825"/>
            <a:ext cx="1727200" cy="2016125"/>
          </a:xfrm>
          <a:prstGeom prst="rect">
            <a:avLst/>
          </a:prstGeom>
          <a:solidFill>
            <a:srgbClr val="00206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1511" name="稻壳儿小白白(http://dwz.cn/Wu2UP)"/>
          <p:cNvSpPr>
            <a:spLocks noChangeArrowheads="1"/>
          </p:cNvSpPr>
          <p:nvPr/>
        </p:nvSpPr>
        <p:spPr bwMode="auto">
          <a:xfrm>
            <a:off x="900113" y="1960563"/>
            <a:ext cx="503237" cy="444500"/>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nchor="ctr"/>
          <a:lstStyle/>
          <a:p>
            <a:pPr algn="ctr"/>
            <a:endParaRPr lang="zh-CN" altLang="en-US">
              <a:solidFill>
                <a:srgbClr val="FFFFFF"/>
              </a:solidFill>
              <a:latin typeface="Arial" pitchFamily="34" charset="0"/>
              <a:ea typeface="微软雅黑" pitchFamily="34" charset="-122"/>
              <a:sym typeface="Arial" pitchFamily="34" charset="0"/>
            </a:endParaRPr>
          </a:p>
        </p:txBody>
      </p:sp>
      <p:sp>
        <p:nvSpPr>
          <p:cNvPr id="21512" name="稻壳儿小白白(http://dwz.cn/Wu2UP)"/>
          <p:cNvSpPr>
            <a:spLocks noChangeArrowheads="1"/>
          </p:cNvSpPr>
          <p:nvPr/>
        </p:nvSpPr>
        <p:spPr bwMode="auto">
          <a:xfrm>
            <a:off x="3511550" y="2111375"/>
            <a:ext cx="503238" cy="446088"/>
          </a:xfrm>
          <a:prstGeom prst="ellipse">
            <a:avLst/>
          </a:pr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nchor="ctr"/>
          <a:lstStyle/>
          <a:p>
            <a:pPr algn="ctr"/>
            <a:endParaRPr lang="zh-CN" altLang="en-US">
              <a:solidFill>
                <a:srgbClr val="FFFFFF"/>
              </a:solidFill>
              <a:latin typeface="Arial" pitchFamily="34" charset="0"/>
              <a:ea typeface="微软雅黑" pitchFamily="34" charset="-122"/>
              <a:sym typeface="Arial" pitchFamily="34" charset="0"/>
            </a:endParaRPr>
          </a:p>
        </p:txBody>
      </p:sp>
      <p:sp>
        <p:nvSpPr>
          <p:cNvPr id="21513" name="稻壳儿小白白(http://dwz.cn/Wu2UP)"/>
          <p:cNvSpPr>
            <a:spLocks noChangeArrowheads="1"/>
          </p:cNvSpPr>
          <p:nvPr/>
        </p:nvSpPr>
        <p:spPr bwMode="auto">
          <a:xfrm>
            <a:off x="4864100" y="1776413"/>
            <a:ext cx="503238" cy="446087"/>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nchor="ctr"/>
          <a:lstStyle/>
          <a:p>
            <a:pPr algn="ctr"/>
            <a:endParaRPr lang="zh-CN" altLang="en-US">
              <a:solidFill>
                <a:srgbClr val="FFFFFF"/>
              </a:solidFill>
              <a:latin typeface="Arial" pitchFamily="34" charset="0"/>
              <a:ea typeface="微软雅黑" pitchFamily="34" charset="-122"/>
              <a:sym typeface="Arial" pitchFamily="34" charset="0"/>
            </a:endParaRPr>
          </a:p>
        </p:txBody>
      </p:sp>
      <p:sp>
        <p:nvSpPr>
          <p:cNvPr id="21514" name="稻壳儿小白白(http://dwz.cn/Wu2UP)"/>
          <p:cNvSpPr>
            <a:spLocks noChangeArrowheads="1"/>
          </p:cNvSpPr>
          <p:nvPr/>
        </p:nvSpPr>
        <p:spPr bwMode="auto">
          <a:xfrm>
            <a:off x="7566025" y="2106613"/>
            <a:ext cx="503238" cy="444500"/>
          </a:xfrm>
          <a:prstGeom prst="ellipse">
            <a:avLst/>
          </a:pr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nchor="ctr"/>
          <a:lstStyle/>
          <a:p>
            <a:pPr algn="ctr"/>
            <a:endParaRPr lang="zh-CN" altLang="en-US">
              <a:solidFill>
                <a:srgbClr val="FFFFFF"/>
              </a:solidFill>
              <a:latin typeface="Arial" pitchFamily="34" charset="0"/>
              <a:ea typeface="微软雅黑" pitchFamily="34" charset="-122"/>
              <a:sym typeface="Arial" pitchFamily="34" charset="0"/>
            </a:endParaRPr>
          </a:p>
        </p:txBody>
      </p:sp>
      <p:sp>
        <p:nvSpPr>
          <p:cNvPr id="21515" name="稻壳儿小白白(http://dwz.cn/Wu2UP)"/>
          <p:cNvSpPr>
            <a:spLocks noEditPoints="1" noChangeArrowheads="1"/>
          </p:cNvSpPr>
          <p:nvPr/>
        </p:nvSpPr>
        <p:spPr bwMode="auto">
          <a:xfrm>
            <a:off x="979488" y="2062163"/>
            <a:ext cx="273050" cy="257175"/>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itchFamily="34" charset="0"/>
              <a:ea typeface="宋体" pitchFamily="2" charset="-122"/>
            </a:endParaRPr>
          </a:p>
        </p:txBody>
      </p:sp>
      <p:sp>
        <p:nvSpPr>
          <p:cNvPr id="21516" name="稻壳儿小白白(http://dwz.cn/Wu2UP)"/>
          <p:cNvSpPr>
            <a:spLocks noEditPoints="1" noChangeArrowheads="1"/>
          </p:cNvSpPr>
          <p:nvPr/>
        </p:nvSpPr>
        <p:spPr bwMode="auto">
          <a:xfrm>
            <a:off x="3640138" y="2182813"/>
            <a:ext cx="246062" cy="261937"/>
          </a:xfrm>
          <a:custGeom>
            <a:avLst/>
            <a:gdLst>
              <a:gd name="T0" fmla="*/ 251 w 269"/>
              <a:gd name="T1" fmla="*/ 192 h 288"/>
              <a:gd name="T2" fmla="*/ 234 w 269"/>
              <a:gd name="T3" fmla="*/ 209 h 288"/>
              <a:gd name="T4" fmla="*/ 234 w 269"/>
              <a:gd name="T5" fmla="*/ 211 h 288"/>
              <a:gd name="T6" fmla="*/ 201 w 269"/>
              <a:gd name="T7" fmla="*/ 233 h 288"/>
              <a:gd name="T8" fmla="*/ 160 w 269"/>
              <a:gd name="T9" fmla="*/ 240 h 288"/>
              <a:gd name="T10" fmla="*/ 148 w 269"/>
              <a:gd name="T11" fmla="*/ 187 h 288"/>
              <a:gd name="T12" fmla="*/ 146 w 269"/>
              <a:gd name="T13" fmla="*/ 121 h 288"/>
              <a:gd name="T14" fmla="*/ 193 w 269"/>
              <a:gd name="T15" fmla="*/ 121 h 288"/>
              <a:gd name="T16" fmla="*/ 211 w 269"/>
              <a:gd name="T17" fmla="*/ 117 h 288"/>
              <a:gd name="T18" fmla="*/ 222 w 269"/>
              <a:gd name="T19" fmla="*/ 123 h 288"/>
              <a:gd name="T20" fmla="*/ 236 w 269"/>
              <a:gd name="T21" fmla="*/ 109 h 288"/>
              <a:gd name="T22" fmla="*/ 222 w 269"/>
              <a:gd name="T23" fmla="*/ 95 h 288"/>
              <a:gd name="T24" fmla="*/ 210 w 269"/>
              <a:gd name="T25" fmla="*/ 101 h 288"/>
              <a:gd name="T26" fmla="*/ 145 w 269"/>
              <a:gd name="T27" fmla="*/ 101 h 288"/>
              <a:gd name="T28" fmla="*/ 144 w 269"/>
              <a:gd name="T29" fmla="*/ 68 h 288"/>
              <a:gd name="T30" fmla="*/ 169 w 269"/>
              <a:gd name="T31" fmla="*/ 35 h 288"/>
              <a:gd name="T32" fmla="*/ 134 w 269"/>
              <a:gd name="T33" fmla="*/ 0 h 288"/>
              <a:gd name="T34" fmla="*/ 99 w 269"/>
              <a:gd name="T35" fmla="*/ 35 h 288"/>
              <a:gd name="T36" fmla="*/ 124 w 269"/>
              <a:gd name="T37" fmla="*/ 68 h 288"/>
              <a:gd name="T38" fmla="*/ 123 w 269"/>
              <a:gd name="T39" fmla="*/ 101 h 288"/>
              <a:gd name="T40" fmla="*/ 58 w 269"/>
              <a:gd name="T41" fmla="*/ 101 h 288"/>
              <a:gd name="T42" fmla="*/ 46 w 269"/>
              <a:gd name="T43" fmla="*/ 95 h 288"/>
              <a:gd name="T44" fmla="*/ 32 w 269"/>
              <a:gd name="T45" fmla="*/ 109 h 288"/>
              <a:gd name="T46" fmla="*/ 46 w 269"/>
              <a:gd name="T47" fmla="*/ 123 h 288"/>
              <a:gd name="T48" fmla="*/ 57 w 269"/>
              <a:gd name="T49" fmla="*/ 117 h 288"/>
              <a:gd name="T50" fmla="*/ 76 w 269"/>
              <a:gd name="T51" fmla="*/ 121 h 288"/>
              <a:gd name="T52" fmla="*/ 122 w 269"/>
              <a:gd name="T53" fmla="*/ 121 h 288"/>
              <a:gd name="T54" fmla="*/ 120 w 269"/>
              <a:gd name="T55" fmla="*/ 187 h 288"/>
              <a:gd name="T56" fmla="*/ 109 w 269"/>
              <a:gd name="T57" fmla="*/ 239 h 288"/>
              <a:gd name="T58" fmla="*/ 59 w 269"/>
              <a:gd name="T59" fmla="*/ 227 h 288"/>
              <a:gd name="T60" fmla="*/ 34 w 269"/>
              <a:gd name="T61" fmla="*/ 212 h 288"/>
              <a:gd name="T62" fmla="*/ 35 w 269"/>
              <a:gd name="T63" fmla="*/ 209 h 288"/>
              <a:gd name="T64" fmla="*/ 17 w 269"/>
              <a:gd name="T65" fmla="*/ 192 h 288"/>
              <a:gd name="T66" fmla="*/ 0 w 269"/>
              <a:gd name="T67" fmla="*/ 209 h 288"/>
              <a:gd name="T68" fmla="*/ 17 w 269"/>
              <a:gd name="T69" fmla="*/ 227 h 288"/>
              <a:gd name="T70" fmla="*/ 21 w 269"/>
              <a:gd name="T71" fmla="*/ 226 h 288"/>
              <a:gd name="T72" fmla="*/ 48 w 269"/>
              <a:gd name="T73" fmla="*/ 247 h 288"/>
              <a:gd name="T74" fmla="*/ 102 w 269"/>
              <a:gd name="T75" fmla="*/ 273 h 288"/>
              <a:gd name="T76" fmla="*/ 135 w 269"/>
              <a:gd name="T77" fmla="*/ 288 h 288"/>
              <a:gd name="T78" fmla="*/ 166 w 269"/>
              <a:gd name="T79" fmla="*/ 273 h 288"/>
              <a:gd name="T80" fmla="*/ 220 w 269"/>
              <a:gd name="T81" fmla="*/ 247 h 288"/>
              <a:gd name="T82" fmla="*/ 247 w 269"/>
              <a:gd name="T83" fmla="*/ 226 h 288"/>
              <a:gd name="T84" fmla="*/ 251 w 269"/>
              <a:gd name="T85" fmla="*/ 227 h 288"/>
              <a:gd name="T86" fmla="*/ 269 w 269"/>
              <a:gd name="T87" fmla="*/ 209 h 288"/>
              <a:gd name="T88" fmla="*/ 251 w 269"/>
              <a:gd name="T89" fmla="*/ 192 h 288"/>
              <a:gd name="T90" fmla="*/ 115 w 269"/>
              <a:gd name="T91" fmla="*/ 35 h 288"/>
              <a:gd name="T92" fmla="*/ 134 w 269"/>
              <a:gd name="T93" fmla="*/ 16 h 288"/>
              <a:gd name="T94" fmla="*/ 152 w 269"/>
              <a:gd name="T95" fmla="*/ 35 h 288"/>
              <a:gd name="T96" fmla="*/ 134 w 269"/>
              <a:gd name="T97" fmla="*/ 53 h 288"/>
              <a:gd name="T98" fmla="*/ 115 w 269"/>
              <a:gd name="T99" fmla="*/ 3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9" h="288">
                <a:moveTo>
                  <a:pt x="251" y="192"/>
                </a:moveTo>
                <a:cubicBezTo>
                  <a:pt x="241" y="192"/>
                  <a:pt x="234" y="200"/>
                  <a:pt x="234" y="209"/>
                </a:cubicBezTo>
                <a:cubicBezTo>
                  <a:pt x="234" y="210"/>
                  <a:pt x="234" y="211"/>
                  <a:pt x="234" y="211"/>
                </a:cubicBezTo>
                <a:cubicBezTo>
                  <a:pt x="226" y="217"/>
                  <a:pt x="215" y="224"/>
                  <a:pt x="201" y="233"/>
                </a:cubicBezTo>
                <a:cubicBezTo>
                  <a:pt x="189" y="240"/>
                  <a:pt x="174" y="241"/>
                  <a:pt x="160" y="240"/>
                </a:cubicBezTo>
                <a:cubicBezTo>
                  <a:pt x="148" y="187"/>
                  <a:pt x="148" y="187"/>
                  <a:pt x="148" y="187"/>
                </a:cubicBezTo>
                <a:cubicBezTo>
                  <a:pt x="148" y="187"/>
                  <a:pt x="147" y="153"/>
                  <a:pt x="146" y="121"/>
                </a:cubicBezTo>
                <a:cubicBezTo>
                  <a:pt x="193" y="121"/>
                  <a:pt x="193" y="121"/>
                  <a:pt x="193" y="121"/>
                </a:cubicBezTo>
                <a:cubicBezTo>
                  <a:pt x="211" y="117"/>
                  <a:pt x="211" y="117"/>
                  <a:pt x="211" y="117"/>
                </a:cubicBezTo>
                <a:cubicBezTo>
                  <a:pt x="213" y="120"/>
                  <a:pt x="217" y="123"/>
                  <a:pt x="222" y="123"/>
                </a:cubicBezTo>
                <a:cubicBezTo>
                  <a:pt x="230" y="123"/>
                  <a:pt x="236" y="116"/>
                  <a:pt x="236" y="109"/>
                </a:cubicBezTo>
                <a:cubicBezTo>
                  <a:pt x="236" y="101"/>
                  <a:pt x="230" y="95"/>
                  <a:pt x="222" y="95"/>
                </a:cubicBezTo>
                <a:cubicBezTo>
                  <a:pt x="217" y="95"/>
                  <a:pt x="213" y="97"/>
                  <a:pt x="210" y="101"/>
                </a:cubicBezTo>
                <a:cubicBezTo>
                  <a:pt x="145" y="101"/>
                  <a:pt x="145" y="101"/>
                  <a:pt x="145" y="101"/>
                </a:cubicBezTo>
                <a:cubicBezTo>
                  <a:pt x="145" y="87"/>
                  <a:pt x="144" y="75"/>
                  <a:pt x="144" y="68"/>
                </a:cubicBezTo>
                <a:cubicBezTo>
                  <a:pt x="158" y="63"/>
                  <a:pt x="169" y="50"/>
                  <a:pt x="169" y="35"/>
                </a:cubicBezTo>
                <a:cubicBezTo>
                  <a:pt x="169" y="16"/>
                  <a:pt x="153" y="0"/>
                  <a:pt x="134" y="0"/>
                </a:cubicBezTo>
                <a:cubicBezTo>
                  <a:pt x="115" y="0"/>
                  <a:pt x="99" y="16"/>
                  <a:pt x="99" y="35"/>
                </a:cubicBezTo>
                <a:cubicBezTo>
                  <a:pt x="99" y="50"/>
                  <a:pt x="110" y="64"/>
                  <a:pt x="124" y="68"/>
                </a:cubicBezTo>
                <a:cubicBezTo>
                  <a:pt x="124" y="75"/>
                  <a:pt x="124" y="87"/>
                  <a:pt x="123" y="101"/>
                </a:cubicBezTo>
                <a:cubicBezTo>
                  <a:pt x="58" y="101"/>
                  <a:pt x="58" y="101"/>
                  <a:pt x="58" y="101"/>
                </a:cubicBezTo>
                <a:cubicBezTo>
                  <a:pt x="55" y="97"/>
                  <a:pt x="51" y="95"/>
                  <a:pt x="46" y="95"/>
                </a:cubicBezTo>
                <a:cubicBezTo>
                  <a:pt x="38" y="95"/>
                  <a:pt x="32" y="101"/>
                  <a:pt x="32" y="109"/>
                </a:cubicBezTo>
                <a:cubicBezTo>
                  <a:pt x="32" y="116"/>
                  <a:pt x="38" y="123"/>
                  <a:pt x="46" y="123"/>
                </a:cubicBezTo>
                <a:cubicBezTo>
                  <a:pt x="51" y="123"/>
                  <a:pt x="55" y="120"/>
                  <a:pt x="57" y="117"/>
                </a:cubicBezTo>
                <a:cubicBezTo>
                  <a:pt x="76" y="121"/>
                  <a:pt x="76" y="121"/>
                  <a:pt x="76" y="121"/>
                </a:cubicBezTo>
                <a:cubicBezTo>
                  <a:pt x="122" y="121"/>
                  <a:pt x="122" y="121"/>
                  <a:pt x="122" y="121"/>
                </a:cubicBezTo>
                <a:cubicBezTo>
                  <a:pt x="121" y="153"/>
                  <a:pt x="120" y="187"/>
                  <a:pt x="120" y="187"/>
                </a:cubicBezTo>
                <a:cubicBezTo>
                  <a:pt x="109" y="239"/>
                  <a:pt x="109" y="239"/>
                  <a:pt x="109" y="239"/>
                </a:cubicBezTo>
                <a:cubicBezTo>
                  <a:pt x="91" y="239"/>
                  <a:pt x="73" y="237"/>
                  <a:pt x="59" y="227"/>
                </a:cubicBezTo>
                <a:cubicBezTo>
                  <a:pt x="49" y="221"/>
                  <a:pt x="41" y="217"/>
                  <a:pt x="34" y="212"/>
                </a:cubicBezTo>
                <a:cubicBezTo>
                  <a:pt x="35" y="211"/>
                  <a:pt x="35" y="210"/>
                  <a:pt x="35" y="209"/>
                </a:cubicBezTo>
                <a:cubicBezTo>
                  <a:pt x="35" y="200"/>
                  <a:pt x="27" y="192"/>
                  <a:pt x="17" y="192"/>
                </a:cubicBezTo>
                <a:cubicBezTo>
                  <a:pt x="8" y="192"/>
                  <a:pt x="0" y="200"/>
                  <a:pt x="0" y="209"/>
                </a:cubicBezTo>
                <a:cubicBezTo>
                  <a:pt x="0" y="219"/>
                  <a:pt x="8" y="227"/>
                  <a:pt x="17" y="227"/>
                </a:cubicBezTo>
                <a:cubicBezTo>
                  <a:pt x="19" y="227"/>
                  <a:pt x="20" y="227"/>
                  <a:pt x="21" y="226"/>
                </a:cubicBezTo>
                <a:cubicBezTo>
                  <a:pt x="28" y="232"/>
                  <a:pt x="37" y="239"/>
                  <a:pt x="48" y="247"/>
                </a:cubicBezTo>
                <a:cubicBezTo>
                  <a:pt x="64" y="257"/>
                  <a:pt x="82" y="267"/>
                  <a:pt x="102" y="273"/>
                </a:cubicBezTo>
                <a:cubicBezTo>
                  <a:pt x="105" y="274"/>
                  <a:pt x="128" y="288"/>
                  <a:pt x="135" y="288"/>
                </a:cubicBezTo>
                <a:cubicBezTo>
                  <a:pt x="141" y="288"/>
                  <a:pt x="161" y="276"/>
                  <a:pt x="166" y="273"/>
                </a:cubicBezTo>
                <a:cubicBezTo>
                  <a:pt x="186" y="267"/>
                  <a:pt x="205" y="257"/>
                  <a:pt x="220" y="247"/>
                </a:cubicBezTo>
                <a:cubicBezTo>
                  <a:pt x="231" y="239"/>
                  <a:pt x="241" y="232"/>
                  <a:pt x="247" y="226"/>
                </a:cubicBezTo>
                <a:cubicBezTo>
                  <a:pt x="248" y="227"/>
                  <a:pt x="250" y="227"/>
                  <a:pt x="251" y="227"/>
                </a:cubicBezTo>
                <a:cubicBezTo>
                  <a:pt x="261" y="227"/>
                  <a:pt x="269" y="219"/>
                  <a:pt x="269" y="209"/>
                </a:cubicBezTo>
                <a:cubicBezTo>
                  <a:pt x="269" y="200"/>
                  <a:pt x="261" y="192"/>
                  <a:pt x="251" y="192"/>
                </a:cubicBezTo>
                <a:close/>
                <a:moveTo>
                  <a:pt x="115" y="35"/>
                </a:moveTo>
                <a:cubicBezTo>
                  <a:pt x="115" y="25"/>
                  <a:pt x="124" y="16"/>
                  <a:pt x="134" y="16"/>
                </a:cubicBezTo>
                <a:cubicBezTo>
                  <a:pt x="144" y="16"/>
                  <a:pt x="152" y="25"/>
                  <a:pt x="152" y="35"/>
                </a:cubicBezTo>
                <a:cubicBezTo>
                  <a:pt x="152" y="45"/>
                  <a:pt x="144" y="53"/>
                  <a:pt x="134" y="53"/>
                </a:cubicBezTo>
                <a:cubicBezTo>
                  <a:pt x="124" y="53"/>
                  <a:pt x="115" y="45"/>
                  <a:pt x="115"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itchFamily="34" charset="0"/>
              <a:ea typeface="宋体" pitchFamily="2" charset="-122"/>
            </a:endParaRPr>
          </a:p>
        </p:txBody>
      </p:sp>
      <p:sp>
        <p:nvSpPr>
          <p:cNvPr id="21517" name="稻壳儿小白白(http://dwz.cn/Wu2UP)"/>
          <p:cNvSpPr>
            <a:spLocks noChangeArrowheads="1"/>
          </p:cNvSpPr>
          <p:nvPr/>
        </p:nvSpPr>
        <p:spPr bwMode="auto">
          <a:xfrm>
            <a:off x="4984750" y="1874838"/>
            <a:ext cx="261938" cy="261937"/>
          </a:xfrm>
          <a:custGeom>
            <a:avLst/>
            <a:gdLst>
              <a:gd name="T0" fmla="*/ 96 w 288"/>
              <a:gd name="T1" fmla="*/ 0 h 288"/>
              <a:gd name="T2" fmla="*/ 144 w 288"/>
              <a:gd name="T3" fmla="*/ 40 h 288"/>
              <a:gd name="T4" fmla="*/ 192 w 288"/>
              <a:gd name="T5" fmla="*/ 0 h 288"/>
              <a:gd name="T6" fmla="*/ 288 w 288"/>
              <a:gd name="T7" fmla="*/ 36 h 288"/>
              <a:gd name="T8" fmla="*/ 288 w 288"/>
              <a:gd name="T9" fmla="*/ 108 h 288"/>
              <a:gd name="T10" fmla="*/ 224 w 288"/>
              <a:gd name="T11" fmla="*/ 90 h 288"/>
              <a:gd name="T12" fmla="*/ 224 w 288"/>
              <a:gd name="T13" fmla="*/ 288 h 288"/>
              <a:gd name="T14" fmla="*/ 64 w 288"/>
              <a:gd name="T15" fmla="*/ 288 h 288"/>
              <a:gd name="T16" fmla="*/ 64 w 288"/>
              <a:gd name="T17" fmla="*/ 90 h 288"/>
              <a:gd name="T18" fmla="*/ 0 w 288"/>
              <a:gd name="T19" fmla="*/ 108 h 288"/>
              <a:gd name="T20" fmla="*/ 0 w 288"/>
              <a:gd name="T21" fmla="*/ 36 h 288"/>
              <a:gd name="T22" fmla="*/ 96 w 288"/>
              <a:gd name="T23"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288">
                <a:moveTo>
                  <a:pt x="96" y="0"/>
                </a:moveTo>
                <a:cubicBezTo>
                  <a:pt x="96" y="0"/>
                  <a:pt x="109" y="40"/>
                  <a:pt x="144" y="40"/>
                </a:cubicBezTo>
                <a:cubicBezTo>
                  <a:pt x="179" y="40"/>
                  <a:pt x="192" y="0"/>
                  <a:pt x="192" y="0"/>
                </a:cubicBezTo>
                <a:cubicBezTo>
                  <a:pt x="288" y="36"/>
                  <a:pt x="288" y="36"/>
                  <a:pt x="288" y="36"/>
                </a:cubicBezTo>
                <a:cubicBezTo>
                  <a:pt x="288" y="108"/>
                  <a:pt x="288" y="108"/>
                  <a:pt x="288" y="108"/>
                </a:cubicBezTo>
                <a:cubicBezTo>
                  <a:pt x="224" y="90"/>
                  <a:pt x="224" y="90"/>
                  <a:pt x="224" y="90"/>
                </a:cubicBezTo>
                <a:cubicBezTo>
                  <a:pt x="224" y="288"/>
                  <a:pt x="224" y="288"/>
                  <a:pt x="224" y="288"/>
                </a:cubicBezTo>
                <a:cubicBezTo>
                  <a:pt x="64" y="288"/>
                  <a:pt x="64" y="288"/>
                  <a:pt x="64" y="288"/>
                </a:cubicBezTo>
                <a:cubicBezTo>
                  <a:pt x="64" y="90"/>
                  <a:pt x="64" y="90"/>
                  <a:pt x="64" y="90"/>
                </a:cubicBezTo>
                <a:cubicBezTo>
                  <a:pt x="0" y="108"/>
                  <a:pt x="0" y="108"/>
                  <a:pt x="0" y="108"/>
                </a:cubicBezTo>
                <a:cubicBezTo>
                  <a:pt x="0" y="36"/>
                  <a:pt x="0" y="36"/>
                  <a:pt x="0" y="36"/>
                </a:cubicBezTo>
                <a:lnTo>
                  <a:pt x="9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itchFamily="34" charset="0"/>
              <a:ea typeface="宋体" pitchFamily="2" charset="-122"/>
            </a:endParaRPr>
          </a:p>
        </p:txBody>
      </p:sp>
      <p:pic>
        <p:nvPicPr>
          <p:cNvPr id="21518" name="稻壳儿小白白(http://dwz.cn/Wu2UP)"/>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6675" y="2190750"/>
            <a:ext cx="26193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9" name="TextBox 37"/>
          <p:cNvSpPr txBox="1">
            <a:spLocks noChangeArrowheads="1"/>
          </p:cNvSpPr>
          <p:nvPr/>
        </p:nvSpPr>
        <p:spPr bwMode="auto">
          <a:xfrm rot="-1284652">
            <a:off x="784225" y="2557463"/>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21520" name="TextBox 37"/>
          <p:cNvSpPr txBox="1">
            <a:spLocks noChangeArrowheads="1"/>
          </p:cNvSpPr>
          <p:nvPr/>
        </p:nvSpPr>
        <p:spPr bwMode="auto">
          <a:xfrm rot="1828297">
            <a:off x="2705100" y="2751138"/>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21521" name="TextBox 37"/>
          <p:cNvSpPr txBox="1">
            <a:spLocks noChangeArrowheads="1"/>
          </p:cNvSpPr>
          <p:nvPr/>
        </p:nvSpPr>
        <p:spPr bwMode="auto">
          <a:xfrm rot="-364253">
            <a:off x="4667250" y="2498725"/>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21522" name="TextBox 37"/>
          <p:cNvSpPr txBox="1">
            <a:spLocks noChangeArrowheads="1"/>
          </p:cNvSpPr>
          <p:nvPr/>
        </p:nvSpPr>
        <p:spPr bwMode="auto">
          <a:xfrm rot="2001358">
            <a:off x="6462713" y="2624138"/>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21523" name="TextBox 22"/>
          <p:cNvSpPr txBox="1">
            <a:spLocks noChangeArrowheads="1"/>
          </p:cNvSpPr>
          <p:nvPr/>
        </p:nvSpPr>
        <p:spPr bwMode="auto">
          <a:xfrm>
            <a:off x="2178050" y="4325938"/>
            <a:ext cx="50768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Tree>
  </p:cSld>
  <p:clrMapOvr>
    <a:masterClrMapping/>
  </p:clrMapOvr>
  <p:transition>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3" descr="C:\Users\akazaM\Desktop\搜狗截图2016041915050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0" name="TextBox 1"/>
          <p:cNvSpPr txBox="1">
            <a:spLocks noChangeArrowheads="1"/>
          </p:cNvSpPr>
          <p:nvPr/>
        </p:nvSpPr>
        <p:spPr bwMode="auto">
          <a:xfrm>
            <a:off x="3419475" y="5286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2060"/>
                </a:solidFill>
                <a:latin typeface="Arial" pitchFamily="34" charset="0"/>
              </a:rPr>
              <a:t>请输入大标题</a:t>
            </a:r>
          </a:p>
        </p:txBody>
      </p:sp>
      <p:grpSp>
        <p:nvGrpSpPr>
          <p:cNvPr id="22531" name="组合 5"/>
          <p:cNvGrpSpPr>
            <a:grpSpLocks/>
          </p:cNvGrpSpPr>
          <p:nvPr/>
        </p:nvGrpSpPr>
        <p:grpSpPr bwMode="auto">
          <a:xfrm>
            <a:off x="2603500" y="2039938"/>
            <a:ext cx="3084513" cy="2930525"/>
            <a:chOff x="3934966" y="1053530"/>
            <a:chExt cx="4408619" cy="4392248"/>
          </a:xfrm>
        </p:grpSpPr>
        <p:sp>
          <p:nvSpPr>
            <p:cNvPr id="7" name="Freeform 9"/>
            <p:cNvSpPr/>
            <p:nvPr/>
          </p:nvSpPr>
          <p:spPr bwMode="auto">
            <a:xfrm flipH="1" flipV="1">
              <a:off x="6167637" y="3285344"/>
              <a:ext cx="2160064" cy="2160434"/>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solidFill>
              <a:srgbClr val="7030A0"/>
            </a:solidFill>
            <a:ln w="3175" cap="flat" cmpd="sng" algn="ctr">
              <a:noFill/>
              <a:prstDash val="solid"/>
            </a:ln>
            <a:effectLst/>
          </p:spPr>
          <p:txBody>
            <a:bodyPr anchor="ctr"/>
            <a:lstStyle/>
            <a:p>
              <a:pPr algn="ctr">
                <a:lnSpc>
                  <a:spcPct val="120000"/>
                </a:lnSpc>
                <a:buFontTx/>
                <a:buNone/>
                <a:defRPr/>
              </a:pPr>
              <a:endParaRPr lang="zh-CN" altLang="en-US" kern="0">
                <a:solidFill>
                  <a:srgbClr val="002060"/>
                </a:solidFill>
                <a:latin typeface="微软雅黑" pitchFamily="34" charset="-122"/>
                <a:ea typeface="微软雅黑" pitchFamily="34" charset="-122"/>
              </a:endParaRPr>
            </a:p>
          </p:txBody>
        </p:sp>
        <p:sp>
          <p:nvSpPr>
            <p:cNvPr id="8" name="Freeform 9"/>
            <p:cNvSpPr/>
            <p:nvPr/>
          </p:nvSpPr>
          <p:spPr bwMode="auto">
            <a:xfrm flipV="1">
              <a:off x="3934966" y="3285344"/>
              <a:ext cx="2160064" cy="2160434"/>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solidFill>
              <a:srgbClr val="00B0F0"/>
            </a:solidFill>
            <a:ln w="3175" cap="flat" cmpd="sng" algn="ctr">
              <a:noFill/>
              <a:prstDash val="solid"/>
            </a:ln>
            <a:effectLst/>
          </p:spPr>
          <p:txBody>
            <a:bodyPr anchor="ctr"/>
            <a:lstStyle/>
            <a:p>
              <a:pPr algn="ctr">
                <a:lnSpc>
                  <a:spcPct val="120000"/>
                </a:lnSpc>
                <a:buFontTx/>
                <a:buNone/>
                <a:defRPr/>
              </a:pPr>
              <a:endParaRPr lang="zh-CN" altLang="en-US" kern="0">
                <a:solidFill>
                  <a:srgbClr val="F9F9F9"/>
                </a:solidFill>
                <a:latin typeface="微软雅黑" pitchFamily="34" charset="-122"/>
                <a:ea typeface="微软雅黑" pitchFamily="34" charset="-122"/>
              </a:endParaRPr>
            </a:p>
          </p:txBody>
        </p:sp>
        <p:sp>
          <p:nvSpPr>
            <p:cNvPr id="9" name="Freeform 9"/>
            <p:cNvSpPr/>
            <p:nvPr/>
          </p:nvSpPr>
          <p:spPr bwMode="auto">
            <a:xfrm flipH="1">
              <a:off x="6183521" y="1053530"/>
              <a:ext cx="2160064" cy="2160434"/>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solidFill>
              <a:srgbClr val="00B050"/>
            </a:solidFill>
            <a:ln w="3175" cap="flat" cmpd="sng" algn="ctr">
              <a:noFill/>
              <a:prstDash val="solid"/>
            </a:ln>
            <a:effectLst/>
          </p:spPr>
          <p:txBody>
            <a:bodyPr anchor="ctr"/>
            <a:lstStyle/>
            <a:p>
              <a:pPr algn="ctr">
                <a:lnSpc>
                  <a:spcPct val="120000"/>
                </a:lnSpc>
                <a:buFontTx/>
                <a:buNone/>
                <a:defRPr/>
              </a:pPr>
              <a:endParaRPr lang="zh-CN" altLang="en-US" kern="0">
                <a:solidFill>
                  <a:srgbClr val="F9F9F9"/>
                </a:solidFill>
                <a:latin typeface="微软雅黑" pitchFamily="34" charset="-122"/>
                <a:ea typeface="微软雅黑" pitchFamily="34" charset="-122"/>
              </a:endParaRPr>
            </a:p>
          </p:txBody>
        </p:sp>
        <p:sp>
          <p:nvSpPr>
            <p:cNvPr id="10" name="Freeform 9"/>
            <p:cNvSpPr/>
            <p:nvPr/>
          </p:nvSpPr>
          <p:spPr bwMode="auto">
            <a:xfrm>
              <a:off x="3934966" y="1053530"/>
              <a:ext cx="2160064" cy="2160434"/>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solidFill>
              <a:srgbClr val="FFC000"/>
            </a:solidFill>
            <a:ln w="3175" cap="flat" cmpd="sng" algn="ctr">
              <a:noFill/>
              <a:prstDash val="solid"/>
            </a:ln>
            <a:effectLst/>
          </p:spPr>
          <p:txBody>
            <a:bodyPr anchor="ctr"/>
            <a:lstStyle/>
            <a:p>
              <a:pPr algn="ctr">
                <a:lnSpc>
                  <a:spcPct val="120000"/>
                </a:lnSpc>
                <a:buFontTx/>
                <a:buNone/>
                <a:defRPr/>
              </a:pPr>
              <a:endParaRPr lang="zh-CN" altLang="en-US" kern="0">
                <a:solidFill>
                  <a:srgbClr val="F9F9F9"/>
                </a:solidFill>
                <a:latin typeface="微软雅黑" pitchFamily="34" charset="-122"/>
                <a:ea typeface="微软雅黑" pitchFamily="34" charset="-122"/>
              </a:endParaRPr>
            </a:p>
          </p:txBody>
        </p:sp>
      </p:grpSp>
      <p:sp>
        <p:nvSpPr>
          <p:cNvPr id="11" name="Line 10"/>
          <p:cNvSpPr>
            <a:spLocks noChangeShapeType="1"/>
          </p:cNvSpPr>
          <p:nvPr/>
        </p:nvSpPr>
        <p:spPr bwMode="auto">
          <a:xfrm rot="5400000" flipV="1">
            <a:off x="4140200" y="823913"/>
            <a:ext cx="0" cy="5327650"/>
          </a:xfrm>
          <a:prstGeom prst="line">
            <a:avLst/>
          </a:prstGeom>
          <a:noFill/>
          <a:ln w="38100" cap="flat" cmpd="sng" algn="ctr">
            <a:solidFill>
              <a:schemeClr val="tx1"/>
            </a:solidFill>
            <a:prstDash val="solid"/>
            <a:headEnd type="none" w="med" len="med"/>
            <a:tailEnd type="arrow" w="med" len="med"/>
          </a:ln>
          <a:effectLst>
            <a:outerShdw blurRad="40000" dist="23000" dir="5400000" rotWithShape="0">
              <a:srgbClr val="000000">
                <a:alpha val="35000"/>
              </a:srgbClr>
            </a:outerShdw>
          </a:effectLst>
        </p:spPr>
        <p:txBody>
          <a:bodyPr wrap="none" anchor="ctr"/>
          <a:lstStyle/>
          <a:p>
            <a:pPr defTabSz="1218565" fontAlgn="auto">
              <a:spcBef>
                <a:spcPts val="0"/>
              </a:spcBef>
              <a:spcAft>
                <a:spcPts val="0"/>
              </a:spcAft>
              <a:buFontTx/>
              <a:buNone/>
              <a:defRPr/>
            </a:pPr>
            <a:endParaRPr lang="zh-CN" altLang="en-US" sz="2400" kern="0">
              <a:solidFill>
                <a:sysClr val="windowText" lastClr="000000"/>
              </a:solidFill>
              <a:latin typeface="微软雅黑" pitchFamily="34" charset="-122"/>
              <a:ea typeface="微软雅黑" pitchFamily="34" charset="-122"/>
            </a:endParaRPr>
          </a:p>
        </p:txBody>
      </p:sp>
      <p:sp>
        <p:nvSpPr>
          <p:cNvPr id="12" name="Line 11"/>
          <p:cNvSpPr>
            <a:spLocks noChangeShapeType="1"/>
          </p:cNvSpPr>
          <p:nvPr/>
        </p:nvSpPr>
        <p:spPr bwMode="auto">
          <a:xfrm flipH="1" flipV="1">
            <a:off x="4140200" y="1449388"/>
            <a:ext cx="14288" cy="3609975"/>
          </a:xfrm>
          <a:prstGeom prst="line">
            <a:avLst/>
          </a:prstGeom>
          <a:noFill/>
          <a:ln w="38100" cap="flat" cmpd="sng" algn="ctr">
            <a:solidFill>
              <a:srgbClr val="002060"/>
            </a:solidFill>
            <a:prstDash val="solid"/>
            <a:headEnd type="none" w="med" len="med"/>
            <a:tailEnd type="arrow" w="med" len="med"/>
          </a:ln>
          <a:effectLst>
            <a:outerShdw blurRad="40000" dist="23000" dir="5400000" rotWithShape="0">
              <a:srgbClr val="000000">
                <a:alpha val="35000"/>
              </a:srgbClr>
            </a:outerShdw>
          </a:effectLst>
        </p:spPr>
        <p:txBody>
          <a:bodyPr wrap="none" anchor="ctr"/>
          <a:lstStyle/>
          <a:p>
            <a:pPr fontAlgn="auto">
              <a:spcBef>
                <a:spcPts val="0"/>
              </a:spcBef>
              <a:spcAft>
                <a:spcPts val="0"/>
              </a:spcAft>
              <a:buFontTx/>
              <a:buNone/>
              <a:defRPr/>
            </a:pPr>
            <a:endParaRPr lang="zh-CN" altLang="en-US" kern="0">
              <a:solidFill>
                <a:sysClr val="windowText" lastClr="000000"/>
              </a:solidFill>
              <a:latin typeface="微软雅黑" pitchFamily="34" charset="-122"/>
              <a:ea typeface="微软雅黑" pitchFamily="34" charset="-122"/>
            </a:endParaRPr>
          </a:p>
        </p:txBody>
      </p:sp>
      <p:sp>
        <p:nvSpPr>
          <p:cNvPr id="22538" name="TextBox 37"/>
          <p:cNvSpPr txBox="1">
            <a:spLocks noChangeArrowheads="1"/>
          </p:cNvSpPr>
          <p:nvPr/>
        </p:nvSpPr>
        <p:spPr bwMode="auto">
          <a:xfrm>
            <a:off x="2952750" y="2500313"/>
            <a:ext cx="11588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a:t>
            </a:r>
            <a:endParaRPr lang="en-US" altLang="zh-CN" sz="1600">
              <a:solidFill>
                <a:srgbClr val="002060"/>
              </a:solidFill>
              <a:latin typeface="Arial" pitchFamily="34" charset="0"/>
            </a:endParaRPr>
          </a:p>
        </p:txBody>
      </p:sp>
      <p:sp>
        <p:nvSpPr>
          <p:cNvPr id="22539" name="TextBox 37"/>
          <p:cNvSpPr txBox="1">
            <a:spLocks noChangeArrowheads="1"/>
          </p:cNvSpPr>
          <p:nvPr/>
        </p:nvSpPr>
        <p:spPr bwMode="auto">
          <a:xfrm>
            <a:off x="4191000" y="2530475"/>
            <a:ext cx="11588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a:t>
            </a:r>
            <a:endParaRPr lang="en-US" altLang="zh-CN" sz="1600">
              <a:solidFill>
                <a:srgbClr val="002060"/>
              </a:solidFill>
              <a:latin typeface="Arial" pitchFamily="34" charset="0"/>
            </a:endParaRPr>
          </a:p>
        </p:txBody>
      </p:sp>
      <p:sp>
        <p:nvSpPr>
          <p:cNvPr id="22540" name="TextBox 37"/>
          <p:cNvSpPr txBox="1">
            <a:spLocks noChangeArrowheads="1"/>
          </p:cNvSpPr>
          <p:nvPr/>
        </p:nvSpPr>
        <p:spPr bwMode="auto">
          <a:xfrm>
            <a:off x="2952750" y="3675063"/>
            <a:ext cx="11588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a:t>
            </a:r>
            <a:endParaRPr lang="en-US" altLang="zh-CN" sz="1600">
              <a:solidFill>
                <a:srgbClr val="002060"/>
              </a:solidFill>
              <a:latin typeface="Arial" pitchFamily="34" charset="0"/>
            </a:endParaRPr>
          </a:p>
        </p:txBody>
      </p:sp>
      <p:sp>
        <p:nvSpPr>
          <p:cNvPr id="22541" name="TextBox 37"/>
          <p:cNvSpPr txBox="1">
            <a:spLocks noChangeArrowheads="1"/>
          </p:cNvSpPr>
          <p:nvPr/>
        </p:nvSpPr>
        <p:spPr bwMode="auto">
          <a:xfrm>
            <a:off x="4171950" y="3675063"/>
            <a:ext cx="11588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solidFill>
                <a:latin typeface="Arial" pitchFamily="34" charset="0"/>
              </a:rPr>
              <a:t>添加您的文字艺随风工作室</a:t>
            </a:r>
            <a:endParaRPr lang="en-US" altLang="zh-CN" sz="1600">
              <a:solidFill>
                <a:schemeClr val="bg1"/>
              </a:solidFill>
              <a:latin typeface="Arial" pitchFamily="34" charset="0"/>
            </a:endParaRPr>
          </a:p>
        </p:txBody>
      </p:sp>
      <p:sp>
        <p:nvSpPr>
          <p:cNvPr id="20" name="Freeform 27"/>
          <p:cNvSpPr/>
          <p:nvPr/>
        </p:nvSpPr>
        <p:spPr bwMode="auto">
          <a:xfrm rot="10800000" flipV="1">
            <a:off x="2058988" y="2295525"/>
            <a:ext cx="893762" cy="273050"/>
          </a:xfrm>
          <a:custGeom>
            <a:avLst/>
            <a:gdLst>
              <a:gd name="T0" fmla="*/ 0 w 1905"/>
              <a:gd name="T1" fmla="*/ 2147483647 h 136"/>
              <a:gd name="T2" fmla="*/ 2147483647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chemeClr val="tx1"/>
            </a:solidFill>
            <a:prstDash val="sysDot"/>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pPr fontAlgn="auto">
              <a:spcBef>
                <a:spcPts val="0"/>
              </a:spcBef>
              <a:spcAft>
                <a:spcPts val="0"/>
              </a:spcAft>
              <a:buFontTx/>
              <a:buNone/>
              <a:defRPr/>
            </a:pPr>
            <a:endParaRPr lang="zh-CN" altLang="en-US" kern="0">
              <a:solidFill>
                <a:sysClr val="windowText" lastClr="000000"/>
              </a:solidFill>
              <a:latin typeface="Arial" charset="0"/>
            </a:endParaRPr>
          </a:p>
        </p:txBody>
      </p:sp>
      <p:sp>
        <p:nvSpPr>
          <p:cNvPr id="21" name="Freeform 27"/>
          <p:cNvSpPr/>
          <p:nvPr/>
        </p:nvSpPr>
        <p:spPr bwMode="auto">
          <a:xfrm rot="10800000" flipH="1" flipV="1">
            <a:off x="5435600" y="2393950"/>
            <a:ext cx="969963" cy="198438"/>
          </a:xfrm>
          <a:custGeom>
            <a:avLst/>
            <a:gdLst>
              <a:gd name="T0" fmla="*/ 0 w 1905"/>
              <a:gd name="T1" fmla="*/ 2147483647 h 136"/>
              <a:gd name="T2" fmla="*/ 2147483647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chemeClr val="tx1"/>
            </a:solidFill>
            <a:prstDash val="sysDot"/>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pPr fontAlgn="auto">
              <a:spcBef>
                <a:spcPts val="0"/>
              </a:spcBef>
              <a:spcAft>
                <a:spcPts val="0"/>
              </a:spcAft>
              <a:buFontTx/>
              <a:buNone/>
              <a:defRPr/>
            </a:pPr>
            <a:endParaRPr lang="zh-CN" altLang="en-US" kern="0">
              <a:solidFill>
                <a:sysClr val="windowText" lastClr="000000"/>
              </a:solidFill>
              <a:latin typeface="Arial" charset="0"/>
            </a:endParaRPr>
          </a:p>
        </p:txBody>
      </p:sp>
      <p:sp>
        <p:nvSpPr>
          <p:cNvPr id="22" name="Freeform 27"/>
          <p:cNvSpPr/>
          <p:nvPr/>
        </p:nvSpPr>
        <p:spPr bwMode="auto">
          <a:xfrm rot="10800000" flipH="1">
            <a:off x="5435600" y="4338638"/>
            <a:ext cx="825500" cy="334962"/>
          </a:xfrm>
          <a:custGeom>
            <a:avLst/>
            <a:gdLst>
              <a:gd name="T0" fmla="*/ 0 w 1905"/>
              <a:gd name="T1" fmla="*/ 2147483647 h 136"/>
              <a:gd name="T2" fmla="*/ 2147483647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chemeClr val="tx1"/>
            </a:solidFill>
            <a:prstDash val="sysDot"/>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pPr fontAlgn="auto">
              <a:spcBef>
                <a:spcPts val="0"/>
              </a:spcBef>
              <a:spcAft>
                <a:spcPts val="0"/>
              </a:spcAft>
              <a:buFontTx/>
              <a:buNone/>
              <a:defRPr/>
            </a:pPr>
            <a:endParaRPr lang="zh-CN" altLang="en-US" kern="0">
              <a:solidFill>
                <a:sysClr val="windowText" lastClr="000000"/>
              </a:solidFill>
              <a:latin typeface="Arial" charset="0"/>
            </a:endParaRPr>
          </a:p>
        </p:txBody>
      </p:sp>
      <p:sp>
        <p:nvSpPr>
          <p:cNvPr id="23" name="Freeform 27"/>
          <p:cNvSpPr/>
          <p:nvPr/>
        </p:nvSpPr>
        <p:spPr bwMode="auto">
          <a:xfrm rot="10800000">
            <a:off x="2043113" y="4359275"/>
            <a:ext cx="774700" cy="293688"/>
          </a:xfrm>
          <a:custGeom>
            <a:avLst/>
            <a:gdLst>
              <a:gd name="T0" fmla="*/ 0 w 1905"/>
              <a:gd name="T1" fmla="*/ 2147483647 h 136"/>
              <a:gd name="T2" fmla="*/ 2147483647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rgbClr val="002060"/>
            </a:solidFill>
            <a:prstDash val="sysDot"/>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pPr fontAlgn="auto">
              <a:spcBef>
                <a:spcPts val="0"/>
              </a:spcBef>
              <a:spcAft>
                <a:spcPts val="0"/>
              </a:spcAft>
              <a:buFontTx/>
              <a:buNone/>
              <a:defRPr/>
            </a:pPr>
            <a:endParaRPr lang="zh-CN" altLang="en-US" kern="0">
              <a:solidFill>
                <a:sysClr val="windowText" lastClr="000000"/>
              </a:solidFill>
              <a:latin typeface="Arial" charset="0"/>
            </a:endParaRPr>
          </a:p>
        </p:txBody>
      </p:sp>
      <p:sp>
        <p:nvSpPr>
          <p:cNvPr id="22546" name="TextBox 23"/>
          <p:cNvSpPr txBox="1">
            <a:spLocks noChangeArrowheads="1"/>
          </p:cNvSpPr>
          <p:nvPr/>
        </p:nvSpPr>
        <p:spPr bwMode="auto">
          <a:xfrm>
            <a:off x="611188" y="2171700"/>
            <a:ext cx="1339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22547" name="TextBox 24"/>
          <p:cNvSpPr txBox="1">
            <a:spLocks noChangeArrowheads="1"/>
          </p:cNvSpPr>
          <p:nvPr/>
        </p:nvSpPr>
        <p:spPr bwMode="auto">
          <a:xfrm>
            <a:off x="611188" y="4391025"/>
            <a:ext cx="1339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22548" name="TextBox 25"/>
          <p:cNvSpPr txBox="1">
            <a:spLocks noChangeArrowheads="1"/>
          </p:cNvSpPr>
          <p:nvPr/>
        </p:nvSpPr>
        <p:spPr bwMode="auto">
          <a:xfrm>
            <a:off x="6440488" y="2200275"/>
            <a:ext cx="13382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22549" name="TextBox 26"/>
          <p:cNvSpPr txBox="1">
            <a:spLocks noChangeArrowheads="1"/>
          </p:cNvSpPr>
          <p:nvPr/>
        </p:nvSpPr>
        <p:spPr bwMode="auto">
          <a:xfrm>
            <a:off x="6380163" y="4475163"/>
            <a:ext cx="13382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cxnSp>
        <p:nvCxnSpPr>
          <p:cNvPr id="22550" name="直接连接符 27"/>
          <p:cNvCxnSpPr>
            <a:cxnSpLocks noChangeShapeType="1"/>
          </p:cNvCxnSpPr>
          <p:nvPr/>
        </p:nvCxnSpPr>
        <p:spPr bwMode="auto">
          <a:xfrm>
            <a:off x="2043113" y="1839913"/>
            <a:ext cx="0" cy="1023937"/>
          </a:xfrm>
          <a:prstGeom prst="line">
            <a:avLst/>
          </a:prstGeom>
          <a:noFill/>
          <a:ln w="9525">
            <a:solidFill>
              <a:srgbClr val="002060"/>
            </a:solidFill>
            <a:prstDash val="sysDash"/>
            <a:round/>
            <a:headEnd/>
            <a:tailEnd/>
          </a:ln>
          <a:extLst>
            <a:ext uri="{909E8E84-426E-40DD-AFC4-6F175D3DCCD1}">
              <a14:hiddenFill xmlns:a14="http://schemas.microsoft.com/office/drawing/2010/main">
                <a:noFill/>
              </a14:hiddenFill>
            </a:ext>
          </a:extLst>
        </p:spPr>
      </p:cxnSp>
      <p:cxnSp>
        <p:nvCxnSpPr>
          <p:cNvPr id="22551" name="直接连接符 28"/>
          <p:cNvCxnSpPr>
            <a:cxnSpLocks noChangeShapeType="1"/>
          </p:cNvCxnSpPr>
          <p:nvPr/>
        </p:nvCxnSpPr>
        <p:spPr bwMode="auto">
          <a:xfrm>
            <a:off x="2043113" y="4068763"/>
            <a:ext cx="0" cy="1023937"/>
          </a:xfrm>
          <a:prstGeom prst="line">
            <a:avLst/>
          </a:prstGeom>
          <a:noFill/>
          <a:ln w="9525">
            <a:solidFill>
              <a:srgbClr val="002060"/>
            </a:solidFill>
            <a:prstDash val="sysDash"/>
            <a:round/>
            <a:headEnd/>
            <a:tailEnd/>
          </a:ln>
          <a:extLst>
            <a:ext uri="{909E8E84-426E-40DD-AFC4-6F175D3DCCD1}">
              <a14:hiddenFill xmlns:a14="http://schemas.microsoft.com/office/drawing/2010/main">
                <a:noFill/>
              </a14:hiddenFill>
            </a:ext>
          </a:extLst>
        </p:spPr>
      </p:cxnSp>
      <p:cxnSp>
        <p:nvCxnSpPr>
          <p:cNvPr id="22552" name="直接连接符 29"/>
          <p:cNvCxnSpPr>
            <a:cxnSpLocks noChangeShapeType="1"/>
          </p:cNvCxnSpPr>
          <p:nvPr/>
        </p:nvCxnSpPr>
        <p:spPr bwMode="auto">
          <a:xfrm>
            <a:off x="6405563" y="1905000"/>
            <a:ext cx="0" cy="1023938"/>
          </a:xfrm>
          <a:prstGeom prst="line">
            <a:avLst/>
          </a:prstGeom>
          <a:noFill/>
          <a:ln w="9525">
            <a:solidFill>
              <a:srgbClr val="002060"/>
            </a:solidFill>
            <a:prstDash val="sysDash"/>
            <a:round/>
            <a:headEnd/>
            <a:tailEnd/>
          </a:ln>
          <a:extLst>
            <a:ext uri="{909E8E84-426E-40DD-AFC4-6F175D3DCCD1}">
              <a14:hiddenFill xmlns:a14="http://schemas.microsoft.com/office/drawing/2010/main">
                <a:noFill/>
              </a14:hiddenFill>
            </a:ext>
          </a:extLst>
        </p:spPr>
      </p:cxnSp>
      <p:cxnSp>
        <p:nvCxnSpPr>
          <p:cNvPr id="22553" name="直接连接符 30"/>
          <p:cNvCxnSpPr>
            <a:cxnSpLocks noChangeShapeType="1"/>
          </p:cNvCxnSpPr>
          <p:nvPr/>
        </p:nvCxnSpPr>
        <p:spPr bwMode="auto">
          <a:xfrm>
            <a:off x="6261100" y="4068763"/>
            <a:ext cx="0" cy="1023937"/>
          </a:xfrm>
          <a:prstGeom prst="line">
            <a:avLst/>
          </a:prstGeom>
          <a:noFill/>
          <a:ln w="9525">
            <a:solidFill>
              <a:srgbClr val="002060"/>
            </a:solidFill>
            <a:prstDash val="sysDash"/>
            <a:round/>
            <a:headEnd/>
            <a:tailEnd/>
          </a:ln>
          <a:extLst>
            <a:ext uri="{909E8E84-426E-40DD-AFC4-6F175D3DCCD1}">
              <a14:hiddenFill xmlns:a14="http://schemas.microsoft.com/office/drawing/2010/main">
                <a:noFill/>
              </a14:hiddenFill>
            </a:ext>
          </a:extLst>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4" descr="C:\Users\akazaM\Desktop\搜狗截图2016041915001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400"/>
            <a:ext cx="9144000" cy="367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4" name="TextBox 22"/>
          <p:cNvSpPr txBox="1">
            <a:spLocks noChangeArrowheads="1"/>
          </p:cNvSpPr>
          <p:nvPr/>
        </p:nvSpPr>
        <p:spPr bwMode="auto">
          <a:xfrm>
            <a:off x="1042988" y="4103688"/>
            <a:ext cx="71294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添加您的文字艺随风工作室坚持以创新为原则添加您的文字艺随风工作室坚持以创新为原则</a:t>
            </a:r>
            <a:endParaRPr lang="en-US" altLang="zh-CN" sz="1600">
              <a:solidFill>
                <a:srgbClr val="002060"/>
              </a:solidFill>
              <a:latin typeface="Arial" pitchFamily="34" charset="0"/>
            </a:endParaRPr>
          </a:p>
        </p:txBody>
      </p:sp>
      <p:sp>
        <p:nvSpPr>
          <p:cNvPr id="23555" name="TextBox 5"/>
          <p:cNvSpPr txBox="1">
            <a:spLocks noChangeArrowheads="1"/>
          </p:cNvSpPr>
          <p:nvPr/>
        </p:nvSpPr>
        <p:spPr bwMode="auto">
          <a:xfrm>
            <a:off x="1042988" y="3756025"/>
            <a:ext cx="1339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763713" y="1512888"/>
            <a:ext cx="2087562" cy="2087562"/>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3" name="弧形 2"/>
          <p:cNvSpPr/>
          <p:nvPr/>
        </p:nvSpPr>
        <p:spPr>
          <a:xfrm>
            <a:off x="827088" y="1217613"/>
            <a:ext cx="3600450" cy="2736850"/>
          </a:xfrm>
          <a:prstGeom prst="arc">
            <a:avLst>
              <a:gd name="adj1" fmla="val 15938356"/>
              <a:gd name="adj2" fmla="val 5993513"/>
            </a:avLst>
          </a:prstGeom>
          <a:ln>
            <a:solidFill>
              <a:srgbClr val="002060"/>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a:p>
        </p:txBody>
      </p:sp>
      <p:sp>
        <p:nvSpPr>
          <p:cNvPr id="6" name="椭圆 5"/>
          <p:cNvSpPr/>
          <p:nvPr/>
        </p:nvSpPr>
        <p:spPr>
          <a:xfrm>
            <a:off x="4133850" y="2354263"/>
            <a:ext cx="492125" cy="4572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altLang="zh-CN" dirty="0"/>
              <a:t>4</a:t>
            </a:r>
            <a:endParaRPr lang="zh-CN" altLang="en-US" dirty="0"/>
          </a:p>
        </p:txBody>
      </p:sp>
      <p:sp>
        <p:nvSpPr>
          <p:cNvPr id="24580" name="TextBox 7"/>
          <p:cNvSpPr txBox="1">
            <a:spLocks noChangeArrowheads="1"/>
          </p:cNvSpPr>
          <p:nvPr/>
        </p:nvSpPr>
        <p:spPr bwMode="auto">
          <a:xfrm>
            <a:off x="5508625" y="2146300"/>
            <a:ext cx="21463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5400">
                <a:solidFill>
                  <a:srgbClr val="002060"/>
                </a:solidFill>
                <a:latin typeface="Arial" pitchFamily="34" charset="0"/>
              </a:rPr>
              <a:t>FOUR</a:t>
            </a:r>
            <a:endParaRPr lang="zh-CN" altLang="en-US" sz="5400">
              <a:solidFill>
                <a:srgbClr val="002060"/>
              </a:solidFill>
              <a:latin typeface="Arial" pitchFamily="34" charset="0"/>
            </a:endParaRPr>
          </a:p>
        </p:txBody>
      </p:sp>
    </p:spTree>
  </p:cSld>
  <p:clrMapOvr>
    <a:masterClrMapping/>
  </p:clrMapOvr>
  <p:transition spd="slow">
    <p:split orient="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3433763" y="1852613"/>
            <a:ext cx="2374900" cy="48418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chemeClr val="bg1"/>
              </a:solidFill>
            </a:endParaRPr>
          </a:p>
        </p:txBody>
      </p:sp>
      <p:pic>
        <p:nvPicPr>
          <p:cNvPr id="7170" name="Picture 3" descr="C:\Users\akazaM\Desktop\搜狗截图2016041915050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75"/>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TextBox 11"/>
          <p:cNvSpPr txBox="1">
            <a:spLocks noChangeArrowheads="1"/>
          </p:cNvSpPr>
          <p:nvPr/>
        </p:nvSpPr>
        <p:spPr bwMode="auto">
          <a:xfrm rot="-5400000">
            <a:off x="4703763" y="1498600"/>
            <a:ext cx="461962"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r>
              <a:rPr lang="zh-CN" altLang="en-US">
                <a:solidFill>
                  <a:schemeClr val="bg1"/>
                </a:solidFill>
                <a:latin typeface="Arial" pitchFamily="34" charset="0"/>
              </a:rPr>
              <a:t>第一章标题</a:t>
            </a:r>
          </a:p>
        </p:txBody>
      </p:sp>
      <p:sp>
        <p:nvSpPr>
          <p:cNvPr id="7172" name="TextBox 23"/>
          <p:cNvSpPr txBox="1">
            <a:spLocks noChangeArrowheads="1"/>
          </p:cNvSpPr>
          <p:nvPr/>
        </p:nvSpPr>
        <p:spPr bwMode="auto">
          <a:xfrm>
            <a:off x="3771900" y="147638"/>
            <a:ext cx="12096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rgbClr val="002060"/>
                </a:solidFill>
                <a:latin typeface="Arial" pitchFamily="34" charset="0"/>
              </a:rPr>
              <a:t>目录</a:t>
            </a:r>
          </a:p>
        </p:txBody>
      </p:sp>
      <p:sp>
        <p:nvSpPr>
          <p:cNvPr id="2" name="燕尾形箭头 1"/>
          <p:cNvSpPr/>
          <p:nvPr/>
        </p:nvSpPr>
        <p:spPr>
          <a:xfrm>
            <a:off x="2943225" y="1866900"/>
            <a:ext cx="979488" cy="496888"/>
          </a:xfrm>
          <a:prstGeom prst="notchedRightArrow">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altLang="zh-CN" dirty="0">
                <a:solidFill>
                  <a:schemeClr val="bg1"/>
                </a:solidFill>
              </a:rPr>
              <a:t>     01</a:t>
            </a:r>
            <a:endParaRPr lang="zh-CN" altLang="en-US" dirty="0">
              <a:solidFill>
                <a:schemeClr val="bg1"/>
              </a:solidFill>
            </a:endParaRPr>
          </a:p>
        </p:txBody>
      </p:sp>
      <p:sp>
        <p:nvSpPr>
          <p:cNvPr id="14" name="矩形 13">
            <a:hlinkClick r:id="rId4" action="ppaction://hlinksldjump"/>
          </p:cNvPr>
          <p:cNvSpPr/>
          <p:nvPr/>
        </p:nvSpPr>
        <p:spPr>
          <a:xfrm>
            <a:off x="3433763" y="2535238"/>
            <a:ext cx="2374900" cy="4857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chemeClr val="bg1"/>
              </a:solidFill>
            </a:endParaRPr>
          </a:p>
        </p:txBody>
      </p:sp>
      <p:sp>
        <p:nvSpPr>
          <p:cNvPr id="15" name="燕尾形箭头 14"/>
          <p:cNvSpPr/>
          <p:nvPr/>
        </p:nvSpPr>
        <p:spPr>
          <a:xfrm>
            <a:off x="2978150" y="2535238"/>
            <a:ext cx="977900" cy="496887"/>
          </a:xfrm>
          <a:prstGeom prst="notchedRightArrow">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altLang="zh-CN" dirty="0">
                <a:solidFill>
                  <a:schemeClr val="bg1"/>
                </a:solidFill>
              </a:rPr>
              <a:t>     02</a:t>
            </a:r>
            <a:endParaRPr lang="zh-CN" altLang="en-US" dirty="0">
              <a:solidFill>
                <a:schemeClr val="bg1"/>
              </a:solidFill>
            </a:endParaRPr>
          </a:p>
        </p:txBody>
      </p:sp>
      <p:sp>
        <p:nvSpPr>
          <p:cNvPr id="16" name="矩形 15">
            <a:hlinkClick r:id="rId5" action="ppaction://hlinksldjump"/>
          </p:cNvPr>
          <p:cNvSpPr/>
          <p:nvPr/>
        </p:nvSpPr>
        <p:spPr>
          <a:xfrm>
            <a:off x="3433763" y="3292475"/>
            <a:ext cx="2374900" cy="48418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chemeClr val="bg1"/>
              </a:solidFill>
            </a:endParaRPr>
          </a:p>
        </p:txBody>
      </p:sp>
      <p:sp>
        <p:nvSpPr>
          <p:cNvPr id="17" name="矩形 16">
            <a:hlinkClick r:id="rId6" action="ppaction://hlinksldjump"/>
          </p:cNvPr>
          <p:cNvSpPr/>
          <p:nvPr/>
        </p:nvSpPr>
        <p:spPr>
          <a:xfrm>
            <a:off x="3433763" y="3940175"/>
            <a:ext cx="2374900" cy="48577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chemeClr val="bg1"/>
              </a:solidFill>
            </a:endParaRPr>
          </a:p>
        </p:txBody>
      </p:sp>
      <p:sp>
        <p:nvSpPr>
          <p:cNvPr id="22" name="燕尾形箭头 21"/>
          <p:cNvSpPr/>
          <p:nvPr/>
        </p:nvSpPr>
        <p:spPr>
          <a:xfrm>
            <a:off x="2978150" y="3292475"/>
            <a:ext cx="977900" cy="496888"/>
          </a:xfrm>
          <a:prstGeom prst="notched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altLang="zh-CN" dirty="0">
                <a:solidFill>
                  <a:schemeClr val="bg1"/>
                </a:solidFill>
              </a:rPr>
              <a:t>     03</a:t>
            </a:r>
            <a:endParaRPr lang="zh-CN" altLang="en-US" dirty="0">
              <a:solidFill>
                <a:schemeClr val="bg1"/>
              </a:solidFill>
            </a:endParaRPr>
          </a:p>
        </p:txBody>
      </p:sp>
      <p:sp>
        <p:nvSpPr>
          <p:cNvPr id="23" name="燕尾形箭头 22"/>
          <p:cNvSpPr/>
          <p:nvPr/>
        </p:nvSpPr>
        <p:spPr>
          <a:xfrm>
            <a:off x="2978150" y="3979863"/>
            <a:ext cx="977900" cy="496887"/>
          </a:xfrm>
          <a:prstGeom prst="notchedRightArrow">
            <a:avLst/>
          </a:prstGeom>
          <a:solidFill>
            <a:srgbClr val="7030A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altLang="zh-CN" dirty="0">
                <a:solidFill>
                  <a:schemeClr val="bg1"/>
                </a:solidFill>
              </a:rPr>
              <a:t>     04</a:t>
            </a:r>
            <a:endParaRPr lang="zh-CN" altLang="en-US" dirty="0">
              <a:solidFill>
                <a:schemeClr val="bg1"/>
              </a:solidFill>
            </a:endParaRPr>
          </a:p>
        </p:txBody>
      </p:sp>
      <p:sp>
        <p:nvSpPr>
          <p:cNvPr id="7180" name="TextBox 11"/>
          <p:cNvSpPr txBox="1">
            <a:spLocks noChangeArrowheads="1"/>
          </p:cNvSpPr>
          <p:nvPr/>
        </p:nvSpPr>
        <p:spPr bwMode="auto">
          <a:xfrm rot="-5400000">
            <a:off x="4750594" y="2188369"/>
            <a:ext cx="460375"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r>
              <a:rPr lang="zh-CN" altLang="en-US">
                <a:solidFill>
                  <a:schemeClr val="bg1"/>
                </a:solidFill>
                <a:latin typeface="Arial" pitchFamily="34" charset="0"/>
              </a:rPr>
              <a:t>第二章标题</a:t>
            </a:r>
          </a:p>
        </p:txBody>
      </p:sp>
      <p:sp>
        <p:nvSpPr>
          <p:cNvPr id="7181" name="TextBox 11"/>
          <p:cNvSpPr txBox="1">
            <a:spLocks noChangeArrowheads="1"/>
          </p:cNvSpPr>
          <p:nvPr/>
        </p:nvSpPr>
        <p:spPr bwMode="auto">
          <a:xfrm rot="-5400000">
            <a:off x="4784725" y="2935288"/>
            <a:ext cx="461963"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r>
              <a:rPr lang="zh-CN" altLang="en-US">
                <a:solidFill>
                  <a:schemeClr val="bg1"/>
                </a:solidFill>
                <a:latin typeface="Arial" pitchFamily="34" charset="0"/>
              </a:rPr>
              <a:t>第三章标题</a:t>
            </a:r>
          </a:p>
        </p:txBody>
      </p:sp>
      <p:sp>
        <p:nvSpPr>
          <p:cNvPr id="7182" name="TextBox 11"/>
          <p:cNvSpPr txBox="1">
            <a:spLocks noChangeArrowheads="1"/>
          </p:cNvSpPr>
          <p:nvPr/>
        </p:nvSpPr>
        <p:spPr bwMode="auto">
          <a:xfrm rot="-5400000">
            <a:off x="4783138" y="3587750"/>
            <a:ext cx="461962"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r>
              <a:rPr lang="zh-CN" altLang="en-US">
                <a:solidFill>
                  <a:schemeClr val="bg1"/>
                </a:solidFill>
                <a:latin typeface="Arial" pitchFamily="34" charset="0"/>
              </a:rPr>
              <a:t>第四章标题</a:t>
            </a:r>
          </a:p>
        </p:txBody>
      </p:sp>
    </p:spTree>
  </p:cSld>
  <p:clrMapOvr>
    <a:masterClrMapping/>
  </p:clrMapOvr>
  <p:transition spd="slow">
    <p:cove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泪滴形 47"/>
          <p:cNvSpPr/>
          <p:nvPr/>
        </p:nvSpPr>
        <p:spPr>
          <a:xfrm rot="20069380">
            <a:off x="1339850" y="2406650"/>
            <a:ext cx="914400" cy="914400"/>
          </a:xfrm>
          <a:prstGeom prst="teardrop">
            <a:avLst>
              <a:gd name="adj" fmla="val 143437"/>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49" name="泪滴形 48"/>
          <p:cNvSpPr/>
          <p:nvPr/>
        </p:nvSpPr>
        <p:spPr>
          <a:xfrm rot="16942275">
            <a:off x="642938" y="2460625"/>
            <a:ext cx="914400" cy="914400"/>
          </a:xfrm>
          <a:prstGeom prst="teardrop">
            <a:avLst>
              <a:gd name="adj" fmla="val 143437"/>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47" name="泪滴形 46"/>
          <p:cNvSpPr/>
          <p:nvPr/>
        </p:nvSpPr>
        <p:spPr>
          <a:xfrm rot="1532290">
            <a:off x="1903413" y="3170238"/>
            <a:ext cx="914400" cy="914400"/>
          </a:xfrm>
          <a:prstGeom prst="teardrop">
            <a:avLst>
              <a:gd name="adj" fmla="val 143437"/>
            </a:avLst>
          </a:prstGeom>
          <a:solidFill>
            <a:srgbClr val="7030A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55" name="泪滴形 54"/>
          <p:cNvSpPr/>
          <p:nvPr/>
        </p:nvSpPr>
        <p:spPr>
          <a:xfrm rot="1532290">
            <a:off x="1752600" y="3321050"/>
            <a:ext cx="738188" cy="576263"/>
          </a:xfrm>
          <a:prstGeom prst="teardrop">
            <a:avLst>
              <a:gd name="adj" fmla="val 143437"/>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52" name="泪滴形 51"/>
          <p:cNvSpPr/>
          <p:nvPr/>
        </p:nvSpPr>
        <p:spPr>
          <a:xfrm rot="20069380">
            <a:off x="1517650" y="2516188"/>
            <a:ext cx="558800" cy="673100"/>
          </a:xfrm>
          <a:prstGeom prst="teardrop">
            <a:avLst>
              <a:gd name="adj" fmla="val 14343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51" name="泪滴形 50"/>
          <p:cNvSpPr/>
          <p:nvPr/>
        </p:nvSpPr>
        <p:spPr>
          <a:xfrm rot="16942275">
            <a:off x="880269" y="2677319"/>
            <a:ext cx="636588" cy="654050"/>
          </a:xfrm>
          <a:prstGeom prst="teardrop">
            <a:avLst>
              <a:gd name="adj" fmla="val 14343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pic>
        <p:nvPicPr>
          <p:cNvPr id="25607" name="Picture 3" descr="C:\Users\akazaM\Desktop\搜狗截图2016041915050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75"/>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8" name="TextBox 1"/>
          <p:cNvSpPr txBox="1">
            <a:spLocks noChangeArrowheads="1"/>
          </p:cNvSpPr>
          <p:nvPr/>
        </p:nvSpPr>
        <p:spPr bwMode="auto">
          <a:xfrm>
            <a:off x="3419475" y="5286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2060"/>
                </a:solidFill>
                <a:latin typeface="Arial" pitchFamily="34" charset="0"/>
              </a:rPr>
              <a:t>请输入大标题</a:t>
            </a:r>
          </a:p>
        </p:txBody>
      </p:sp>
      <p:sp>
        <p:nvSpPr>
          <p:cNvPr id="2" name="椭圆 1"/>
          <p:cNvSpPr/>
          <p:nvPr/>
        </p:nvSpPr>
        <p:spPr>
          <a:xfrm>
            <a:off x="1187450" y="3005138"/>
            <a:ext cx="914400" cy="914400"/>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50" name="泪滴形 49"/>
          <p:cNvSpPr/>
          <p:nvPr/>
        </p:nvSpPr>
        <p:spPr>
          <a:xfrm rot="433231">
            <a:off x="2395538" y="2308225"/>
            <a:ext cx="914400" cy="914400"/>
          </a:xfrm>
          <a:prstGeom prst="teardrop">
            <a:avLst>
              <a:gd name="adj" fmla="val 143437"/>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53" name="泪滴形 52"/>
          <p:cNvSpPr/>
          <p:nvPr/>
        </p:nvSpPr>
        <p:spPr>
          <a:xfrm rot="433231">
            <a:off x="2397125" y="2547938"/>
            <a:ext cx="636588" cy="608012"/>
          </a:xfrm>
          <a:prstGeom prst="teardrop">
            <a:avLst>
              <a:gd name="adj" fmla="val 14343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5612" name="TextBox 3"/>
          <p:cNvSpPr txBox="1">
            <a:spLocks noChangeArrowheads="1"/>
          </p:cNvSpPr>
          <p:nvPr/>
        </p:nvSpPr>
        <p:spPr bwMode="auto">
          <a:xfrm rot="-1650018">
            <a:off x="855663" y="2686050"/>
            <a:ext cx="5286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002060"/>
                </a:solidFill>
                <a:latin typeface="Arial" pitchFamily="34" charset="0"/>
              </a:rPr>
              <a:t>01</a:t>
            </a:r>
            <a:endParaRPr lang="zh-CN" altLang="en-US" sz="2400">
              <a:solidFill>
                <a:srgbClr val="002060"/>
              </a:solidFill>
              <a:latin typeface="Arial" pitchFamily="34" charset="0"/>
            </a:endParaRPr>
          </a:p>
        </p:txBody>
      </p:sp>
      <p:sp>
        <p:nvSpPr>
          <p:cNvPr id="25613" name="TextBox 56"/>
          <p:cNvSpPr txBox="1">
            <a:spLocks noChangeArrowheads="1"/>
          </p:cNvSpPr>
          <p:nvPr/>
        </p:nvSpPr>
        <p:spPr bwMode="auto">
          <a:xfrm rot="1477049">
            <a:off x="1533525" y="2535238"/>
            <a:ext cx="527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bg1"/>
                </a:solidFill>
                <a:latin typeface="Arial" pitchFamily="34" charset="0"/>
              </a:rPr>
              <a:t>02</a:t>
            </a:r>
            <a:endParaRPr lang="zh-CN" altLang="en-US" sz="2400">
              <a:solidFill>
                <a:schemeClr val="bg1"/>
              </a:solidFill>
              <a:latin typeface="Arial" pitchFamily="34" charset="0"/>
            </a:endParaRPr>
          </a:p>
        </p:txBody>
      </p:sp>
      <p:sp>
        <p:nvSpPr>
          <p:cNvPr id="25614" name="TextBox 57"/>
          <p:cNvSpPr txBox="1">
            <a:spLocks noChangeArrowheads="1"/>
          </p:cNvSpPr>
          <p:nvPr/>
        </p:nvSpPr>
        <p:spPr bwMode="auto">
          <a:xfrm rot="3664436">
            <a:off x="1992313" y="3378200"/>
            <a:ext cx="5286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bg1"/>
                </a:solidFill>
                <a:latin typeface="Arial" pitchFamily="34" charset="0"/>
              </a:rPr>
              <a:t>04</a:t>
            </a:r>
            <a:endParaRPr lang="zh-CN" altLang="en-US" sz="2400">
              <a:solidFill>
                <a:schemeClr val="bg1"/>
              </a:solidFill>
              <a:latin typeface="Arial" pitchFamily="34" charset="0"/>
            </a:endParaRPr>
          </a:p>
        </p:txBody>
      </p:sp>
      <p:sp>
        <p:nvSpPr>
          <p:cNvPr id="25615" name="TextBox 58"/>
          <p:cNvSpPr txBox="1">
            <a:spLocks noChangeArrowheads="1"/>
          </p:cNvSpPr>
          <p:nvPr/>
        </p:nvSpPr>
        <p:spPr bwMode="auto">
          <a:xfrm rot="2102812">
            <a:off x="2478088" y="2598738"/>
            <a:ext cx="5286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002060"/>
                </a:solidFill>
                <a:latin typeface="Arial" pitchFamily="34" charset="0"/>
              </a:rPr>
              <a:t>03</a:t>
            </a:r>
            <a:endParaRPr lang="zh-CN" altLang="en-US" sz="2400">
              <a:solidFill>
                <a:srgbClr val="002060"/>
              </a:solidFill>
              <a:latin typeface="Arial" pitchFamily="34" charset="0"/>
            </a:endParaRPr>
          </a:p>
        </p:txBody>
      </p:sp>
      <p:sp>
        <p:nvSpPr>
          <p:cNvPr id="25616" name="TextBox 59"/>
          <p:cNvSpPr txBox="1">
            <a:spLocks noChangeArrowheads="1"/>
          </p:cNvSpPr>
          <p:nvPr/>
        </p:nvSpPr>
        <p:spPr bwMode="auto">
          <a:xfrm rot="798942">
            <a:off x="1354138" y="3267075"/>
            <a:ext cx="5270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bg1"/>
                </a:solidFill>
                <a:latin typeface="Arial" pitchFamily="34" charset="0"/>
              </a:rPr>
              <a:t>05</a:t>
            </a:r>
            <a:endParaRPr lang="zh-CN" altLang="en-US" sz="2400">
              <a:solidFill>
                <a:schemeClr val="bg1"/>
              </a:solidFill>
              <a:latin typeface="Arial" pitchFamily="34" charset="0"/>
            </a:endParaRPr>
          </a:p>
        </p:txBody>
      </p:sp>
      <p:cxnSp>
        <p:nvCxnSpPr>
          <p:cNvPr id="7" name="直接连接符 6"/>
          <p:cNvCxnSpPr/>
          <p:nvPr/>
        </p:nvCxnSpPr>
        <p:spPr>
          <a:xfrm flipV="1">
            <a:off x="5148263" y="2309813"/>
            <a:ext cx="2303462" cy="2063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5618" name="TextBox 37"/>
          <p:cNvSpPr txBox="1">
            <a:spLocks noChangeArrowheads="1"/>
          </p:cNvSpPr>
          <p:nvPr/>
        </p:nvSpPr>
        <p:spPr bwMode="auto">
          <a:xfrm>
            <a:off x="5157788" y="2336800"/>
            <a:ext cx="252571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25619" name="TextBox 5"/>
          <p:cNvSpPr txBox="1">
            <a:spLocks noChangeArrowheads="1"/>
          </p:cNvSpPr>
          <p:nvPr/>
        </p:nvSpPr>
        <p:spPr bwMode="auto">
          <a:xfrm>
            <a:off x="5211763" y="1963738"/>
            <a:ext cx="1339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cxnSp>
        <p:nvCxnSpPr>
          <p:cNvPr id="68" name="直接连接符 67"/>
          <p:cNvCxnSpPr/>
          <p:nvPr/>
        </p:nvCxnSpPr>
        <p:spPr>
          <a:xfrm flipV="1">
            <a:off x="5146675" y="3497263"/>
            <a:ext cx="2305050" cy="2063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5621" name="TextBox 5"/>
          <p:cNvSpPr txBox="1">
            <a:spLocks noChangeArrowheads="1"/>
          </p:cNvSpPr>
          <p:nvPr/>
        </p:nvSpPr>
        <p:spPr bwMode="auto">
          <a:xfrm>
            <a:off x="5211763" y="3051175"/>
            <a:ext cx="1339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25622" name="TextBox 37"/>
          <p:cNvSpPr txBox="1">
            <a:spLocks noChangeArrowheads="1"/>
          </p:cNvSpPr>
          <p:nvPr/>
        </p:nvSpPr>
        <p:spPr bwMode="auto">
          <a:xfrm>
            <a:off x="5187950" y="3608388"/>
            <a:ext cx="24653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Tree>
  </p:cSld>
  <p:clrMapOvr>
    <a:masterClrMapping/>
  </p:clrMapOvr>
  <p:transition spd="slow">
    <p:randomBar dir="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3" descr="C:\Users\akazaM\Desktop\搜狗截图2016041915050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0" name="TextBox 1"/>
          <p:cNvSpPr txBox="1">
            <a:spLocks noChangeArrowheads="1"/>
          </p:cNvSpPr>
          <p:nvPr/>
        </p:nvSpPr>
        <p:spPr bwMode="auto">
          <a:xfrm>
            <a:off x="3419475" y="5286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2060"/>
                </a:solidFill>
                <a:latin typeface="Arial" pitchFamily="34" charset="0"/>
              </a:rPr>
              <a:t>请输入大标题</a:t>
            </a:r>
          </a:p>
        </p:txBody>
      </p:sp>
      <p:sp>
        <p:nvSpPr>
          <p:cNvPr id="4" name="椭圆 3"/>
          <p:cNvSpPr/>
          <p:nvPr/>
        </p:nvSpPr>
        <p:spPr>
          <a:xfrm>
            <a:off x="3419475" y="2284413"/>
            <a:ext cx="1516063" cy="1514475"/>
          </a:xfrm>
          <a:prstGeom prst="ellipse">
            <a:avLst/>
          </a:prstGeom>
          <a:noFill/>
          <a:ln w="53975" cmpd="sng">
            <a:solidFill>
              <a:srgbClr val="002060"/>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buFontTx/>
              <a:buNone/>
              <a:defRPr/>
            </a:pPr>
            <a:endParaRPr kumimoji="1" lang="zh-CN" altLang="en-US"/>
          </a:p>
        </p:txBody>
      </p:sp>
      <p:sp>
        <p:nvSpPr>
          <p:cNvPr id="5" name="椭圆 4"/>
          <p:cNvSpPr/>
          <p:nvPr/>
        </p:nvSpPr>
        <p:spPr>
          <a:xfrm>
            <a:off x="2752107" y="2140496"/>
            <a:ext cx="667368" cy="667368"/>
          </a:xfrm>
          <a:prstGeom prst="ellipse">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lnSpc>
                <a:spcPct val="90000"/>
              </a:lnSpc>
              <a:buFontTx/>
              <a:buNone/>
              <a:defRPr/>
            </a:pPr>
            <a:r>
              <a:rPr kumimoji="1" lang="en-US" altLang="zh-CN" sz="3600" b="1" dirty="0">
                <a:solidFill>
                  <a:schemeClr val="bg1"/>
                </a:solidFill>
                <a:effectLst>
                  <a:innerShdw blurRad="63500" dist="50800" dir="16200000">
                    <a:prstClr val="black">
                      <a:alpha val="50000"/>
                    </a:prstClr>
                  </a:innerShdw>
                </a:effectLst>
                <a:cs typeface="Segoe UI Light"/>
              </a:rPr>
              <a:t>1</a:t>
            </a:r>
            <a:endParaRPr kumimoji="1" lang="zh-CN" altLang="en-US" sz="3600" b="1" dirty="0">
              <a:solidFill>
                <a:schemeClr val="bg1"/>
              </a:solidFill>
              <a:effectLst>
                <a:innerShdw blurRad="63500" dist="50800" dir="16200000">
                  <a:prstClr val="black">
                    <a:alpha val="50000"/>
                  </a:prstClr>
                </a:innerShdw>
              </a:effectLst>
              <a:cs typeface="Segoe UI Light"/>
            </a:endParaRPr>
          </a:p>
        </p:txBody>
      </p:sp>
      <p:sp>
        <p:nvSpPr>
          <p:cNvPr id="6" name="椭圆 5"/>
          <p:cNvSpPr/>
          <p:nvPr/>
        </p:nvSpPr>
        <p:spPr>
          <a:xfrm>
            <a:off x="5117791" y="2110157"/>
            <a:ext cx="667368" cy="667368"/>
          </a:xfrm>
          <a:prstGeom prst="ellipse">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lnSpc>
                <a:spcPct val="90000"/>
              </a:lnSpc>
              <a:buFontTx/>
              <a:buNone/>
              <a:defRPr/>
            </a:pPr>
            <a:r>
              <a:rPr kumimoji="1" lang="en-US" altLang="zh-CN" sz="3600" b="1" dirty="0">
                <a:solidFill>
                  <a:schemeClr val="bg1"/>
                </a:solidFill>
                <a:effectLst>
                  <a:innerShdw blurRad="63500" dist="50800" dir="16200000">
                    <a:prstClr val="black">
                      <a:alpha val="50000"/>
                    </a:prstClr>
                  </a:innerShdw>
                </a:effectLst>
                <a:cs typeface="Segoe UI Light"/>
              </a:rPr>
              <a:t>2</a:t>
            </a:r>
            <a:endParaRPr kumimoji="1" lang="zh-CN" altLang="en-US" sz="3600" b="1" dirty="0">
              <a:solidFill>
                <a:schemeClr val="bg1"/>
              </a:solidFill>
              <a:effectLst>
                <a:innerShdw blurRad="63500" dist="50800" dir="16200000">
                  <a:prstClr val="black">
                    <a:alpha val="50000"/>
                  </a:prstClr>
                </a:innerShdw>
              </a:effectLst>
              <a:cs typeface="Segoe UI Light"/>
            </a:endParaRPr>
          </a:p>
        </p:txBody>
      </p:sp>
      <p:sp>
        <p:nvSpPr>
          <p:cNvPr id="7" name="椭圆 6"/>
          <p:cNvSpPr/>
          <p:nvPr/>
        </p:nvSpPr>
        <p:spPr>
          <a:xfrm>
            <a:off x="2752107" y="3431999"/>
            <a:ext cx="667368" cy="667368"/>
          </a:xfrm>
          <a:prstGeom prst="ellipse">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lnSpc>
                <a:spcPct val="90000"/>
              </a:lnSpc>
              <a:buFontTx/>
              <a:buNone/>
              <a:defRPr/>
            </a:pPr>
            <a:r>
              <a:rPr kumimoji="1" lang="en-US" altLang="zh-CN" sz="3600" b="1" dirty="0">
                <a:solidFill>
                  <a:schemeClr val="bg1"/>
                </a:solidFill>
                <a:effectLst>
                  <a:innerShdw blurRad="63500" dist="50800" dir="16200000">
                    <a:prstClr val="black">
                      <a:alpha val="50000"/>
                    </a:prstClr>
                  </a:innerShdw>
                </a:effectLst>
                <a:cs typeface="Segoe UI Light"/>
              </a:rPr>
              <a:t>3</a:t>
            </a:r>
            <a:endParaRPr kumimoji="1" lang="zh-CN" altLang="en-US" sz="3600" b="1" dirty="0">
              <a:solidFill>
                <a:schemeClr val="bg1"/>
              </a:solidFill>
              <a:effectLst>
                <a:innerShdw blurRad="63500" dist="50800" dir="16200000">
                  <a:prstClr val="black">
                    <a:alpha val="50000"/>
                  </a:prstClr>
                </a:innerShdw>
              </a:effectLst>
              <a:cs typeface="Segoe UI Light"/>
            </a:endParaRPr>
          </a:p>
        </p:txBody>
      </p:sp>
      <p:sp>
        <p:nvSpPr>
          <p:cNvPr id="8" name="椭圆 7"/>
          <p:cNvSpPr/>
          <p:nvPr/>
        </p:nvSpPr>
        <p:spPr>
          <a:xfrm>
            <a:off x="5117791" y="3480766"/>
            <a:ext cx="667368" cy="667368"/>
          </a:xfrm>
          <a:prstGeom prst="ellipse">
            <a:avLst/>
          </a:prstGeom>
          <a:solidFill>
            <a:srgbClr val="7030A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lnSpc>
                <a:spcPct val="90000"/>
              </a:lnSpc>
              <a:buFontTx/>
              <a:buNone/>
              <a:defRPr/>
            </a:pPr>
            <a:r>
              <a:rPr kumimoji="1" lang="en-US" altLang="zh-CN" sz="3600" b="1" dirty="0">
                <a:solidFill>
                  <a:schemeClr val="bg1"/>
                </a:solidFill>
                <a:effectLst>
                  <a:innerShdw blurRad="63500" dist="50800" dir="16200000">
                    <a:prstClr val="black">
                      <a:alpha val="50000"/>
                    </a:prstClr>
                  </a:innerShdw>
                </a:effectLst>
                <a:cs typeface="Segoe UI Light"/>
              </a:rPr>
              <a:t>4</a:t>
            </a:r>
            <a:endParaRPr kumimoji="1" lang="zh-CN" altLang="en-US" sz="3600" b="1" dirty="0">
              <a:solidFill>
                <a:schemeClr val="bg1"/>
              </a:solidFill>
              <a:effectLst>
                <a:innerShdw blurRad="63500" dist="50800" dir="16200000">
                  <a:prstClr val="black">
                    <a:alpha val="50000"/>
                  </a:prstClr>
                </a:innerShdw>
              </a:effectLst>
              <a:cs typeface="Segoe UI Light"/>
            </a:endParaRPr>
          </a:p>
        </p:txBody>
      </p:sp>
      <p:sp>
        <p:nvSpPr>
          <p:cNvPr id="9" name="Freeform 136"/>
          <p:cNvSpPr>
            <a:spLocks noEditPoints="1"/>
          </p:cNvSpPr>
          <p:nvPr/>
        </p:nvSpPr>
        <p:spPr bwMode="auto">
          <a:xfrm>
            <a:off x="3779838" y="2716213"/>
            <a:ext cx="879475" cy="715962"/>
          </a:xfrm>
          <a:custGeom>
            <a:avLst/>
            <a:gdLst/>
            <a:ahLst/>
            <a:cxnLst>
              <a:cxn ang="0">
                <a:pos x="216" y="36"/>
              </a:cxn>
              <a:cxn ang="0">
                <a:pos x="206" y="16"/>
              </a:cxn>
              <a:cxn ang="0">
                <a:pos x="178" y="2"/>
              </a:cxn>
              <a:cxn ang="0">
                <a:pos x="156" y="0"/>
              </a:cxn>
              <a:cxn ang="0">
                <a:pos x="122" y="6"/>
              </a:cxn>
              <a:cxn ang="0">
                <a:pos x="100" y="22"/>
              </a:cxn>
              <a:cxn ang="0">
                <a:pos x="24" y="36"/>
              </a:cxn>
              <a:cxn ang="0">
                <a:pos x="8" y="42"/>
              </a:cxn>
              <a:cxn ang="0">
                <a:pos x="0" y="108"/>
              </a:cxn>
              <a:cxn ang="0">
                <a:pos x="6" y="122"/>
              </a:cxn>
              <a:cxn ang="0">
                <a:pos x="22" y="224"/>
              </a:cxn>
              <a:cxn ang="0">
                <a:pos x="28" y="240"/>
              </a:cxn>
              <a:cxn ang="0">
                <a:pos x="266" y="246"/>
              </a:cxn>
              <a:cxn ang="0">
                <a:pos x="284" y="240"/>
              </a:cxn>
              <a:cxn ang="0">
                <a:pos x="290" y="130"/>
              </a:cxn>
              <a:cxn ang="0">
                <a:pos x="304" y="122"/>
              </a:cxn>
              <a:cxn ang="0">
                <a:pos x="310" y="60"/>
              </a:cxn>
              <a:cxn ang="0">
                <a:pos x="304" y="42"/>
              </a:cxn>
              <a:cxn ang="0">
                <a:pos x="286" y="36"/>
              </a:cxn>
              <a:cxn ang="0">
                <a:pos x="294" y="110"/>
              </a:cxn>
              <a:cxn ang="0">
                <a:pos x="286" y="116"/>
              </a:cxn>
              <a:cxn ang="0">
                <a:pos x="204" y="98"/>
              </a:cxn>
              <a:cxn ang="0">
                <a:pos x="114" y="90"/>
              </a:cxn>
              <a:cxn ang="0">
                <a:pos x="106" y="98"/>
              </a:cxn>
              <a:cxn ang="0">
                <a:pos x="24" y="116"/>
              </a:cxn>
              <a:cxn ang="0">
                <a:pos x="16" y="110"/>
              </a:cxn>
              <a:cxn ang="0">
                <a:pos x="16" y="60"/>
              </a:cxn>
              <a:cxn ang="0">
                <a:pos x="22" y="52"/>
              </a:cxn>
              <a:cxn ang="0">
                <a:pos x="286" y="50"/>
              </a:cxn>
              <a:cxn ang="0">
                <a:pos x="294" y="56"/>
              </a:cxn>
              <a:cxn ang="0">
                <a:pos x="266" y="232"/>
              </a:cxn>
              <a:cxn ang="0">
                <a:pos x="42" y="230"/>
              </a:cxn>
              <a:cxn ang="0">
                <a:pos x="36" y="224"/>
              </a:cxn>
              <a:cxn ang="0">
                <a:pos x="106" y="138"/>
              </a:cxn>
              <a:cxn ang="0">
                <a:pos x="114" y="146"/>
              </a:cxn>
              <a:cxn ang="0">
                <a:pos x="202" y="144"/>
              </a:cxn>
              <a:cxn ang="0">
                <a:pos x="276" y="130"/>
              </a:cxn>
              <a:cxn ang="0">
                <a:pos x="274" y="226"/>
              </a:cxn>
              <a:cxn ang="0">
                <a:pos x="266" y="232"/>
              </a:cxn>
              <a:cxn ang="0">
                <a:pos x="122" y="132"/>
              </a:cxn>
              <a:cxn ang="0">
                <a:pos x="190" y="132"/>
              </a:cxn>
              <a:cxn ang="0">
                <a:pos x="174" y="16"/>
              </a:cxn>
              <a:cxn ang="0">
                <a:pos x="200" y="32"/>
              </a:cxn>
              <a:cxn ang="0">
                <a:pos x="110" y="36"/>
              </a:cxn>
              <a:cxn ang="0">
                <a:pos x="124" y="22"/>
              </a:cxn>
              <a:cxn ang="0">
                <a:pos x="156" y="14"/>
              </a:cxn>
            </a:cxnLst>
            <a:rect l="0" t="0" r="r" b="b"/>
            <a:pathLst>
              <a:path w="310" h="246">
                <a:moveTo>
                  <a:pt x="286" y="36"/>
                </a:moveTo>
                <a:lnTo>
                  <a:pt x="216" y="36"/>
                </a:lnTo>
                <a:lnTo>
                  <a:pt x="216" y="36"/>
                </a:lnTo>
                <a:lnTo>
                  <a:pt x="214" y="28"/>
                </a:lnTo>
                <a:lnTo>
                  <a:pt x="212" y="22"/>
                </a:lnTo>
                <a:lnTo>
                  <a:pt x="206" y="16"/>
                </a:lnTo>
                <a:lnTo>
                  <a:pt x="198" y="10"/>
                </a:lnTo>
                <a:lnTo>
                  <a:pt x="190" y="6"/>
                </a:lnTo>
                <a:lnTo>
                  <a:pt x="178" y="2"/>
                </a:lnTo>
                <a:lnTo>
                  <a:pt x="168" y="0"/>
                </a:lnTo>
                <a:lnTo>
                  <a:pt x="156" y="0"/>
                </a:lnTo>
                <a:lnTo>
                  <a:pt x="156" y="0"/>
                </a:lnTo>
                <a:lnTo>
                  <a:pt x="144" y="0"/>
                </a:lnTo>
                <a:lnTo>
                  <a:pt x="132" y="2"/>
                </a:lnTo>
                <a:lnTo>
                  <a:pt x="122" y="6"/>
                </a:lnTo>
                <a:lnTo>
                  <a:pt x="114" y="10"/>
                </a:lnTo>
                <a:lnTo>
                  <a:pt x="106" y="16"/>
                </a:lnTo>
                <a:lnTo>
                  <a:pt x="100" y="22"/>
                </a:lnTo>
                <a:lnTo>
                  <a:pt x="96" y="28"/>
                </a:lnTo>
                <a:lnTo>
                  <a:pt x="94" y="36"/>
                </a:lnTo>
                <a:lnTo>
                  <a:pt x="24" y="36"/>
                </a:lnTo>
                <a:lnTo>
                  <a:pt x="24" y="36"/>
                </a:lnTo>
                <a:lnTo>
                  <a:pt x="16" y="38"/>
                </a:lnTo>
                <a:lnTo>
                  <a:pt x="8" y="42"/>
                </a:lnTo>
                <a:lnTo>
                  <a:pt x="2" y="50"/>
                </a:lnTo>
                <a:lnTo>
                  <a:pt x="0" y="60"/>
                </a:lnTo>
                <a:lnTo>
                  <a:pt x="0" y="108"/>
                </a:lnTo>
                <a:lnTo>
                  <a:pt x="0" y="108"/>
                </a:lnTo>
                <a:lnTo>
                  <a:pt x="2" y="116"/>
                </a:lnTo>
                <a:lnTo>
                  <a:pt x="6" y="122"/>
                </a:lnTo>
                <a:lnTo>
                  <a:pt x="14" y="128"/>
                </a:lnTo>
                <a:lnTo>
                  <a:pt x="22" y="130"/>
                </a:lnTo>
                <a:lnTo>
                  <a:pt x="22" y="224"/>
                </a:lnTo>
                <a:lnTo>
                  <a:pt x="22" y="224"/>
                </a:lnTo>
                <a:lnTo>
                  <a:pt x="22" y="232"/>
                </a:lnTo>
                <a:lnTo>
                  <a:pt x="28" y="240"/>
                </a:lnTo>
                <a:lnTo>
                  <a:pt x="36" y="244"/>
                </a:lnTo>
                <a:lnTo>
                  <a:pt x="46" y="246"/>
                </a:lnTo>
                <a:lnTo>
                  <a:pt x="266" y="246"/>
                </a:lnTo>
                <a:lnTo>
                  <a:pt x="266" y="246"/>
                </a:lnTo>
                <a:lnTo>
                  <a:pt x="276" y="244"/>
                </a:lnTo>
                <a:lnTo>
                  <a:pt x="284" y="240"/>
                </a:lnTo>
                <a:lnTo>
                  <a:pt x="288" y="232"/>
                </a:lnTo>
                <a:lnTo>
                  <a:pt x="290" y="224"/>
                </a:lnTo>
                <a:lnTo>
                  <a:pt x="290" y="130"/>
                </a:lnTo>
                <a:lnTo>
                  <a:pt x="290" y="130"/>
                </a:lnTo>
                <a:lnTo>
                  <a:pt x="298" y="128"/>
                </a:lnTo>
                <a:lnTo>
                  <a:pt x="304" y="122"/>
                </a:lnTo>
                <a:lnTo>
                  <a:pt x="308" y="116"/>
                </a:lnTo>
                <a:lnTo>
                  <a:pt x="310" y="108"/>
                </a:lnTo>
                <a:lnTo>
                  <a:pt x="310" y="60"/>
                </a:lnTo>
                <a:lnTo>
                  <a:pt x="310" y="60"/>
                </a:lnTo>
                <a:lnTo>
                  <a:pt x="308" y="50"/>
                </a:lnTo>
                <a:lnTo>
                  <a:pt x="304" y="42"/>
                </a:lnTo>
                <a:lnTo>
                  <a:pt x="296" y="38"/>
                </a:lnTo>
                <a:lnTo>
                  <a:pt x="286" y="36"/>
                </a:lnTo>
                <a:lnTo>
                  <a:pt x="286" y="36"/>
                </a:lnTo>
                <a:close/>
                <a:moveTo>
                  <a:pt x="296" y="108"/>
                </a:moveTo>
                <a:lnTo>
                  <a:pt x="296" y="108"/>
                </a:lnTo>
                <a:lnTo>
                  <a:pt x="294" y="110"/>
                </a:lnTo>
                <a:lnTo>
                  <a:pt x="292" y="114"/>
                </a:lnTo>
                <a:lnTo>
                  <a:pt x="290" y="114"/>
                </a:lnTo>
                <a:lnTo>
                  <a:pt x="286" y="116"/>
                </a:lnTo>
                <a:lnTo>
                  <a:pt x="204" y="116"/>
                </a:lnTo>
                <a:lnTo>
                  <a:pt x="204" y="98"/>
                </a:lnTo>
                <a:lnTo>
                  <a:pt x="204" y="98"/>
                </a:lnTo>
                <a:lnTo>
                  <a:pt x="202" y="92"/>
                </a:lnTo>
                <a:lnTo>
                  <a:pt x="196" y="90"/>
                </a:lnTo>
                <a:lnTo>
                  <a:pt x="114" y="90"/>
                </a:lnTo>
                <a:lnTo>
                  <a:pt x="114" y="90"/>
                </a:lnTo>
                <a:lnTo>
                  <a:pt x="110" y="92"/>
                </a:lnTo>
                <a:lnTo>
                  <a:pt x="106" y="98"/>
                </a:lnTo>
                <a:lnTo>
                  <a:pt x="106" y="116"/>
                </a:lnTo>
                <a:lnTo>
                  <a:pt x="24" y="116"/>
                </a:lnTo>
                <a:lnTo>
                  <a:pt x="24" y="116"/>
                </a:lnTo>
                <a:lnTo>
                  <a:pt x="22" y="114"/>
                </a:lnTo>
                <a:lnTo>
                  <a:pt x="18" y="114"/>
                </a:lnTo>
                <a:lnTo>
                  <a:pt x="16" y="110"/>
                </a:lnTo>
                <a:lnTo>
                  <a:pt x="16" y="108"/>
                </a:lnTo>
                <a:lnTo>
                  <a:pt x="16" y="60"/>
                </a:lnTo>
                <a:lnTo>
                  <a:pt x="16" y="60"/>
                </a:lnTo>
                <a:lnTo>
                  <a:pt x="16" y="56"/>
                </a:lnTo>
                <a:lnTo>
                  <a:pt x="18" y="54"/>
                </a:lnTo>
                <a:lnTo>
                  <a:pt x="22" y="52"/>
                </a:lnTo>
                <a:lnTo>
                  <a:pt x="24" y="50"/>
                </a:lnTo>
                <a:lnTo>
                  <a:pt x="286" y="50"/>
                </a:lnTo>
                <a:lnTo>
                  <a:pt x="286" y="50"/>
                </a:lnTo>
                <a:lnTo>
                  <a:pt x="290" y="52"/>
                </a:lnTo>
                <a:lnTo>
                  <a:pt x="292" y="54"/>
                </a:lnTo>
                <a:lnTo>
                  <a:pt x="294" y="56"/>
                </a:lnTo>
                <a:lnTo>
                  <a:pt x="296" y="60"/>
                </a:lnTo>
                <a:lnTo>
                  <a:pt x="296" y="108"/>
                </a:lnTo>
                <a:close/>
                <a:moveTo>
                  <a:pt x="266" y="232"/>
                </a:moveTo>
                <a:lnTo>
                  <a:pt x="46" y="232"/>
                </a:lnTo>
                <a:lnTo>
                  <a:pt x="46" y="232"/>
                </a:lnTo>
                <a:lnTo>
                  <a:pt x="42" y="230"/>
                </a:lnTo>
                <a:lnTo>
                  <a:pt x="38" y="230"/>
                </a:lnTo>
                <a:lnTo>
                  <a:pt x="36" y="226"/>
                </a:lnTo>
                <a:lnTo>
                  <a:pt x="36" y="224"/>
                </a:lnTo>
                <a:lnTo>
                  <a:pt x="36" y="130"/>
                </a:lnTo>
                <a:lnTo>
                  <a:pt x="106" y="130"/>
                </a:lnTo>
                <a:lnTo>
                  <a:pt x="106" y="138"/>
                </a:lnTo>
                <a:lnTo>
                  <a:pt x="106" y="138"/>
                </a:lnTo>
                <a:lnTo>
                  <a:pt x="110" y="144"/>
                </a:lnTo>
                <a:lnTo>
                  <a:pt x="114" y="146"/>
                </a:lnTo>
                <a:lnTo>
                  <a:pt x="196" y="146"/>
                </a:lnTo>
                <a:lnTo>
                  <a:pt x="196" y="146"/>
                </a:lnTo>
                <a:lnTo>
                  <a:pt x="202" y="144"/>
                </a:lnTo>
                <a:lnTo>
                  <a:pt x="204" y="138"/>
                </a:lnTo>
                <a:lnTo>
                  <a:pt x="204" y="130"/>
                </a:lnTo>
                <a:lnTo>
                  <a:pt x="276" y="130"/>
                </a:lnTo>
                <a:lnTo>
                  <a:pt x="276" y="224"/>
                </a:lnTo>
                <a:lnTo>
                  <a:pt x="276" y="224"/>
                </a:lnTo>
                <a:lnTo>
                  <a:pt x="274" y="226"/>
                </a:lnTo>
                <a:lnTo>
                  <a:pt x="272" y="230"/>
                </a:lnTo>
                <a:lnTo>
                  <a:pt x="270" y="230"/>
                </a:lnTo>
                <a:lnTo>
                  <a:pt x="266" y="232"/>
                </a:lnTo>
                <a:lnTo>
                  <a:pt x="266" y="232"/>
                </a:lnTo>
                <a:close/>
                <a:moveTo>
                  <a:pt x="190" y="132"/>
                </a:moveTo>
                <a:lnTo>
                  <a:pt x="122" y="132"/>
                </a:lnTo>
                <a:lnTo>
                  <a:pt x="122" y="106"/>
                </a:lnTo>
                <a:lnTo>
                  <a:pt x="190" y="106"/>
                </a:lnTo>
                <a:lnTo>
                  <a:pt x="190" y="132"/>
                </a:lnTo>
                <a:close/>
                <a:moveTo>
                  <a:pt x="156" y="14"/>
                </a:moveTo>
                <a:lnTo>
                  <a:pt x="156" y="14"/>
                </a:lnTo>
                <a:lnTo>
                  <a:pt x="174" y="16"/>
                </a:lnTo>
                <a:lnTo>
                  <a:pt x="188" y="22"/>
                </a:lnTo>
                <a:lnTo>
                  <a:pt x="198" y="28"/>
                </a:lnTo>
                <a:lnTo>
                  <a:pt x="200" y="32"/>
                </a:lnTo>
                <a:lnTo>
                  <a:pt x="202" y="36"/>
                </a:lnTo>
                <a:lnTo>
                  <a:pt x="110" y="36"/>
                </a:lnTo>
                <a:lnTo>
                  <a:pt x="110" y="36"/>
                </a:lnTo>
                <a:lnTo>
                  <a:pt x="110" y="32"/>
                </a:lnTo>
                <a:lnTo>
                  <a:pt x="114" y="28"/>
                </a:lnTo>
                <a:lnTo>
                  <a:pt x="124" y="22"/>
                </a:lnTo>
                <a:lnTo>
                  <a:pt x="138" y="16"/>
                </a:lnTo>
                <a:lnTo>
                  <a:pt x="156" y="14"/>
                </a:lnTo>
                <a:lnTo>
                  <a:pt x="156" y="14"/>
                </a:lnTo>
                <a:close/>
              </a:path>
            </a:pathLst>
          </a:custGeom>
          <a:solidFill>
            <a:srgbClr val="002060"/>
          </a:solidFill>
          <a:ln w="9525">
            <a:noFill/>
            <a:round/>
          </a:ln>
          <a:effectLst>
            <a:outerShdw blurRad="50800" dist="38100" dir="5400000" algn="t" rotWithShape="0">
              <a:prstClr val="black">
                <a:alpha val="40000"/>
              </a:prstClr>
            </a:outerShdw>
          </a:effectLst>
        </p:spPr>
        <p:txBody>
          <a:bodyPr/>
          <a:lstStyle/>
          <a:p>
            <a:pPr>
              <a:buFontTx/>
              <a:buNone/>
              <a:defRPr/>
            </a:pPr>
            <a:endParaRPr lang="zh-CN" altLang="en-US">
              <a:latin typeface="Arial" pitchFamily="34" charset="0"/>
            </a:endParaRPr>
          </a:p>
        </p:txBody>
      </p:sp>
      <p:sp>
        <p:nvSpPr>
          <p:cNvPr id="27657" name="TextBox 37"/>
          <p:cNvSpPr txBox="1">
            <a:spLocks noChangeArrowheads="1"/>
          </p:cNvSpPr>
          <p:nvPr/>
        </p:nvSpPr>
        <p:spPr bwMode="auto">
          <a:xfrm>
            <a:off x="227013" y="2239963"/>
            <a:ext cx="2525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27658" name="TextBox 5"/>
          <p:cNvSpPr txBox="1">
            <a:spLocks noChangeArrowheads="1"/>
          </p:cNvSpPr>
          <p:nvPr/>
        </p:nvSpPr>
        <p:spPr bwMode="auto">
          <a:xfrm>
            <a:off x="323850" y="1893888"/>
            <a:ext cx="1339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27659" name="TextBox 5"/>
          <p:cNvSpPr txBox="1">
            <a:spLocks noChangeArrowheads="1"/>
          </p:cNvSpPr>
          <p:nvPr/>
        </p:nvSpPr>
        <p:spPr bwMode="auto">
          <a:xfrm>
            <a:off x="331788" y="3446463"/>
            <a:ext cx="1339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27660" name="TextBox 37"/>
          <p:cNvSpPr txBox="1">
            <a:spLocks noChangeArrowheads="1"/>
          </p:cNvSpPr>
          <p:nvPr/>
        </p:nvSpPr>
        <p:spPr bwMode="auto">
          <a:xfrm>
            <a:off x="277813" y="3749675"/>
            <a:ext cx="252571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27661" name="TextBox 5"/>
          <p:cNvSpPr txBox="1">
            <a:spLocks noChangeArrowheads="1"/>
          </p:cNvSpPr>
          <p:nvPr/>
        </p:nvSpPr>
        <p:spPr bwMode="auto">
          <a:xfrm>
            <a:off x="6043613" y="3295650"/>
            <a:ext cx="1339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27662" name="TextBox 37"/>
          <p:cNvSpPr txBox="1">
            <a:spLocks noChangeArrowheads="1"/>
          </p:cNvSpPr>
          <p:nvPr/>
        </p:nvSpPr>
        <p:spPr bwMode="auto">
          <a:xfrm>
            <a:off x="6011863" y="3665538"/>
            <a:ext cx="2525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27663" name="TextBox 5"/>
          <p:cNvSpPr txBox="1">
            <a:spLocks noChangeArrowheads="1"/>
          </p:cNvSpPr>
          <p:nvPr/>
        </p:nvSpPr>
        <p:spPr bwMode="auto">
          <a:xfrm>
            <a:off x="6075363" y="1870075"/>
            <a:ext cx="1339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27664" name="TextBox 37"/>
          <p:cNvSpPr txBox="1">
            <a:spLocks noChangeArrowheads="1"/>
          </p:cNvSpPr>
          <p:nvPr/>
        </p:nvSpPr>
        <p:spPr bwMode="auto">
          <a:xfrm>
            <a:off x="6011863" y="2222500"/>
            <a:ext cx="252571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Tree>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3" descr="C:\Users\akazaM\Desktop\搜狗截图2016041915050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75"/>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4" name="TextBox 1"/>
          <p:cNvSpPr txBox="1">
            <a:spLocks noChangeArrowheads="1"/>
          </p:cNvSpPr>
          <p:nvPr/>
        </p:nvSpPr>
        <p:spPr bwMode="auto">
          <a:xfrm>
            <a:off x="3419475" y="5286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2060"/>
                </a:solidFill>
                <a:latin typeface="Arial" pitchFamily="34" charset="0"/>
              </a:rPr>
              <a:t>请输入大标题</a:t>
            </a:r>
          </a:p>
        </p:txBody>
      </p:sp>
      <p:grpSp>
        <p:nvGrpSpPr>
          <p:cNvPr id="28675" name="组合 3"/>
          <p:cNvGrpSpPr>
            <a:grpSpLocks/>
          </p:cNvGrpSpPr>
          <p:nvPr/>
        </p:nvGrpSpPr>
        <p:grpSpPr bwMode="auto">
          <a:xfrm>
            <a:off x="1258888" y="1639888"/>
            <a:ext cx="1728787" cy="3308350"/>
            <a:chOff x="9263558" y="1304440"/>
            <a:chExt cx="2520000" cy="5349676"/>
          </a:xfrm>
        </p:grpSpPr>
        <p:pic>
          <p:nvPicPr>
            <p:cNvPr id="5" name="Picture 5" descr="C:\Documents and Settings\tdz\桌面\01.jpg"/>
            <p:cNvPicPr>
              <a:picLocks noChangeAspect="1" noChangeArrowheads="1"/>
            </p:cNvPicPr>
            <p:nvPr/>
          </p:nvPicPr>
          <p:blipFill>
            <a:blip r:embed="rId4"/>
            <a:srcRect/>
            <a:stretch>
              <a:fillRect/>
            </a:stretch>
          </p:blipFill>
          <p:spPr bwMode="auto">
            <a:xfrm>
              <a:off x="9263558" y="1304440"/>
              <a:ext cx="2520000" cy="3781224"/>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8677" name="组合 5"/>
            <p:cNvGrpSpPr>
              <a:grpSpLocks/>
            </p:cNvGrpSpPr>
            <p:nvPr/>
          </p:nvGrpSpPr>
          <p:grpSpPr bwMode="auto">
            <a:xfrm>
              <a:off x="9263558" y="5374010"/>
              <a:ext cx="2520000" cy="1280106"/>
              <a:chOff x="9263558" y="5374010"/>
              <a:chExt cx="2520000" cy="1280106"/>
            </a:xfrm>
          </p:grpSpPr>
          <p:cxnSp>
            <p:nvCxnSpPr>
              <p:cNvPr id="28678" name="直接连接符 7"/>
              <p:cNvCxnSpPr>
                <a:cxnSpLocks noChangeShapeType="1"/>
              </p:cNvCxnSpPr>
              <p:nvPr/>
            </p:nvCxnSpPr>
            <p:spPr bwMode="auto">
              <a:xfrm flipV="1">
                <a:off x="9276025" y="5374010"/>
                <a:ext cx="2507533" cy="1"/>
              </a:xfrm>
              <a:prstGeom prst="line">
                <a:avLst/>
              </a:prstGeom>
              <a:noFill/>
              <a:ln w="9525">
                <a:solidFill>
                  <a:srgbClr val="002060"/>
                </a:solidFill>
                <a:prstDash val="dash"/>
                <a:round/>
                <a:headEnd/>
                <a:tailEnd/>
              </a:ln>
              <a:extLst>
                <a:ext uri="{909E8E84-426E-40DD-AFC4-6F175D3DCCD1}">
                  <a14:hiddenFill xmlns:a14="http://schemas.microsoft.com/office/drawing/2010/main">
                    <a:noFill/>
                  </a14:hiddenFill>
                </a:ext>
              </a:extLst>
            </p:spPr>
          </p:cxnSp>
          <p:cxnSp>
            <p:nvCxnSpPr>
              <p:cNvPr id="28679" name="直接连接符 8"/>
              <p:cNvCxnSpPr>
                <a:cxnSpLocks noChangeShapeType="1"/>
              </p:cNvCxnSpPr>
              <p:nvPr/>
            </p:nvCxnSpPr>
            <p:spPr bwMode="auto">
              <a:xfrm flipV="1">
                <a:off x="9263558" y="6654114"/>
                <a:ext cx="2507534" cy="2"/>
              </a:xfrm>
              <a:prstGeom prst="line">
                <a:avLst/>
              </a:prstGeom>
              <a:noFill/>
              <a:ln w="9525">
                <a:solidFill>
                  <a:srgbClr val="002060"/>
                </a:solidFill>
                <a:prstDash val="dash"/>
                <a:round/>
                <a:headEnd/>
                <a:tailEnd/>
              </a:ln>
              <a:extLst>
                <a:ext uri="{909E8E84-426E-40DD-AFC4-6F175D3DCCD1}">
                  <a14:hiddenFill xmlns:a14="http://schemas.microsoft.com/office/drawing/2010/main">
                    <a:noFill/>
                  </a14:hiddenFill>
                </a:ext>
              </a:extLst>
            </p:spPr>
          </p:cxnSp>
        </p:grpSp>
      </p:grpSp>
      <p:grpSp>
        <p:nvGrpSpPr>
          <p:cNvPr id="28680" name="组合 10"/>
          <p:cNvGrpSpPr>
            <a:grpSpLocks/>
          </p:cNvGrpSpPr>
          <p:nvPr/>
        </p:nvGrpSpPr>
        <p:grpSpPr bwMode="auto">
          <a:xfrm>
            <a:off x="6135688" y="1639888"/>
            <a:ext cx="1820862" cy="3308350"/>
            <a:chOff x="378181" y="1303218"/>
            <a:chExt cx="2548393" cy="5481928"/>
          </a:xfrm>
        </p:grpSpPr>
        <p:pic>
          <p:nvPicPr>
            <p:cNvPr id="12" name="Picture 3"/>
            <p:cNvPicPr>
              <a:picLocks noChangeAspect="1" noChangeArrowheads="1"/>
            </p:cNvPicPr>
            <p:nvPr/>
          </p:nvPicPr>
          <p:blipFill>
            <a:blip r:embed="rId5"/>
            <a:stretch>
              <a:fillRect/>
            </a:stretch>
          </p:blipFill>
          <p:spPr bwMode="auto">
            <a:xfrm>
              <a:off x="407064" y="1303218"/>
              <a:ext cx="2519510" cy="3782636"/>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8682" name="组合 12"/>
            <p:cNvGrpSpPr>
              <a:grpSpLocks/>
            </p:cNvGrpSpPr>
            <p:nvPr/>
          </p:nvGrpSpPr>
          <p:grpSpPr bwMode="auto">
            <a:xfrm>
              <a:off x="378181" y="5374011"/>
              <a:ext cx="2548393" cy="1411135"/>
              <a:chOff x="378181" y="5374011"/>
              <a:chExt cx="2548393" cy="1411135"/>
            </a:xfrm>
          </p:grpSpPr>
          <p:sp>
            <p:nvSpPr>
              <p:cNvPr id="14" name="TextBox 13">
                <a:hlinkClick r:id="" action="ppaction://hlinkshowjump?jump=nextslide"/>
              </p:cNvPr>
              <p:cNvSpPr txBox="1"/>
              <p:nvPr/>
            </p:nvSpPr>
            <p:spPr>
              <a:xfrm>
                <a:off x="407064" y="5480427"/>
                <a:ext cx="2519510" cy="355114"/>
              </a:xfrm>
              <a:prstGeom prst="rect">
                <a:avLst/>
              </a:prstGeom>
              <a:noFill/>
            </p:spPr>
            <p:txBody>
              <a:bodyPr>
                <a:spAutoFit/>
              </a:bodyPr>
              <a:lstStyle/>
              <a:p>
                <a:pPr algn="ctr" defTabSz="1285240" fontAlgn="auto">
                  <a:spcBef>
                    <a:spcPts val="0"/>
                  </a:spcBef>
                  <a:spcAft>
                    <a:spcPts val="0"/>
                  </a:spcAft>
                  <a:buFontTx/>
                  <a:buNone/>
                  <a:defRPr/>
                </a:pPr>
                <a:r>
                  <a:rPr lang="zh-CN" altLang="en-US" sz="1700" kern="0" dirty="0">
                    <a:solidFill>
                      <a:prstClr val="white"/>
                    </a:solidFill>
                    <a:latin typeface="微软雅黑" pitchFamily="34" charset="-122"/>
                    <a:ea typeface="微软雅黑" pitchFamily="34" charset="-122"/>
                  </a:rPr>
                  <a:t>为什么需要时间管理</a:t>
                </a:r>
                <a:endParaRPr lang="en-US" altLang="zh-CN" sz="1700" kern="0" dirty="0">
                  <a:solidFill>
                    <a:prstClr val="white"/>
                  </a:solidFill>
                  <a:latin typeface="微软雅黑" pitchFamily="34" charset="-122"/>
                  <a:ea typeface="微软雅黑" pitchFamily="34" charset="-122"/>
                </a:endParaRPr>
              </a:p>
            </p:txBody>
          </p:sp>
          <p:cxnSp>
            <p:nvCxnSpPr>
              <p:cNvPr id="28684" name="直接连接符 14"/>
              <p:cNvCxnSpPr>
                <a:cxnSpLocks noChangeShapeType="1"/>
              </p:cNvCxnSpPr>
              <p:nvPr/>
            </p:nvCxnSpPr>
            <p:spPr bwMode="auto">
              <a:xfrm flipV="1">
                <a:off x="419041" y="5374011"/>
                <a:ext cx="2507533" cy="1"/>
              </a:xfrm>
              <a:prstGeom prst="line">
                <a:avLst/>
              </a:prstGeom>
              <a:noFill/>
              <a:ln w="9525">
                <a:solidFill>
                  <a:srgbClr val="002060"/>
                </a:solidFill>
                <a:prstDash val="dash"/>
                <a:round/>
                <a:headEnd/>
                <a:tailEnd/>
              </a:ln>
              <a:extLst>
                <a:ext uri="{909E8E84-426E-40DD-AFC4-6F175D3DCCD1}">
                  <a14:hiddenFill xmlns:a14="http://schemas.microsoft.com/office/drawing/2010/main">
                    <a:noFill/>
                  </a14:hiddenFill>
                </a:ext>
              </a:extLst>
            </p:spPr>
          </p:cxnSp>
          <p:cxnSp>
            <p:nvCxnSpPr>
              <p:cNvPr id="28685" name="直接连接符 15"/>
              <p:cNvCxnSpPr>
                <a:cxnSpLocks noChangeShapeType="1"/>
              </p:cNvCxnSpPr>
              <p:nvPr/>
            </p:nvCxnSpPr>
            <p:spPr bwMode="auto">
              <a:xfrm flipV="1">
                <a:off x="378181" y="6785144"/>
                <a:ext cx="2507533" cy="2"/>
              </a:xfrm>
              <a:prstGeom prst="line">
                <a:avLst/>
              </a:prstGeom>
              <a:noFill/>
              <a:ln w="9525">
                <a:solidFill>
                  <a:srgbClr val="002060"/>
                </a:solidFill>
                <a:prstDash val="dash"/>
                <a:round/>
                <a:headEnd/>
                <a:tailEnd/>
              </a:ln>
              <a:extLst>
                <a:ext uri="{909E8E84-426E-40DD-AFC4-6F175D3DCCD1}">
                  <a14:hiddenFill xmlns:a14="http://schemas.microsoft.com/office/drawing/2010/main">
                    <a:noFill/>
                  </a14:hiddenFill>
                </a:ext>
              </a:extLst>
            </p:spPr>
          </p:cxnSp>
        </p:grpSp>
      </p:grpSp>
      <p:grpSp>
        <p:nvGrpSpPr>
          <p:cNvPr id="28686" name="组合 16"/>
          <p:cNvGrpSpPr>
            <a:grpSpLocks/>
          </p:cNvGrpSpPr>
          <p:nvPr/>
        </p:nvGrpSpPr>
        <p:grpSpPr bwMode="auto">
          <a:xfrm>
            <a:off x="3557588" y="1639888"/>
            <a:ext cx="1893887" cy="3313112"/>
            <a:chOff x="6222858" y="1301851"/>
            <a:chExt cx="2608372" cy="5282721"/>
          </a:xfrm>
        </p:grpSpPr>
        <p:pic>
          <p:nvPicPr>
            <p:cNvPr id="18" name="Picture 4"/>
            <p:cNvPicPr>
              <a:picLocks noChangeAspect="1" noChangeArrowheads="1"/>
            </p:cNvPicPr>
            <p:nvPr/>
          </p:nvPicPr>
          <p:blipFill>
            <a:blip r:embed="rId6"/>
            <a:stretch>
              <a:fillRect/>
            </a:stretch>
          </p:blipFill>
          <p:spPr bwMode="auto">
            <a:xfrm>
              <a:off x="6310314" y="1301851"/>
              <a:ext cx="2520916" cy="3779158"/>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8688" name="组合 18"/>
            <p:cNvGrpSpPr>
              <a:grpSpLocks/>
            </p:cNvGrpSpPr>
            <p:nvPr/>
          </p:nvGrpSpPr>
          <p:grpSpPr bwMode="auto">
            <a:xfrm>
              <a:off x="6222858" y="5374010"/>
              <a:ext cx="2608372" cy="1210562"/>
              <a:chOff x="6222858" y="5374010"/>
              <a:chExt cx="2608372" cy="1210562"/>
            </a:xfrm>
          </p:grpSpPr>
          <p:sp>
            <p:nvSpPr>
              <p:cNvPr id="20" name="TextBox 19">
                <a:hlinkClick r:id="" action="ppaction://hlinkshowjump?jump=nextslide"/>
              </p:cNvPr>
              <p:cNvSpPr txBox="1"/>
              <p:nvPr/>
            </p:nvSpPr>
            <p:spPr>
              <a:xfrm>
                <a:off x="6281890" y="5480946"/>
                <a:ext cx="2549340" cy="351845"/>
              </a:xfrm>
              <a:prstGeom prst="rect">
                <a:avLst/>
              </a:prstGeom>
              <a:noFill/>
            </p:spPr>
            <p:txBody>
              <a:bodyPr>
                <a:spAutoFit/>
              </a:bodyPr>
              <a:lstStyle/>
              <a:p>
                <a:pPr algn="ctr" defTabSz="1285240" fontAlgn="auto">
                  <a:spcBef>
                    <a:spcPts val="0"/>
                  </a:spcBef>
                  <a:spcAft>
                    <a:spcPts val="0"/>
                  </a:spcAft>
                  <a:buFontTx/>
                  <a:buNone/>
                  <a:defRPr/>
                </a:pPr>
                <a:r>
                  <a:rPr lang="zh-CN" altLang="en-US" sz="1700" kern="0" dirty="0">
                    <a:solidFill>
                      <a:prstClr val="white"/>
                    </a:solidFill>
                    <a:latin typeface="微软雅黑" pitchFamily="34" charset="-122"/>
                    <a:ea typeface="微软雅黑" pitchFamily="34" charset="-122"/>
                  </a:rPr>
                  <a:t>时间管理的基本原理</a:t>
                </a:r>
                <a:endParaRPr lang="en-US" altLang="zh-CN" sz="1700" kern="0" dirty="0">
                  <a:solidFill>
                    <a:prstClr val="white"/>
                  </a:solidFill>
                  <a:latin typeface="微软雅黑" pitchFamily="34" charset="-122"/>
                  <a:ea typeface="微软雅黑" pitchFamily="34" charset="-122"/>
                </a:endParaRPr>
              </a:p>
            </p:txBody>
          </p:sp>
          <p:cxnSp>
            <p:nvCxnSpPr>
              <p:cNvPr id="28690" name="直接连接符 20"/>
              <p:cNvCxnSpPr>
                <a:cxnSpLocks noChangeShapeType="1"/>
              </p:cNvCxnSpPr>
              <p:nvPr/>
            </p:nvCxnSpPr>
            <p:spPr bwMode="auto">
              <a:xfrm flipV="1">
                <a:off x="6323697" y="5374010"/>
                <a:ext cx="2507533" cy="1"/>
              </a:xfrm>
              <a:prstGeom prst="line">
                <a:avLst/>
              </a:prstGeom>
              <a:noFill/>
              <a:ln w="9525">
                <a:solidFill>
                  <a:srgbClr val="002060"/>
                </a:solidFill>
                <a:prstDash val="dash"/>
                <a:round/>
                <a:headEnd/>
                <a:tailEnd/>
              </a:ln>
              <a:extLst>
                <a:ext uri="{909E8E84-426E-40DD-AFC4-6F175D3DCCD1}">
                  <a14:hiddenFill xmlns:a14="http://schemas.microsoft.com/office/drawing/2010/main">
                    <a:noFill/>
                  </a14:hiddenFill>
                </a:ext>
              </a:extLst>
            </p:spPr>
          </p:cxnSp>
          <p:cxnSp>
            <p:nvCxnSpPr>
              <p:cNvPr id="28691" name="直接连接符 21"/>
              <p:cNvCxnSpPr>
                <a:cxnSpLocks noChangeShapeType="1"/>
              </p:cNvCxnSpPr>
              <p:nvPr/>
            </p:nvCxnSpPr>
            <p:spPr bwMode="auto">
              <a:xfrm flipV="1">
                <a:off x="6222858" y="6584570"/>
                <a:ext cx="2507533" cy="2"/>
              </a:xfrm>
              <a:prstGeom prst="line">
                <a:avLst/>
              </a:prstGeom>
              <a:noFill/>
              <a:ln w="9525">
                <a:solidFill>
                  <a:srgbClr val="002060"/>
                </a:solidFill>
                <a:prstDash val="dash"/>
                <a:round/>
                <a:headEnd/>
                <a:tailEnd/>
              </a:ln>
              <a:extLst>
                <a:ext uri="{909E8E84-426E-40DD-AFC4-6F175D3DCCD1}">
                  <a14:hiddenFill xmlns:a14="http://schemas.microsoft.com/office/drawing/2010/main">
                    <a:noFill/>
                  </a14:hiddenFill>
                </a:ext>
              </a:extLst>
            </p:spPr>
          </p:cxnSp>
        </p:grpSp>
      </p:grpSp>
      <p:sp>
        <p:nvSpPr>
          <p:cNvPr id="28692" name="TextBox 37"/>
          <p:cNvSpPr txBox="1">
            <a:spLocks noChangeArrowheads="1"/>
          </p:cNvSpPr>
          <p:nvPr/>
        </p:nvSpPr>
        <p:spPr bwMode="auto">
          <a:xfrm>
            <a:off x="6165850" y="4259263"/>
            <a:ext cx="12620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a:t>
            </a:r>
            <a:endParaRPr lang="en-US" altLang="zh-CN" sz="1600">
              <a:solidFill>
                <a:srgbClr val="002060"/>
              </a:solidFill>
              <a:latin typeface="Arial" pitchFamily="34" charset="0"/>
            </a:endParaRPr>
          </a:p>
        </p:txBody>
      </p:sp>
      <p:pic>
        <p:nvPicPr>
          <p:cNvPr id="28693" name="Picture 3" descr="C:\Documents and Settings\tdz\桌面\未标题-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9250" y="2284413"/>
            <a:ext cx="1365250" cy="240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4" name="s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73925" y="2328863"/>
            <a:ext cx="982663"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95" name="TextBox 37"/>
          <p:cNvSpPr txBox="1">
            <a:spLocks noChangeArrowheads="1"/>
          </p:cNvSpPr>
          <p:nvPr/>
        </p:nvSpPr>
        <p:spPr bwMode="auto">
          <a:xfrm>
            <a:off x="3836988" y="4259263"/>
            <a:ext cx="12620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a:t>
            </a:r>
            <a:endParaRPr lang="en-US" altLang="zh-CN" sz="1600">
              <a:solidFill>
                <a:srgbClr val="002060"/>
              </a:solidFill>
              <a:latin typeface="Arial" pitchFamily="34" charset="0"/>
            </a:endParaRPr>
          </a:p>
        </p:txBody>
      </p:sp>
      <p:sp>
        <p:nvSpPr>
          <p:cNvPr id="28696" name="TextBox 37"/>
          <p:cNvSpPr txBox="1">
            <a:spLocks noChangeArrowheads="1"/>
          </p:cNvSpPr>
          <p:nvPr/>
        </p:nvSpPr>
        <p:spPr bwMode="auto">
          <a:xfrm>
            <a:off x="1497013" y="4259263"/>
            <a:ext cx="12620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a:t>
            </a:r>
            <a:endParaRPr lang="en-US" altLang="zh-CN" sz="1600">
              <a:solidFill>
                <a:srgbClr val="002060"/>
              </a:solidFill>
              <a:latin typeface="Arial" pitchFamily="34" charset="0"/>
            </a:endParaRPr>
          </a:p>
        </p:txBody>
      </p:sp>
    </p:spTree>
  </p:cSld>
  <p:clrMapOvr>
    <a:masterClrMapping/>
  </p:clrMapOvr>
  <p:transition spd="slow">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3" descr="C:\Users\akazaM\Desktop\搜狗截图2016041915050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2" name="TextBox 1"/>
          <p:cNvSpPr txBox="1">
            <a:spLocks noChangeArrowheads="1"/>
          </p:cNvSpPr>
          <p:nvPr/>
        </p:nvSpPr>
        <p:spPr bwMode="auto">
          <a:xfrm>
            <a:off x="3419475" y="5286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2060"/>
                </a:solidFill>
                <a:latin typeface="Arial" pitchFamily="34" charset="0"/>
              </a:rPr>
              <a:t>请输入大标题</a:t>
            </a:r>
          </a:p>
        </p:txBody>
      </p:sp>
      <p:pic>
        <p:nvPicPr>
          <p:cNvPr id="30723" name="Picture 4" descr="http://www.quanjing.com/GetPicWatermark.ashx?pic_id=mf821-02629180&amp;catalogid=mf044&amp;source=2"/>
          <p:cNvPicPr>
            <a:picLocks noChangeAspect="1" noChangeArrowheads="1"/>
          </p:cNvPicPr>
          <p:nvPr/>
        </p:nvPicPr>
        <p:blipFill>
          <a:blip r:embed="rId3" cstate="print">
            <a:clrChange>
              <a:clrFrom>
                <a:srgbClr val="F6F5FA"/>
              </a:clrFrom>
              <a:clrTo>
                <a:srgbClr val="F6F5FA">
                  <a:alpha val="0"/>
                </a:srgbClr>
              </a:clrTo>
            </a:clrChange>
            <a:extLst>
              <a:ext uri="{28A0092B-C50C-407E-A947-70E740481C1C}">
                <a14:useLocalDpi xmlns:a14="http://schemas.microsoft.com/office/drawing/2010/main" val="0"/>
              </a:ext>
            </a:extLst>
          </a:blip>
          <a:srcRect r="14999"/>
          <a:stretch>
            <a:fillRect/>
          </a:stretch>
        </p:blipFill>
        <p:spPr bwMode="auto">
          <a:xfrm>
            <a:off x="6227763" y="990600"/>
            <a:ext cx="2282825" cy="403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TextBox 5"/>
          <p:cNvSpPr txBox="1">
            <a:spLocks noChangeArrowheads="1"/>
          </p:cNvSpPr>
          <p:nvPr/>
        </p:nvSpPr>
        <p:spPr bwMode="auto">
          <a:xfrm>
            <a:off x="1428750" y="1593850"/>
            <a:ext cx="1339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cxnSp>
        <p:nvCxnSpPr>
          <p:cNvPr id="3" name="直接连接符 2"/>
          <p:cNvCxnSpPr/>
          <p:nvPr/>
        </p:nvCxnSpPr>
        <p:spPr>
          <a:xfrm>
            <a:off x="1428750" y="1374775"/>
            <a:ext cx="0" cy="377031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592638" y="1374775"/>
            <a:ext cx="0" cy="3770313"/>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916238" y="1374775"/>
            <a:ext cx="0" cy="3770313"/>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253163" y="1374775"/>
            <a:ext cx="0" cy="3770313"/>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sp>
        <p:nvSpPr>
          <p:cNvPr id="30729" name="TextBox 4"/>
          <p:cNvSpPr txBox="1">
            <a:spLocks noChangeArrowheads="1"/>
          </p:cNvSpPr>
          <p:nvPr/>
        </p:nvSpPr>
        <p:spPr bwMode="auto">
          <a:xfrm>
            <a:off x="1878013" y="2139950"/>
            <a:ext cx="738187"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a:solidFill>
                  <a:srgbClr val="002060"/>
                </a:solidFill>
                <a:latin typeface="Arial" pitchFamily="34" charset="0"/>
              </a:rPr>
              <a:t>添加您的文字艺随风工作室坚持以创新为原则</a:t>
            </a:r>
            <a:endParaRPr lang="en-US" altLang="zh-CN">
              <a:solidFill>
                <a:srgbClr val="002060"/>
              </a:solidFill>
              <a:latin typeface="Arial" pitchFamily="34" charset="0"/>
            </a:endParaRPr>
          </a:p>
        </p:txBody>
      </p:sp>
      <p:sp>
        <p:nvSpPr>
          <p:cNvPr id="30730" name="TextBox 5"/>
          <p:cNvSpPr txBox="1">
            <a:spLocks noChangeArrowheads="1"/>
          </p:cNvSpPr>
          <p:nvPr/>
        </p:nvSpPr>
        <p:spPr bwMode="auto">
          <a:xfrm>
            <a:off x="3095625" y="1608138"/>
            <a:ext cx="1339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30731" name="TextBox 17"/>
          <p:cNvSpPr txBox="1">
            <a:spLocks noChangeArrowheads="1"/>
          </p:cNvSpPr>
          <p:nvPr/>
        </p:nvSpPr>
        <p:spPr bwMode="auto">
          <a:xfrm>
            <a:off x="3421063" y="2139950"/>
            <a:ext cx="738187"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a:solidFill>
                  <a:srgbClr val="002060"/>
                </a:solidFill>
                <a:latin typeface="Arial" pitchFamily="34" charset="0"/>
              </a:rPr>
              <a:t>添加您的文字艺随风工作室坚持以创新为原则</a:t>
            </a:r>
            <a:endParaRPr lang="en-US" altLang="zh-CN">
              <a:solidFill>
                <a:srgbClr val="002060"/>
              </a:solidFill>
              <a:latin typeface="Arial" pitchFamily="34" charset="0"/>
            </a:endParaRPr>
          </a:p>
        </p:txBody>
      </p:sp>
      <p:sp>
        <p:nvSpPr>
          <p:cNvPr id="30732" name="TextBox 5"/>
          <p:cNvSpPr txBox="1">
            <a:spLocks noChangeArrowheads="1"/>
          </p:cNvSpPr>
          <p:nvPr/>
        </p:nvSpPr>
        <p:spPr bwMode="auto">
          <a:xfrm>
            <a:off x="4781550" y="1625600"/>
            <a:ext cx="1339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30733" name="TextBox 19"/>
          <p:cNvSpPr txBox="1">
            <a:spLocks noChangeArrowheads="1"/>
          </p:cNvSpPr>
          <p:nvPr/>
        </p:nvSpPr>
        <p:spPr bwMode="auto">
          <a:xfrm>
            <a:off x="5037138" y="2133600"/>
            <a:ext cx="738187"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a:solidFill>
                  <a:srgbClr val="002060"/>
                </a:solidFill>
                <a:latin typeface="Arial" pitchFamily="34" charset="0"/>
              </a:rPr>
              <a:t>添加您的文字艺随风工作室坚持以创新为原则</a:t>
            </a:r>
            <a:endParaRPr lang="en-US" altLang="zh-CN">
              <a:solidFill>
                <a:srgbClr val="002060"/>
              </a:solidFill>
              <a:latin typeface="Arial" pitchFamily="34" charset="0"/>
            </a:endParaRPr>
          </a:p>
        </p:txBody>
      </p:sp>
      <p:sp>
        <p:nvSpPr>
          <p:cNvPr id="30734" name="TextBox 5"/>
          <p:cNvSpPr txBox="1">
            <a:spLocks noChangeArrowheads="1"/>
          </p:cNvSpPr>
          <p:nvPr/>
        </p:nvSpPr>
        <p:spPr bwMode="auto">
          <a:xfrm>
            <a:off x="71438" y="1593850"/>
            <a:ext cx="1339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30735" name="TextBox 21"/>
          <p:cNvSpPr txBox="1">
            <a:spLocks noChangeArrowheads="1"/>
          </p:cNvSpPr>
          <p:nvPr/>
        </p:nvSpPr>
        <p:spPr bwMode="auto">
          <a:xfrm>
            <a:off x="373063" y="2139950"/>
            <a:ext cx="738187"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a:solidFill>
                  <a:srgbClr val="002060"/>
                </a:solidFill>
                <a:latin typeface="Arial" pitchFamily="34" charset="0"/>
              </a:rPr>
              <a:t>添加您的文字艺随风工作室坚持以创新为原则</a:t>
            </a:r>
            <a:endParaRPr lang="en-US" altLang="zh-CN">
              <a:solidFill>
                <a:srgbClr val="002060"/>
              </a:solidFill>
              <a:latin typeface="Arial" pitchFamily="34" charset="0"/>
            </a:endParaRPr>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8000" b="-38000"/>
          </a:stretch>
        </a:blipFill>
        <a:effectLst/>
      </p:bgPr>
    </p:bg>
    <p:spTree>
      <p:nvGrpSpPr>
        <p:cNvPr id="1" name=""/>
        <p:cNvGrpSpPr/>
        <p:nvPr/>
      </p:nvGrpSpPr>
      <p:grpSpPr>
        <a:xfrm>
          <a:off x="0" y="0"/>
          <a:ext cx="0" cy="0"/>
          <a:chOff x="0" y="0"/>
          <a:chExt cx="0" cy="0"/>
        </a:xfrm>
      </p:grpSpPr>
      <p:sp>
        <p:nvSpPr>
          <p:cNvPr id="9" name="饼形 8"/>
          <p:cNvSpPr/>
          <p:nvPr/>
        </p:nvSpPr>
        <p:spPr>
          <a:xfrm rot="3991431">
            <a:off x="2767807" y="175419"/>
            <a:ext cx="3402012" cy="3435350"/>
          </a:xfrm>
          <a:prstGeom prst="pie">
            <a:avLst>
              <a:gd name="adj1" fmla="val 17923980"/>
              <a:gd name="adj2" fmla="val 162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chemeClr val="tx1"/>
              </a:solidFill>
            </a:endParaRPr>
          </a:p>
        </p:txBody>
      </p:sp>
      <p:sp>
        <p:nvSpPr>
          <p:cNvPr id="2066" name="Rectangle 18"/>
          <p:cNvSpPr>
            <a:spLocks noGrp="1" noChangeArrowheads="1"/>
          </p:cNvSpPr>
          <p:nvPr>
            <p:ph type="ctrTitle"/>
          </p:nvPr>
        </p:nvSpPr>
        <p:spPr>
          <a:xfrm>
            <a:off x="1573213" y="1127125"/>
            <a:ext cx="5791200" cy="1531938"/>
          </a:xfrm>
          <a:ln>
            <a:miter/>
          </a:ln>
        </p:spPr>
        <p:txBody>
          <a:bodyPr rtlCol="0">
            <a:normAutofit/>
          </a:bodyPr>
          <a:lstStyle/>
          <a:p>
            <a:pPr eaLnBrk="1" fontAlgn="auto" hangingPunct="1">
              <a:spcAft>
                <a:spcPts val="0"/>
              </a:spcAft>
              <a:defRPr/>
            </a:pPr>
            <a:r>
              <a:rPr lang="zh-CN" altLang="en-US" dirty="0" smtClean="0">
                <a:solidFill>
                  <a:srgbClr val="002060"/>
                </a:solidFill>
                <a:effectLst>
                  <a:outerShdw blurRad="38100" dist="38100" dir="2700000" algn="tl">
                    <a:srgbClr val="C0C0C0"/>
                  </a:outerShdw>
                </a:effectLst>
                <a:ea typeface="+mj-ea"/>
              </a:rPr>
              <a:t>谢谢！</a:t>
            </a: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763713" y="1512888"/>
            <a:ext cx="2087562" cy="2087562"/>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3" name="弧形 2"/>
          <p:cNvSpPr/>
          <p:nvPr/>
        </p:nvSpPr>
        <p:spPr>
          <a:xfrm>
            <a:off x="827088" y="1217613"/>
            <a:ext cx="3600450" cy="2736850"/>
          </a:xfrm>
          <a:prstGeom prst="arc">
            <a:avLst>
              <a:gd name="adj1" fmla="val 15938356"/>
              <a:gd name="adj2" fmla="val 5993513"/>
            </a:avLst>
          </a:prstGeom>
          <a:ln>
            <a:solidFill>
              <a:srgbClr val="002060"/>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a:p>
        </p:txBody>
      </p:sp>
      <p:sp>
        <p:nvSpPr>
          <p:cNvPr id="6" name="椭圆 5"/>
          <p:cNvSpPr/>
          <p:nvPr/>
        </p:nvSpPr>
        <p:spPr>
          <a:xfrm>
            <a:off x="4133850" y="2354263"/>
            <a:ext cx="492125" cy="4572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altLang="zh-CN" dirty="0"/>
              <a:t>1</a:t>
            </a:r>
            <a:endParaRPr lang="zh-CN" altLang="en-US" dirty="0"/>
          </a:p>
        </p:txBody>
      </p:sp>
      <p:sp>
        <p:nvSpPr>
          <p:cNvPr id="8196" name="TextBox 7"/>
          <p:cNvSpPr txBox="1">
            <a:spLocks noChangeArrowheads="1"/>
          </p:cNvSpPr>
          <p:nvPr/>
        </p:nvSpPr>
        <p:spPr bwMode="auto">
          <a:xfrm>
            <a:off x="5508625" y="2146300"/>
            <a:ext cx="16843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5400">
                <a:solidFill>
                  <a:srgbClr val="002060"/>
                </a:solidFill>
                <a:latin typeface="Arial" pitchFamily="34" charset="0"/>
              </a:rPr>
              <a:t>ONE</a:t>
            </a:r>
            <a:endParaRPr lang="zh-CN" altLang="en-US" sz="5400">
              <a:solidFill>
                <a:srgbClr val="002060"/>
              </a:solidFill>
              <a:latin typeface="Arial" pitchFamily="34" charset="0"/>
            </a:endParaRPr>
          </a:p>
        </p:txBody>
      </p:sp>
    </p:spTree>
  </p:cSld>
  <p:clrMapOvr>
    <a:masterClrMapping/>
  </p:clrMapOvr>
  <p:transition spd="slow">
    <p:circl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3" descr="C:\Users\akazaM\Desktop\搜狗截图2016041915050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TextBox 1"/>
          <p:cNvSpPr txBox="1">
            <a:spLocks noChangeArrowheads="1"/>
          </p:cNvSpPr>
          <p:nvPr/>
        </p:nvSpPr>
        <p:spPr bwMode="auto">
          <a:xfrm>
            <a:off x="3419475" y="5286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2060"/>
                </a:solidFill>
                <a:latin typeface="Arial" pitchFamily="34" charset="0"/>
              </a:rPr>
              <a:t>请输入大标题</a:t>
            </a:r>
          </a:p>
        </p:txBody>
      </p:sp>
      <p:sp>
        <p:nvSpPr>
          <p:cNvPr id="78" name="Oval 68"/>
          <p:cNvSpPr>
            <a:spLocks noChangeArrowheads="1"/>
          </p:cNvSpPr>
          <p:nvPr/>
        </p:nvSpPr>
        <p:spPr bwMode="auto">
          <a:xfrm>
            <a:off x="768350" y="3911600"/>
            <a:ext cx="406400" cy="407988"/>
          </a:xfrm>
          <a:prstGeom prst="ellipse">
            <a:avLst/>
          </a:prstGeom>
          <a:solidFill>
            <a:schemeClr val="bg1"/>
          </a:solidFill>
          <a:ln w="9525" algn="ctr">
            <a:noFill/>
            <a:round/>
          </a:ln>
          <a:effectLst/>
        </p:spPr>
        <p:txBody>
          <a:bodyPr wrap="none" anchor="ctr"/>
          <a:lstStyle/>
          <a:p>
            <a:pPr fontAlgn="auto">
              <a:spcBef>
                <a:spcPts val="0"/>
              </a:spcBef>
              <a:spcAft>
                <a:spcPts val="0"/>
              </a:spcAft>
              <a:buFontTx/>
              <a:buNone/>
              <a:defRPr/>
            </a:pPr>
            <a:endParaRPr lang="zh-CN" altLang="en-US" kern="0">
              <a:solidFill>
                <a:sysClr val="windowText" lastClr="000000"/>
              </a:solidFill>
              <a:latin typeface="Arial" charset="0"/>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438" y="1781175"/>
            <a:ext cx="3355975"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TextBox 37"/>
          <p:cNvSpPr txBox="1">
            <a:spLocks noChangeArrowheads="1"/>
          </p:cNvSpPr>
          <p:nvPr/>
        </p:nvSpPr>
        <p:spPr bwMode="auto">
          <a:xfrm>
            <a:off x="5475288" y="2341563"/>
            <a:ext cx="2525712"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9222" name="TextBox 13"/>
          <p:cNvSpPr txBox="1">
            <a:spLocks noChangeArrowheads="1"/>
          </p:cNvSpPr>
          <p:nvPr/>
        </p:nvSpPr>
        <p:spPr bwMode="auto">
          <a:xfrm>
            <a:off x="5557838" y="2032000"/>
            <a:ext cx="1612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11" name="矩形 10"/>
          <p:cNvSpPr/>
          <p:nvPr/>
        </p:nvSpPr>
        <p:spPr>
          <a:xfrm>
            <a:off x="1122363" y="2738438"/>
            <a:ext cx="325437" cy="914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dirty="0"/>
          </a:p>
        </p:txBody>
      </p:sp>
      <p:sp>
        <p:nvSpPr>
          <p:cNvPr id="16" name="矩形 15"/>
          <p:cNvSpPr/>
          <p:nvPr/>
        </p:nvSpPr>
        <p:spPr>
          <a:xfrm>
            <a:off x="1744663" y="2573338"/>
            <a:ext cx="325437" cy="10826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7" name="矩形 16"/>
          <p:cNvSpPr/>
          <p:nvPr/>
        </p:nvSpPr>
        <p:spPr>
          <a:xfrm>
            <a:off x="2484438" y="2139950"/>
            <a:ext cx="325437" cy="151288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8" name="矩形 17"/>
          <p:cNvSpPr/>
          <p:nvPr/>
        </p:nvSpPr>
        <p:spPr>
          <a:xfrm>
            <a:off x="3255963" y="2738438"/>
            <a:ext cx="327025" cy="9144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9227" name="TextBox 1"/>
          <p:cNvSpPr txBox="1">
            <a:spLocks noChangeArrowheads="1"/>
          </p:cNvSpPr>
          <p:nvPr/>
        </p:nvSpPr>
        <p:spPr bwMode="auto">
          <a:xfrm>
            <a:off x="1054100" y="2995613"/>
            <a:ext cx="4667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a:solidFill>
                  <a:schemeClr val="bg1"/>
                </a:solidFill>
                <a:latin typeface="Arial" pitchFamily="34" charset="0"/>
              </a:rPr>
              <a:t>50%</a:t>
            </a:r>
            <a:endParaRPr lang="zh-CN" altLang="en-US" sz="1100">
              <a:solidFill>
                <a:schemeClr val="bg1"/>
              </a:solidFill>
              <a:latin typeface="Arial" pitchFamily="34" charset="0"/>
            </a:endParaRPr>
          </a:p>
        </p:txBody>
      </p:sp>
      <p:sp>
        <p:nvSpPr>
          <p:cNvPr id="9228" name="TextBox 12"/>
          <p:cNvSpPr txBox="1">
            <a:spLocks noChangeArrowheads="1"/>
          </p:cNvSpPr>
          <p:nvPr/>
        </p:nvSpPr>
        <p:spPr bwMode="auto">
          <a:xfrm>
            <a:off x="1673225" y="2984500"/>
            <a:ext cx="46831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a:solidFill>
                  <a:schemeClr val="bg1"/>
                </a:solidFill>
                <a:latin typeface="Arial" pitchFamily="34" charset="0"/>
              </a:rPr>
              <a:t>65%</a:t>
            </a:r>
            <a:endParaRPr lang="zh-CN" altLang="en-US" sz="1100">
              <a:solidFill>
                <a:schemeClr val="bg1"/>
              </a:solidFill>
              <a:latin typeface="Arial" pitchFamily="34" charset="0"/>
            </a:endParaRPr>
          </a:p>
        </p:txBody>
      </p:sp>
      <p:sp>
        <p:nvSpPr>
          <p:cNvPr id="9229" name="TextBox 13"/>
          <p:cNvSpPr txBox="1">
            <a:spLocks noChangeArrowheads="1"/>
          </p:cNvSpPr>
          <p:nvPr/>
        </p:nvSpPr>
        <p:spPr bwMode="auto">
          <a:xfrm>
            <a:off x="2413000" y="2984500"/>
            <a:ext cx="46831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a:solidFill>
                  <a:schemeClr val="bg1"/>
                </a:solidFill>
                <a:latin typeface="Arial" pitchFamily="34" charset="0"/>
              </a:rPr>
              <a:t>95%</a:t>
            </a:r>
            <a:endParaRPr lang="zh-CN" altLang="en-US" sz="1100">
              <a:solidFill>
                <a:schemeClr val="bg1"/>
              </a:solidFill>
              <a:latin typeface="Arial" pitchFamily="34" charset="0"/>
            </a:endParaRPr>
          </a:p>
        </p:txBody>
      </p:sp>
      <p:sp>
        <p:nvSpPr>
          <p:cNvPr id="9230" name="TextBox 14"/>
          <p:cNvSpPr txBox="1">
            <a:spLocks noChangeArrowheads="1"/>
          </p:cNvSpPr>
          <p:nvPr/>
        </p:nvSpPr>
        <p:spPr bwMode="auto">
          <a:xfrm>
            <a:off x="3186113" y="2997200"/>
            <a:ext cx="46672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a:solidFill>
                  <a:schemeClr val="bg1"/>
                </a:solidFill>
                <a:latin typeface="Arial" pitchFamily="34" charset="0"/>
              </a:rPr>
              <a:t>51%</a:t>
            </a:r>
            <a:endParaRPr lang="zh-CN" altLang="en-US" sz="1100">
              <a:solidFill>
                <a:schemeClr val="bg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250"/>
                                        <p:tgtEl>
                                          <p:spTgt spid="6"/>
                                        </p:tgtEl>
                                      </p:cBhvr>
                                    </p:animEffect>
                                    <p:anim calcmode="lin" valueType="num">
                                      <p:cBhvr>
                                        <p:cTn id="8" dur="250" fill="hold"/>
                                        <p:tgtEl>
                                          <p:spTgt spid="6"/>
                                        </p:tgtEl>
                                        <p:attrNameLst>
                                          <p:attrName>ppt_x</p:attrName>
                                        </p:attrNameLst>
                                      </p:cBhvr>
                                      <p:tavLst>
                                        <p:tav tm="0">
                                          <p:val>
                                            <p:strVal val="#ppt_x"/>
                                          </p:val>
                                        </p:tav>
                                        <p:tav tm="100000">
                                          <p:val>
                                            <p:strVal val="#ppt_x"/>
                                          </p:val>
                                        </p:tav>
                                      </p:tavLst>
                                    </p:anim>
                                    <p:anim calcmode="lin" valueType="num">
                                      <p:cBhvr>
                                        <p:cTn id="9" dur="2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 name="弧形 4"/>
          <p:cNvSpPr/>
          <p:nvPr/>
        </p:nvSpPr>
        <p:spPr>
          <a:xfrm>
            <a:off x="4435475" y="1887538"/>
            <a:ext cx="1760538" cy="2341562"/>
          </a:xfrm>
          <a:prstGeom prst="arc">
            <a:avLst>
              <a:gd name="adj1" fmla="val 16590227"/>
              <a:gd name="adj2" fmla="val 4686734"/>
            </a:avLst>
          </a:prstGeom>
          <a:ln w="38100">
            <a:solidFill>
              <a:srgbClr val="002060"/>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a:solidFill>
                <a:srgbClr val="002060"/>
              </a:solidFill>
            </a:endParaRPr>
          </a:p>
        </p:txBody>
      </p:sp>
      <p:pic>
        <p:nvPicPr>
          <p:cNvPr id="10243" name="Picture 3" descr="C:\Users\akazaM\Desktop\搜狗截图2016041915050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椭圆 3"/>
          <p:cNvSpPr/>
          <p:nvPr/>
        </p:nvSpPr>
        <p:spPr>
          <a:xfrm>
            <a:off x="2771775" y="2471738"/>
            <a:ext cx="1085850" cy="11731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dirty="0">
                <a:solidFill>
                  <a:schemeClr val="bg1"/>
                </a:solidFill>
              </a:rPr>
              <a:t>输入标题</a:t>
            </a:r>
          </a:p>
        </p:txBody>
      </p:sp>
      <p:sp>
        <p:nvSpPr>
          <p:cNvPr id="6" name="椭圆 5"/>
          <p:cNvSpPr/>
          <p:nvPr/>
        </p:nvSpPr>
        <p:spPr>
          <a:xfrm>
            <a:off x="5259388" y="1630363"/>
            <a:ext cx="615950" cy="55562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dirty="0">
                <a:solidFill>
                  <a:schemeClr val="bg1"/>
                </a:solidFill>
              </a:rPr>
              <a:t>标题</a:t>
            </a:r>
          </a:p>
        </p:txBody>
      </p:sp>
      <p:sp>
        <p:nvSpPr>
          <p:cNvPr id="8" name="椭圆 7"/>
          <p:cNvSpPr/>
          <p:nvPr/>
        </p:nvSpPr>
        <p:spPr>
          <a:xfrm>
            <a:off x="5221288" y="3910013"/>
            <a:ext cx="615950" cy="55403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dirty="0">
                <a:solidFill>
                  <a:schemeClr val="bg1"/>
                </a:solidFill>
              </a:rPr>
              <a:t>标题</a:t>
            </a:r>
          </a:p>
        </p:txBody>
      </p:sp>
      <p:sp>
        <p:nvSpPr>
          <p:cNvPr id="10" name="椭圆 9"/>
          <p:cNvSpPr/>
          <p:nvPr/>
        </p:nvSpPr>
        <p:spPr>
          <a:xfrm>
            <a:off x="5837238" y="2781300"/>
            <a:ext cx="617537" cy="554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dirty="0">
                <a:solidFill>
                  <a:schemeClr val="bg1"/>
                </a:solidFill>
              </a:rPr>
              <a:t>标题</a:t>
            </a:r>
          </a:p>
        </p:txBody>
      </p:sp>
      <p:sp>
        <p:nvSpPr>
          <p:cNvPr id="10248" name="TextBox 11"/>
          <p:cNvSpPr txBox="1">
            <a:spLocks noChangeArrowheads="1"/>
          </p:cNvSpPr>
          <p:nvPr/>
        </p:nvSpPr>
        <p:spPr bwMode="auto">
          <a:xfrm>
            <a:off x="3419475" y="5286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2060"/>
                </a:solidFill>
                <a:latin typeface="Arial" pitchFamily="34" charset="0"/>
              </a:rPr>
              <a:t>请输入大标题</a:t>
            </a:r>
          </a:p>
        </p:txBody>
      </p:sp>
      <p:cxnSp>
        <p:nvCxnSpPr>
          <p:cNvPr id="14" name="直接箭头连接符 13"/>
          <p:cNvCxnSpPr/>
          <p:nvPr/>
        </p:nvCxnSpPr>
        <p:spPr>
          <a:xfrm flipV="1">
            <a:off x="3794125" y="2103438"/>
            <a:ext cx="1331913" cy="6778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3911600" y="3057525"/>
            <a:ext cx="187801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endCxn id="8" idx="2"/>
          </p:cNvCxnSpPr>
          <p:nvPr/>
        </p:nvCxnSpPr>
        <p:spPr>
          <a:xfrm>
            <a:off x="3794125" y="3471863"/>
            <a:ext cx="1427163" cy="7143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252" name="TextBox 34"/>
          <p:cNvSpPr txBox="1">
            <a:spLocks noChangeArrowheads="1"/>
          </p:cNvSpPr>
          <p:nvPr/>
        </p:nvSpPr>
        <p:spPr bwMode="auto">
          <a:xfrm>
            <a:off x="6196013" y="1741488"/>
            <a:ext cx="25257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10253" name="TextBox 35"/>
          <p:cNvSpPr txBox="1">
            <a:spLocks noChangeArrowheads="1"/>
          </p:cNvSpPr>
          <p:nvPr/>
        </p:nvSpPr>
        <p:spPr bwMode="auto">
          <a:xfrm>
            <a:off x="6467475" y="2747963"/>
            <a:ext cx="25257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10254" name="TextBox 36"/>
          <p:cNvSpPr txBox="1">
            <a:spLocks noChangeArrowheads="1"/>
          </p:cNvSpPr>
          <p:nvPr/>
        </p:nvSpPr>
        <p:spPr bwMode="auto">
          <a:xfrm>
            <a:off x="6011863" y="4013200"/>
            <a:ext cx="2525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10255" name="TextBox 37"/>
          <p:cNvSpPr txBox="1">
            <a:spLocks noChangeArrowheads="1"/>
          </p:cNvSpPr>
          <p:nvPr/>
        </p:nvSpPr>
        <p:spPr bwMode="auto">
          <a:xfrm>
            <a:off x="238125" y="2576513"/>
            <a:ext cx="252571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a:p>
            <a:endParaRPr lang="en-US" altLang="zh-CN" sz="1600">
              <a:solidFill>
                <a:srgbClr val="002060"/>
              </a:solidFill>
              <a:latin typeface="Arial" pitchFamily="34" charset="0"/>
            </a:endParaRPr>
          </a:p>
        </p:txBody>
      </p:sp>
      <p:sp>
        <p:nvSpPr>
          <p:cNvPr id="10256" name="TextBox 15"/>
          <p:cNvSpPr txBox="1">
            <a:spLocks noChangeArrowheads="1"/>
          </p:cNvSpPr>
          <p:nvPr/>
        </p:nvSpPr>
        <p:spPr bwMode="auto">
          <a:xfrm>
            <a:off x="6196013" y="1397000"/>
            <a:ext cx="1616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10257" name="TextBox 16"/>
          <p:cNvSpPr txBox="1">
            <a:spLocks noChangeArrowheads="1"/>
          </p:cNvSpPr>
          <p:nvPr/>
        </p:nvSpPr>
        <p:spPr bwMode="auto">
          <a:xfrm>
            <a:off x="6145213" y="3725863"/>
            <a:ext cx="1616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10258" name="TextBox 18"/>
          <p:cNvSpPr txBox="1">
            <a:spLocks noChangeArrowheads="1"/>
          </p:cNvSpPr>
          <p:nvPr/>
        </p:nvSpPr>
        <p:spPr bwMode="auto">
          <a:xfrm>
            <a:off x="6467475" y="2443163"/>
            <a:ext cx="1616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10259" name="TextBox 20"/>
          <p:cNvSpPr txBox="1">
            <a:spLocks noChangeArrowheads="1"/>
          </p:cNvSpPr>
          <p:nvPr/>
        </p:nvSpPr>
        <p:spPr bwMode="auto">
          <a:xfrm>
            <a:off x="238125" y="2292350"/>
            <a:ext cx="1616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3" descr="C:\Users\akazaM\Desktop\搜狗截图2016041915050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6" name="TextBox 1"/>
          <p:cNvSpPr txBox="1">
            <a:spLocks noChangeArrowheads="1"/>
          </p:cNvSpPr>
          <p:nvPr/>
        </p:nvSpPr>
        <p:spPr bwMode="auto">
          <a:xfrm>
            <a:off x="3419475" y="5286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2060"/>
                </a:solidFill>
                <a:latin typeface="Arial" pitchFamily="34" charset="0"/>
              </a:rPr>
              <a:t>请输入大标题</a:t>
            </a:r>
          </a:p>
        </p:txBody>
      </p:sp>
      <p:sp>
        <p:nvSpPr>
          <p:cNvPr id="11267" name="TextBox 1"/>
          <p:cNvSpPr txBox="1">
            <a:spLocks noChangeArrowheads="1"/>
          </p:cNvSpPr>
          <p:nvPr/>
        </p:nvSpPr>
        <p:spPr bwMode="auto">
          <a:xfrm>
            <a:off x="1025525" y="2139950"/>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chemeClr val="bg1"/>
                </a:solidFill>
                <a:latin typeface="Arial" pitchFamily="34" charset="0"/>
              </a:rPr>
              <a:t>请输入标题</a:t>
            </a:r>
          </a:p>
        </p:txBody>
      </p:sp>
      <p:sp>
        <p:nvSpPr>
          <p:cNvPr id="11268" name="TextBox 13"/>
          <p:cNvSpPr txBox="1">
            <a:spLocks noChangeArrowheads="1"/>
          </p:cNvSpPr>
          <p:nvPr/>
        </p:nvSpPr>
        <p:spPr bwMode="auto">
          <a:xfrm>
            <a:off x="3908425" y="2139950"/>
            <a:ext cx="1468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chemeClr val="bg1"/>
                </a:solidFill>
                <a:latin typeface="Arial" pitchFamily="34" charset="0"/>
              </a:rPr>
              <a:t>请输入标题</a:t>
            </a:r>
          </a:p>
        </p:txBody>
      </p:sp>
      <p:sp>
        <p:nvSpPr>
          <p:cNvPr id="4" name="椭圆 3"/>
          <p:cNvSpPr/>
          <p:nvPr/>
        </p:nvSpPr>
        <p:spPr>
          <a:xfrm>
            <a:off x="3348038" y="3005138"/>
            <a:ext cx="1871662" cy="18669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1" name="椭圆 20"/>
          <p:cNvSpPr/>
          <p:nvPr/>
        </p:nvSpPr>
        <p:spPr>
          <a:xfrm>
            <a:off x="3455988" y="3106738"/>
            <a:ext cx="1655762" cy="1663700"/>
          </a:xfrm>
          <a:prstGeom prst="ellipse">
            <a:avLst/>
          </a:prstGeom>
          <a:solidFill>
            <a:schemeClr val="bg1">
              <a:alpha val="10196"/>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0" name="右箭头 9"/>
          <p:cNvSpPr/>
          <p:nvPr/>
        </p:nvSpPr>
        <p:spPr>
          <a:xfrm rot="16200000">
            <a:off x="4046537" y="2535238"/>
            <a:ext cx="474663" cy="484188"/>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1272" name="TextBox 34"/>
          <p:cNvSpPr txBox="1">
            <a:spLocks noChangeArrowheads="1"/>
          </p:cNvSpPr>
          <p:nvPr/>
        </p:nvSpPr>
        <p:spPr bwMode="auto">
          <a:xfrm>
            <a:off x="3600450" y="1558925"/>
            <a:ext cx="136842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24" name="右箭头 23"/>
          <p:cNvSpPr/>
          <p:nvPr/>
        </p:nvSpPr>
        <p:spPr>
          <a:xfrm rot="13400057">
            <a:off x="3084513" y="2974975"/>
            <a:ext cx="525462" cy="484188"/>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1274" name="TextBox 34"/>
          <p:cNvSpPr txBox="1">
            <a:spLocks noChangeArrowheads="1"/>
          </p:cNvSpPr>
          <p:nvPr/>
        </p:nvSpPr>
        <p:spPr bwMode="auto">
          <a:xfrm>
            <a:off x="1438275" y="2339975"/>
            <a:ext cx="136842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26" name="右箭头 25"/>
          <p:cNvSpPr/>
          <p:nvPr/>
        </p:nvSpPr>
        <p:spPr>
          <a:xfrm rot="10800000">
            <a:off x="2806700" y="3938588"/>
            <a:ext cx="525463" cy="484187"/>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1276" name="TextBox 34"/>
          <p:cNvSpPr txBox="1">
            <a:spLocks noChangeArrowheads="1"/>
          </p:cNvSpPr>
          <p:nvPr/>
        </p:nvSpPr>
        <p:spPr bwMode="auto">
          <a:xfrm>
            <a:off x="1314450" y="3786188"/>
            <a:ext cx="13684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28" name="右箭头 27"/>
          <p:cNvSpPr/>
          <p:nvPr/>
        </p:nvSpPr>
        <p:spPr>
          <a:xfrm rot="19561684">
            <a:off x="4957763" y="2984500"/>
            <a:ext cx="525462" cy="484188"/>
          </a:xfrm>
          <a:prstGeom prst="rightArrow">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9" name="右箭头 28"/>
          <p:cNvSpPr/>
          <p:nvPr/>
        </p:nvSpPr>
        <p:spPr>
          <a:xfrm>
            <a:off x="5230813" y="3900488"/>
            <a:ext cx="527050" cy="485775"/>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1279" name="TextBox 34"/>
          <p:cNvSpPr txBox="1">
            <a:spLocks noChangeArrowheads="1"/>
          </p:cNvSpPr>
          <p:nvPr/>
        </p:nvSpPr>
        <p:spPr bwMode="auto">
          <a:xfrm>
            <a:off x="5867400" y="3846513"/>
            <a:ext cx="13684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11280" name="TextBox 34"/>
          <p:cNvSpPr txBox="1">
            <a:spLocks noChangeArrowheads="1"/>
          </p:cNvSpPr>
          <p:nvPr/>
        </p:nvSpPr>
        <p:spPr bwMode="auto">
          <a:xfrm>
            <a:off x="5573713" y="2363788"/>
            <a:ext cx="13684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11281" name="TextBox 1"/>
          <p:cNvSpPr txBox="1">
            <a:spLocks noChangeArrowheads="1"/>
          </p:cNvSpPr>
          <p:nvPr/>
        </p:nvSpPr>
        <p:spPr bwMode="auto">
          <a:xfrm>
            <a:off x="1438275" y="2001838"/>
            <a:ext cx="13382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11282" name="TextBox 1"/>
          <p:cNvSpPr txBox="1">
            <a:spLocks noChangeArrowheads="1"/>
          </p:cNvSpPr>
          <p:nvPr/>
        </p:nvSpPr>
        <p:spPr bwMode="auto">
          <a:xfrm>
            <a:off x="1314450" y="3532188"/>
            <a:ext cx="13382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11283" name="TextBox 1"/>
          <p:cNvSpPr txBox="1">
            <a:spLocks noChangeArrowheads="1"/>
          </p:cNvSpPr>
          <p:nvPr/>
        </p:nvSpPr>
        <p:spPr bwMode="auto">
          <a:xfrm>
            <a:off x="3579813" y="1276350"/>
            <a:ext cx="13382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11284" name="TextBox 1"/>
          <p:cNvSpPr txBox="1">
            <a:spLocks noChangeArrowheads="1"/>
          </p:cNvSpPr>
          <p:nvPr/>
        </p:nvSpPr>
        <p:spPr bwMode="auto">
          <a:xfrm>
            <a:off x="5516563" y="2066925"/>
            <a:ext cx="13382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11285" name="TextBox 1"/>
          <p:cNvSpPr txBox="1">
            <a:spLocks noChangeArrowheads="1"/>
          </p:cNvSpPr>
          <p:nvPr/>
        </p:nvSpPr>
        <p:spPr bwMode="auto">
          <a:xfrm>
            <a:off x="5897563" y="3570288"/>
            <a:ext cx="13382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11286" name="TextBox 34"/>
          <p:cNvSpPr txBox="1">
            <a:spLocks noChangeArrowheads="1"/>
          </p:cNvSpPr>
          <p:nvPr/>
        </p:nvSpPr>
        <p:spPr bwMode="auto">
          <a:xfrm>
            <a:off x="3675063" y="3378200"/>
            <a:ext cx="136842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Tree>
  </p:cSld>
  <p:clrMapOvr>
    <a:masterClrMapping/>
  </p:clrMapOvr>
  <p:transition spd="slow">
    <p:blinds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3" descr="C:\Users\akazaM\Desktop\搜狗截图2016041915050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0" name="TextBox 1"/>
          <p:cNvSpPr txBox="1">
            <a:spLocks noChangeArrowheads="1"/>
          </p:cNvSpPr>
          <p:nvPr/>
        </p:nvSpPr>
        <p:spPr bwMode="auto">
          <a:xfrm>
            <a:off x="3419475" y="5286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2060"/>
                </a:solidFill>
                <a:latin typeface="Arial" pitchFamily="34" charset="0"/>
              </a:rPr>
              <a:t>请输入大标题</a:t>
            </a:r>
          </a:p>
        </p:txBody>
      </p:sp>
      <p:cxnSp>
        <p:nvCxnSpPr>
          <p:cNvPr id="4" name="直接连接符 3"/>
          <p:cNvCxnSpPr/>
          <p:nvPr/>
        </p:nvCxnSpPr>
        <p:spPr>
          <a:xfrm>
            <a:off x="-1588" y="3005138"/>
            <a:ext cx="9145588" cy="0"/>
          </a:xfrm>
          <a:prstGeom prst="line">
            <a:avLst/>
          </a:prstGeom>
          <a:ln w="76200" cap="rnd">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971550" y="2687638"/>
            <a:ext cx="285750" cy="285750"/>
          </a:xfrm>
          <a:prstGeom prst="ellipse">
            <a:avLst/>
          </a:prstGeom>
          <a:solidFill>
            <a:srgbClr val="FFC000"/>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buFontTx/>
              <a:buNone/>
              <a:defRPr/>
            </a:pPr>
            <a:endParaRPr lang="zh-CN" altLang="en-US"/>
          </a:p>
        </p:txBody>
      </p:sp>
      <p:sp>
        <p:nvSpPr>
          <p:cNvPr id="7" name="椭圆 6"/>
          <p:cNvSpPr/>
          <p:nvPr/>
        </p:nvSpPr>
        <p:spPr>
          <a:xfrm>
            <a:off x="3059113" y="3005138"/>
            <a:ext cx="285750" cy="285750"/>
          </a:xfrm>
          <a:prstGeom prst="ellipse">
            <a:avLst/>
          </a:prstGeom>
          <a:solidFill>
            <a:srgbClr val="00B050"/>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buFontTx/>
              <a:buNone/>
              <a:defRPr/>
            </a:pPr>
            <a:endParaRPr lang="zh-CN" altLang="en-US"/>
          </a:p>
        </p:txBody>
      </p:sp>
      <p:sp>
        <p:nvSpPr>
          <p:cNvPr id="8" name="椭圆 7"/>
          <p:cNvSpPr/>
          <p:nvPr/>
        </p:nvSpPr>
        <p:spPr>
          <a:xfrm>
            <a:off x="5022850" y="2673350"/>
            <a:ext cx="285750" cy="285750"/>
          </a:xfrm>
          <a:prstGeom prst="ellipse">
            <a:avLst/>
          </a:prstGeom>
          <a:solidFill>
            <a:srgbClr val="00B0F0"/>
          </a:solid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buFontTx/>
              <a:buNone/>
              <a:defRPr/>
            </a:pPr>
            <a:endParaRPr lang="zh-CN" altLang="en-US"/>
          </a:p>
        </p:txBody>
      </p:sp>
      <p:sp>
        <p:nvSpPr>
          <p:cNvPr id="9" name="椭圆 8"/>
          <p:cNvSpPr/>
          <p:nvPr/>
        </p:nvSpPr>
        <p:spPr>
          <a:xfrm>
            <a:off x="7023100" y="3043238"/>
            <a:ext cx="285750" cy="285750"/>
          </a:xfrm>
          <a:prstGeom prst="ellipse">
            <a:avLst/>
          </a:prstGeom>
          <a:solidFill>
            <a:srgbClr val="7030A0"/>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buFontTx/>
              <a:buNone/>
              <a:defRPr/>
            </a:pPr>
            <a:endParaRPr lang="zh-CN" altLang="en-US"/>
          </a:p>
        </p:txBody>
      </p:sp>
      <p:sp>
        <p:nvSpPr>
          <p:cNvPr id="12296" name="TextBox 34"/>
          <p:cNvSpPr txBox="1">
            <a:spLocks noChangeArrowheads="1"/>
          </p:cNvSpPr>
          <p:nvPr/>
        </p:nvSpPr>
        <p:spPr bwMode="auto">
          <a:xfrm>
            <a:off x="1282700" y="1639888"/>
            <a:ext cx="13684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12297" name="TextBox 34"/>
          <p:cNvSpPr txBox="1">
            <a:spLocks noChangeArrowheads="1"/>
          </p:cNvSpPr>
          <p:nvPr/>
        </p:nvSpPr>
        <p:spPr bwMode="auto">
          <a:xfrm>
            <a:off x="3563938" y="3376613"/>
            <a:ext cx="13684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12298" name="TextBox 34"/>
          <p:cNvSpPr txBox="1">
            <a:spLocks noChangeArrowheads="1"/>
          </p:cNvSpPr>
          <p:nvPr/>
        </p:nvSpPr>
        <p:spPr bwMode="auto">
          <a:xfrm>
            <a:off x="5308600" y="1798638"/>
            <a:ext cx="13684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12299" name="TextBox 34"/>
          <p:cNvSpPr txBox="1">
            <a:spLocks noChangeArrowheads="1"/>
          </p:cNvSpPr>
          <p:nvPr/>
        </p:nvSpPr>
        <p:spPr bwMode="auto">
          <a:xfrm>
            <a:off x="7594600" y="3341688"/>
            <a:ext cx="13684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2060"/>
                </a:solidFill>
                <a:latin typeface="Arial" pitchFamily="34" charset="0"/>
              </a:rPr>
              <a:t>添加您的文字艺随风工作室坚持以创新为原则</a:t>
            </a:r>
            <a:endParaRPr lang="en-US" altLang="zh-CN">
              <a:solidFill>
                <a:srgbClr val="002060"/>
              </a:solidFill>
              <a:latin typeface="Arial" pitchFamily="34" charset="0"/>
            </a:endParaRPr>
          </a:p>
        </p:txBody>
      </p:sp>
      <p:pic>
        <p:nvPicPr>
          <p:cNvPr id="11277" name="组合 16"/>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375" y="1831975"/>
            <a:ext cx="88900" cy="808038"/>
          </a:xfrm>
          <a:prstGeom prst="rect">
            <a:avLst/>
          </a:prstGeom>
          <a:noFill/>
          <a:extLst>
            <a:ext uri="{909E8E84-426E-40DD-AFC4-6F175D3DCCD1}">
              <a14:hiddenFill xmlns:a14="http://schemas.microsoft.com/office/drawing/2010/main">
                <a:solidFill>
                  <a:srgbClr val="FFFFFF"/>
                </a:solidFill>
              </a14:hiddenFill>
            </a:ext>
          </a:extLst>
        </p:spPr>
      </p:pic>
      <p:pic>
        <p:nvPicPr>
          <p:cNvPr id="11278" name="组合 19"/>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2300" y="3248025"/>
            <a:ext cx="109538" cy="768350"/>
          </a:xfrm>
          <a:prstGeom prst="rect">
            <a:avLst/>
          </a:prstGeom>
          <a:noFill/>
          <a:extLst>
            <a:ext uri="{909E8E84-426E-40DD-AFC4-6F175D3DCCD1}">
              <a14:hiddenFill xmlns:a14="http://schemas.microsoft.com/office/drawing/2010/main">
                <a:solidFill>
                  <a:srgbClr val="FFFFFF"/>
                </a:solidFill>
              </a14:hiddenFill>
            </a:ext>
          </a:extLst>
        </p:spPr>
      </p:pic>
      <p:pic>
        <p:nvPicPr>
          <p:cNvPr id="11279" name="组合 22"/>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6925" y="3308350"/>
            <a:ext cx="107950" cy="769938"/>
          </a:xfrm>
          <a:prstGeom prst="rect">
            <a:avLst/>
          </a:prstGeom>
          <a:noFill/>
          <a:extLst>
            <a:ext uri="{909E8E84-426E-40DD-AFC4-6F175D3DCCD1}">
              <a14:hiddenFill xmlns:a14="http://schemas.microsoft.com/office/drawing/2010/main">
                <a:solidFill>
                  <a:srgbClr val="FFFFFF"/>
                </a:solidFill>
              </a14:hiddenFill>
            </a:ext>
          </a:extLst>
        </p:spPr>
      </p:pic>
      <p:pic>
        <p:nvPicPr>
          <p:cNvPr id="11280" name="组合 19"/>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99050" y="1811338"/>
            <a:ext cx="87313" cy="819150"/>
          </a:xfrm>
          <a:prstGeom prst="rect">
            <a:avLst/>
          </a:prstGeom>
          <a:noFill/>
          <a:extLst>
            <a:ext uri="{909E8E84-426E-40DD-AFC4-6F175D3DCCD1}">
              <a14:hiddenFill xmlns:a14="http://schemas.microsoft.com/office/drawing/2010/main">
                <a:solidFill>
                  <a:srgbClr val="FFFFFF"/>
                </a:solidFill>
              </a14:hiddenFill>
            </a:ext>
          </a:extLst>
        </p:spPr>
      </p:pic>
      <p:sp>
        <p:nvSpPr>
          <p:cNvPr id="12304" name="TextBox 1"/>
          <p:cNvSpPr txBox="1">
            <a:spLocks noChangeArrowheads="1"/>
          </p:cNvSpPr>
          <p:nvPr/>
        </p:nvSpPr>
        <p:spPr bwMode="auto">
          <a:xfrm>
            <a:off x="1257300" y="1376363"/>
            <a:ext cx="13382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12305" name="TextBox 31"/>
          <p:cNvSpPr txBox="1">
            <a:spLocks noChangeArrowheads="1"/>
          </p:cNvSpPr>
          <p:nvPr/>
        </p:nvSpPr>
        <p:spPr bwMode="auto">
          <a:xfrm>
            <a:off x="5302250" y="1482725"/>
            <a:ext cx="1339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12306" name="TextBox 32"/>
          <p:cNvSpPr txBox="1">
            <a:spLocks noChangeArrowheads="1"/>
          </p:cNvSpPr>
          <p:nvPr/>
        </p:nvSpPr>
        <p:spPr bwMode="auto">
          <a:xfrm>
            <a:off x="3563938" y="3043238"/>
            <a:ext cx="13382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12307" name="TextBox 33"/>
          <p:cNvSpPr txBox="1">
            <a:spLocks noChangeArrowheads="1"/>
          </p:cNvSpPr>
          <p:nvPr/>
        </p:nvSpPr>
        <p:spPr bwMode="auto">
          <a:xfrm>
            <a:off x="7594600" y="3027363"/>
            <a:ext cx="13382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763713" y="1512888"/>
            <a:ext cx="2087562" cy="2087562"/>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3" name="弧形 2"/>
          <p:cNvSpPr/>
          <p:nvPr/>
        </p:nvSpPr>
        <p:spPr>
          <a:xfrm>
            <a:off x="827088" y="1217613"/>
            <a:ext cx="3600450" cy="2736850"/>
          </a:xfrm>
          <a:prstGeom prst="arc">
            <a:avLst>
              <a:gd name="adj1" fmla="val 15938356"/>
              <a:gd name="adj2" fmla="val 5993513"/>
            </a:avLst>
          </a:prstGeom>
          <a:ln>
            <a:solidFill>
              <a:srgbClr val="002060"/>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a:p>
        </p:txBody>
      </p:sp>
      <p:sp>
        <p:nvSpPr>
          <p:cNvPr id="6" name="椭圆 5"/>
          <p:cNvSpPr/>
          <p:nvPr/>
        </p:nvSpPr>
        <p:spPr>
          <a:xfrm>
            <a:off x="4133850" y="2354263"/>
            <a:ext cx="492125" cy="4572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altLang="zh-CN" dirty="0"/>
              <a:t>2</a:t>
            </a:r>
            <a:endParaRPr lang="zh-CN" altLang="en-US" dirty="0"/>
          </a:p>
        </p:txBody>
      </p:sp>
      <p:sp>
        <p:nvSpPr>
          <p:cNvPr id="13316" name="TextBox 7"/>
          <p:cNvSpPr txBox="1">
            <a:spLocks noChangeArrowheads="1"/>
          </p:cNvSpPr>
          <p:nvPr/>
        </p:nvSpPr>
        <p:spPr bwMode="auto">
          <a:xfrm>
            <a:off x="5508625" y="2146300"/>
            <a:ext cx="18002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5400">
                <a:solidFill>
                  <a:srgbClr val="002060"/>
                </a:solidFill>
                <a:latin typeface="Arial" pitchFamily="34" charset="0"/>
              </a:rPr>
              <a:t>TWO</a:t>
            </a:r>
            <a:endParaRPr lang="zh-CN" altLang="en-US" sz="5400">
              <a:solidFill>
                <a:srgbClr val="002060"/>
              </a:solidFill>
              <a:latin typeface="Arial" pitchFamily="34" charset="0"/>
            </a:endParaRPr>
          </a:p>
        </p:txBody>
      </p:sp>
    </p:spTree>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bwMode="auto">
          <a:xfrm rot="19344399">
            <a:off x="1296988" y="3303588"/>
            <a:ext cx="1101725" cy="104775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00B050"/>
          </a:soli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lIns="209842" tIns="209842" rIns="209842" bIns="209842" spcCol="1270" anchor="ctr"/>
          <a:lstStyle/>
          <a:p>
            <a:pPr>
              <a:buFontTx/>
              <a:buNone/>
              <a:defRPr/>
            </a:pPr>
            <a:endParaRPr lang="en-US" altLang="zh-CN" sz="1400" dirty="0">
              <a:solidFill>
                <a:schemeClr val="bg1"/>
              </a:solidFill>
            </a:endParaRPr>
          </a:p>
        </p:txBody>
      </p:sp>
      <p:sp>
        <p:nvSpPr>
          <p:cNvPr id="19" name="任意多边形 18"/>
          <p:cNvSpPr/>
          <p:nvPr/>
        </p:nvSpPr>
        <p:spPr bwMode="auto">
          <a:xfrm rot="19344399">
            <a:off x="1524000" y="1776413"/>
            <a:ext cx="1103313" cy="104775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00B0F0"/>
          </a:soli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lIns="209842" tIns="209842" rIns="209842" bIns="209842" spcCol="1270" anchor="ctr"/>
          <a:lstStyle/>
          <a:p>
            <a:pPr>
              <a:buFontTx/>
              <a:buNone/>
              <a:defRPr/>
            </a:pPr>
            <a:endParaRPr lang="en-US" altLang="zh-CN" sz="1400" dirty="0">
              <a:solidFill>
                <a:schemeClr val="bg1"/>
              </a:solidFill>
            </a:endParaRPr>
          </a:p>
        </p:txBody>
      </p:sp>
      <p:pic>
        <p:nvPicPr>
          <p:cNvPr id="14339" name="Picture 3" descr="C:\Users\akazaM\Desktop\搜狗截图2016041915050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
          <p:cNvSpPr txBox="1">
            <a:spLocks noChangeArrowheads="1"/>
          </p:cNvSpPr>
          <p:nvPr/>
        </p:nvSpPr>
        <p:spPr bwMode="auto">
          <a:xfrm>
            <a:off x="3419475" y="5286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2060"/>
                </a:solidFill>
                <a:latin typeface="Arial" pitchFamily="34" charset="0"/>
              </a:rPr>
              <a:t>请输入大标题</a:t>
            </a:r>
          </a:p>
        </p:txBody>
      </p:sp>
      <p:sp>
        <p:nvSpPr>
          <p:cNvPr id="5" name="任意多边形 4"/>
          <p:cNvSpPr/>
          <p:nvPr/>
        </p:nvSpPr>
        <p:spPr bwMode="auto">
          <a:xfrm rot="19344399">
            <a:off x="625475" y="2451100"/>
            <a:ext cx="1103313" cy="104775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FFC000"/>
          </a:soli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lIns="209842" tIns="209842" rIns="209842" bIns="209842" spcCol="1270" anchor="ctr"/>
          <a:lstStyle/>
          <a:p>
            <a:pPr>
              <a:buFontTx/>
              <a:buNone/>
              <a:defRPr/>
            </a:pPr>
            <a:endParaRPr lang="en-US" altLang="zh-CN" sz="1400" dirty="0">
              <a:solidFill>
                <a:schemeClr val="bg1"/>
              </a:solidFill>
            </a:endParaRPr>
          </a:p>
        </p:txBody>
      </p:sp>
      <p:sp>
        <p:nvSpPr>
          <p:cNvPr id="14342" name="TextBox 37"/>
          <p:cNvSpPr txBox="1">
            <a:spLocks noChangeArrowheads="1"/>
          </p:cNvSpPr>
          <p:nvPr/>
        </p:nvSpPr>
        <p:spPr bwMode="auto">
          <a:xfrm>
            <a:off x="5000625" y="1781175"/>
            <a:ext cx="25257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14343" name="TextBox 40"/>
          <p:cNvSpPr txBox="1">
            <a:spLocks noChangeArrowheads="1"/>
          </p:cNvSpPr>
          <p:nvPr/>
        </p:nvSpPr>
        <p:spPr bwMode="auto">
          <a:xfrm>
            <a:off x="5037138" y="1435100"/>
            <a:ext cx="13382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pic>
        <p:nvPicPr>
          <p:cNvPr id="14344" name="图片 1"/>
          <p:cNvPicPr>
            <a:picLocks noChangeAspect="1" noChangeArrowheads="1"/>
          </p:cNvPicPr>
          <p:nvPr/>
        </p:nvPicPr>
        <p:blipFill>
          <a:blip r:embed="rId3" cstate="print">
            <a:grayscl/>
            <a:biLevel thresh="50000"/>
            <a:extLst>
              <a:ext uri="{28A0092B-C50C-407E-A947-70E740481C1C}">
                <a14:useLocalDpi xmlns:a14="http://schemas.microsoft.com/office/drawing/2010/main" val="0"/>
              </a:ext>
            </a:extLst>
          </a:blip>
          <a:srcRect/>
          <a:stretch>
            <a:fillRect/>
          </a:stretch>
        </p:blipFill>
        <p:spPr bwMode="auto">
          <a:xfrm>
            <a:off x="2362200" y="2486025"/>
            <a:ext cx="54292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4163" y="3935413"/>
            <a:ext cx="5207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6"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3088" y="2532063"/>
            <a:ext cx="5207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7" name="Freeform 86"/>
          <p:cNvSpPr>
            <a:spLocks noEditPoints="1" noChangeArrowheads="1"/>
          </p:cNvSpPr>
          <p:nvPr/>
        </p:nvSpPr>
        <p:spPr bwMode="auto">
          <a:xfrm>
            <a:off x="984250" y="3254375"/>
            <a:ext cx="336550" cy="317500"/>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itchFamily="34" charset="0"/>
              <a:ea typeface="宋体" pitchFamily="2" charset="-122"/>
            </a:endParaRPr>
          </a:p>
        </p:txBody>
      </p:sp>
      <p:sp>
        <p:nvSpPr>
          <p:cNvPr id="14348" name="Freeform 86"/>
          <p:cNvSpPr>
            <a:spLocks noEditPoints="1" noChangeArrowheads="1"/>
          </p:cNvSpPr>
          <p:nvPr/>
        </p:nvSpPr>
        <p:spPr bwMode="auto">
          <a:xfrm>
            <a:off x="1908175" y="2624138"/>
            <a:ext cx="334963" cy="317500"/>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itchFamily="34" charset="0"/>
              <a:ea typeface="宋体" pitchFamily="2" charset="-122"/>
            </a:endParaRPr>
          </a:p>
        </p:txBody>
      </p:sp>
      <p:sp>
        <p:nvSpPr>
          <p:cNvPr id="25" name="任意多边形 24"/>
          <p:cNvSpPr/>
          <p:nvPr/>
        </p:nvSpPr>
        <p:spPr bwMode="auto">
          <a:xfrm rot="19344399">
            <a:off x="2216150" y="2643188"/>
            <a:ext cx="1101725" cy="104775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7030A0"/>
          </a:soli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lIns="209842" tIns="209842" rIns="209842" bIns="209842" spcCol="1270" anchor="ctr"/>
          <a:lstStyle/>
          <a:p>
            <a:pPr>
              <a:buFontTx/>
              <a:buNone/>
              <a:defRPr/>
            </a:pPr>
            <a:endParaRPr lang="en-US" altLang="zh-CN" sz="1400" dirty="0">
              <a:solidFill>
                <a:schemeClr val="bg1"/>
              </a:solidFill>
            </a:endParaRPr>
          </a:p>
        </p:txBody>
      </p:sp>
      <p:sp>
        <p:nvSpPr>
          <p:cNvPr id="14350" name="TextBox 40"/>
          <p:cNvSpPr txBox="1">
            <a:spLocks noChangeArrowheads="1"/>
          </p:cNvSpPr>
          <p:nvPr/>
        </p:nvSpPr>
        <p:spPr bwMode="auto">
          <a:xfrm>
            <a:off x="430213" y="2757488"/>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Arial" pitchFamily="34" charset="0"/>
              </a:rPr>
              <a:t>输入标题</a:t>
            </a:r>
            <a:endParaRPr lang="en-US" altLang="zh-CN">
              <a:solidFill>
                <a:schemeClr val="bg1"/>
              </a:solidFill>
              <a:latin typeface="Arial" pitchFamily="34" charset="0"/>
            </a:endParaRPr>
          </a:p>
        </p:txBody>
      </p:sp>
      <p:sp>
        <p:nvSpPr>
          <p:cNvPr id="14351" name="TextBox 40"/>
          <p:cNvSpPr txBox="1">
            <a:spLocks noChangeArrowheads="1"/>
          </p:cNvSpPr>
          <p:nvPr/>
        </p:nvSpPr>
        <p:spPr bwMode="auto">
          <a:xfrm>
            <a:off x="1495425" y="2073275"/>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Arial" pitchFamily="34" charset="0"/>
              </a:rPr>
              <a:t>输入标题</a:t>
            </a:r>
            <a:endParaRPr lang="en-US" altLang="zh-CN">
              <a:solidFill>
                <a:schemeClr val="bg1"/>
              </a:solidFill>
              <a:latin typeface="Arial" pitchFamily="34" charset="0"/>
            </a:endParaRPr>
          </a:p>
        </p:txBody>
      </p:sp>
      <p:sp>
        <p:nvSpPr>
          <p:cNvPr id="14352" name="TextBox 40"/>
          <p:cNvSpPr txBox="1">
            <a:spLocks noChangeArrowheads="1"/>
          </p:cNvSpPr>
          <p:nvPr/>
        </p:nvSpPr>
        <p:spPr bwMode="auto">
          <a:xfrm>
            <a:off x="1293813" y="3589338"/>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Arial" pitchFamily="34" charset="0"/>
              </a:rPr>
              <a:t>输入标题</a:t>
            </a:r>
            <a:endParaRPr lang="en-US" altLang="zh-CN">
              <a:solidFill>
                <a:schemeClr val="bg1"/>
              </a:solidFill>
              <a:latin typeface="Arial" pitchFamily="34" charset="0"/>
            </a:endParaRPr>
          </a:p>
        </p:txBody>
      </p:sp>
      <p:sp>
        <p:nvSpPr>
          <p:cNvPr id="14353" name="TextBox 40"/>
          <p:cNvSpPr txBox="1">
            <a:spLocks noChangeArrowheads="1"/>
          </p:cNvSpPr>
          <p:nvPr/>
        </p:nvSpPr>
        <p:spPr bwMode="auto">
          <a:xfrm>
            <a:off x="2222500" y="2974975"/>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Arial" pitchFamily="34" charset="0"/>
              </a:rPr>
              <a:t>输入标题</a:t>
            </a:r>
            <a:endParaRPr lang="en-US" altLang="zh-CN">
              <a:solidFill>
                <a:schemeClr val="bg1"/>
              </a:solidFill>
              <a:latin typeface="Arial" pitchFamily="34" charset="0"/>
            </a:endParaRPr>
          </a:p>
        </p:txBody>
      </p:sp>
      <p:pic>
        <p:nvPicPr>
          <p:cNvPr id="14354"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6663" y="3281363"/>
            <a:ext cx="5207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5" name="TextBox 40"/>
          <p:cNvSpPr txBox="1">
            <a:spLocks noChangeArrowheads="1"/>
          </p:cNvSpPr>
          <p:nvPr/>
        </p:nvSpPr>
        <p:spPr bwMode="auto">
          <a:xfrm>
            <a:off x="5037138" y="2439988"/>
            <a:ext cx="13382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14356" name="TextBox 37"/>
          <p:cNvSpPr txBox="1">
            <a:spLocks noChangeArrowheads="1"/>
          </p:cNvSpPr>
          <p:nvPr/>
        </p:nvSpPr>
        <p:spPr bwMode="auto">
          <a:xfrm>
            <a:off x="5013325" y="2700338"/>
            <a:ext cx="25257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14357" name="TextBox 40"/>
          <p:cNvSpPr txBox="1">
            <a:spLocks noChangeArrowheads="1"/>
          </p:cNvSpPr>
          <p:nvPr/>
        </p:nvSpPr>
        <p:spPr bwMode="auto">
          <a:xfrm>
            <a:off x="5048250" y="3214688"/>
            <a:ext cx="13382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
        <p:nvSpPr>
          <p:cNvPr id="14358" name="TextBox 37"/>
          <p:cNvSpPr txBox="1">
            <a:spLocks noChangeArrowheads="1"/>
          </p:cNvSpPr>
          <p:nvPr/>
        </p:nvSpPr>
        <p:spPr bwMode="auto">
          <a:xfrm>
            <a:off x="4984750" y="3481388"/>
            <a:ext cx="25257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14359" name="TextBox 37"/>
          <p:cNvSpPr txBox="1">
            <a:spLocks noChangeArrowheads="1"/>
          </p:cNvSpPr>
          <p:nvPr/>
        </p:nvSpPr>
        <p:spPr bwMode="auto">
          <a:xfrm>
            <a:off x="4984750" y="4286250"/>
            <a:ext cx="25257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2060"/>
                </a:solidFill>
                <a:latin typeface="Arial" pitchFamily="34" charset="0"/>
              </a:rPr>
              <a:t>添加您的文字艺随风工作室坚持以创新为原则</a:t>
            </a:r>
            <a:endParaRPr lang="en-US" altLang="zh-CN" sz="1600">
              <a:solidFill>
                <a:srgbClr val="002060"/>
              </a:solidFill>
              <a:latin typeface="Arial" pitchFamily="34" charset="0"/>
            </a:endParaRPr>
          </a:p>
        </p:txBody>
      </p:sp>
      <p:sp>
        <p:nvSpPr>
          <p:cNvPr id="14360" name="TextBox 40"/>
          <p:cNvSpPr txBox="1">
            <a:spLocks noChangeArrowheads="1"/>
          </p:cNvSpPr>
          <p:nvPr/>
        </p:nvSpPr>
        <p:spPr bwMode="auto">
          <a:xfrm>
            <a:off x="5000625" y="3984625"/>
            <a:ext cx="13382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2060"/>
                </a:solidFill>
                <a:latin typeface="Arial" pitchFamily="34" charset="0"/>
              </a:rPr>
              <a:t>请输入标题</a:t>
            </a:r>
            <a:endParaRPr lang="en-US" altLang="zh-CN">
              <a:solidFill>
                <a:srgbClr val="002060"/>
              </a:solidFill>
              <a:latin typeface="Arial" pitchFamily="34" charset="0"/>
            </a:endParaRPr>
          </a:p>
        </p:txBody>
      </p:sp>
    </p:spTree>
  </p:cSld>
  <p:clrMapOvr>
    <a:masterClrMapping/>
  </p:clrMapOvr>
  <p:transition spd="slow">
    <p:split orient="vert"/>
  </p:transition>
</p:sld>
</file>

<file path=ppt/theme/theme1.xml><?xml version="1.0" encoding="utf-8"?>
<a:theme xmlns:a="http://schemas.openxmlformats.org/drawingml/2006/main" name="文史类论文模板">
  <a:themeElements>
    <a:clrScheme name="文史类论文模板 1">
      <a:dk1>
        <a:srgbClr val="000066"/>
      </a:dk1>
      <a:lt1>
        <a:srgbClr val="FFFFFF"/>
      </a:lt1>
      <a:dk2>
        <a:srgbClr val="175B5B"/>
      </a:dk2>
      <a:lt2>
        <a:srgbClr val="DDDDDD"/>
      </a:lt2>
      <a:accent1>
        <a:srgbClr val="CBB61D"/>
      </a:accent1>
      <a:accent2>
        <a:srgbClr val="6CA5D8"/>
      </a:accent2>
      <a:accent3>
        <a:srgbClr val="FFFFFF"/>
      </a:accent3>
      <a:accent4>
        <a:srgbClr val="000056"/>
      </a:accent4>
      <a:accent5>
        <a:srgbClr val="E2D7AB"/>
      </a:accent5>
      <a:accent6>
        <a:srgbClr val="6195C4"/>
      </a:accent6>
      <a:hlink>
        <a:srgbClr val="5D4BC7"/>
      </a:hlink>
      <a:folHlink>
        <a:srgbClr val="878FA5"/>
      </a:folHlink>
    </a:clrScheme>
    <a:fontScheme name="文史类论文模板">
      <a:majorFont>
        <a:latin typeface="Times New Roman"/>
        <a:ea typeface="楷体_GB2312"/>
        <a:cs typeface=""/>
      </a:majorFont>
      <a:minorFont>
        <a:latin typeface="Times New Roman"/>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文史类论文模板 1">
        <a:dk1>
          <a:srgbClr val="000066"/>
        </a:dk1>
        <a:lt1>
          <a:srgbClr val="FFFFFF"/>
        </a:lt1>
        <a:dk2>
          <a:srgbClr val="175B5B"/>
        </a:dk2>
        <a:lt2>
          <a:srgbClr val="DDDDDD"/>
        </a:lt2>
        <a:accent1>
          <a:srgbClr val="CBB61D"/>
        </a:accent1>
        <a:accent2>
          <a:srgbClr val="6CA5D8"/>
        </a:accent2>
        <a:accent3>
          <a:srgbClr val="FFFFFF"/>
        </a:accent3>
        <a:accent4>
          <a:srgbClr val="000056"/>
        </a:accent4>
        <a:accent5>
          <a:srgbClr val="E2D7AB"/>
        </a:accent5>
        <a:accent6>
          <a:srgbClr val="6195C4"/>
        </a:accent6>
        <a:hlink>
          <a:srgbClr val="5D4BC7"/>
        </a:hlink>
        <a:folHlink>
          <a:srgbClr val="878FA5"/>
        </a:folHlink>
      </a:clrScheme>
      <a:clrMap bg1="lt1" tx1="dk1" bg2="lt2" tx2="dk2" accent1="accent1" accent2="accent2" accent3="accent3" accent4="accent4" accent5="accent5" accent6="accent6" hlink="hlink" folHlink="folHlink"/>
    </a:extraClrScheme>
    <a:extraClrScheme>
      <a:clrScheme name="文史类论文模板 2">
        <a:dk1>
          <a:srgbClr val="333333"/>
        </a:dk1>
        <a:lt1>
          <a:srgbClr val="FFFFFF"/>
        </a:lt1>
        <a:dk2>
          <a:srgbClr val="003366"/>
        </a:dk2>
        <a:lt2>
          <a:srgbClr val="B2B2B2"/>
        </a:lt2>
        <a:accent1>
          <a:srgbClr val="3C96C8"/>
        </a:accent1>
        <a:accent2>
          <a:srgbClr val="E2AF52"/>
        </a:accent2>
        <a:accent3>
          <a:srgbClr val="FFFFFF"/>
        </a:accent3>
        <a:accent4>
          <a:srgbClr val="2A2A2A"/>
        </a:accent4>
        <a:accent5>
          <a:srgbClr val="AFC9E0"/>
        </a:accent5>
        <a:accent6>
          <a:srgbClr val="CD9E49"/>
        </a:accent6>
        <a:hlink>
          <a:srgbClr val="576CD5"/>
        </a:hlink>
        <a:folHlink>
          <a:srgbClr val="6EBCB3"/>
        </a:folHlink>
      </a:clrScheme>
      <a:clrMap bg1="lt1" tx1="dk1" bg2="lt2" tx2="dk2" accent1="accent1" accent2="accent2" accent3="accent3" accent4="accent4" accent5="accent5" accent6="accent6" hlink="hlink" folHlink="folHlink"/>
    </a:extraClrScheme>
    <a:extraClrScheme>
      <a:clrScheme name="文史类论文模板 3">
        <a:dk1>
          <a:srgbClr val="000000"/>
        </a:dk1>
        <a:lt1>
          <a:srgbClr val="FFFFFF"/>
        </a:lt1>
        <a:dk2>
          <a:srgbClr val="000066"/>
        </a:dk2>
        <a:lt2>
          <a:srgbClr val="DDDDDD"/>
        </a:lt2>
        <a:accent1>
          <a:srgbClr val="E47F6E"/>
        </a:accent1>
        <a:accent2>
          <a:srgbClr val="00CC99"/>
        </a:accent2>
        <a:accent3>
          <a:srgbClr val="FFFFFF"/>
        </a:accent3>
        <a:accent4>
          <a:srgbClr val="000000"/>
        </a:accent4>
        <a:accent5>
          <a:srgbClr val="EFC0BA"/>
        </a:accent5>
        <a:accent6>
          <a:srgbClr val="00B98A"/>
        </a:accent6>
        <a:hlink>
          <a:srgbClr val="7648EA"/>
        </a:hlink>
        <a:folHlink>
          <a:srgbClr val="6E96D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文史类论文模板</Template>
  <TotalTime>2</TotalTime>
  <Pages>0</Pages>
  <Words>1096</Words>
  <Characters>0</Characters>
  <Application>Microsoft Office PowerPoint</Application>
  <PresentationFormat>自定义</PresentationFormat>
  <Lines>0</Lines>
  <Paragraphs>180</Paragraphs>
  <Slides>24</Slides>
  <Notes>2</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24</vt:i4>
      </vt:variant>
    </vt:vector>
  </HeadingPairs>
  <TitlesOfParts>
    <vt:vector size="27" baseType="lpstr">
      <vt:lpstr>文史类论文模板</vt:lpstr>
      <vt:lpstr>Office 主题​​</vt:lpstr>
      <vt:lpstr>Photoshop.Image.6</vt:lpstr>
      <vt:lpstr>毕业设计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178</cp:revision>
  <dcterms:created xsi:type="dcterms:W3CDTF">2009-02-06T05:12:10Z</dcterms:created>
  <dcterms:modified xsi:type="dcterms:W3CDTF">2016-10-02T07:00:55Z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