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68" r:id="rId9"/>
    <p:sldId id="259" r:id="rId10"/>
    <p:sldId id="270" r:id="rId11"/>
    <p:sldId id="271" r:id="rId12"/>
    <p:sldId id="272" r:id="rId13"/>
    <p:sldId id="273" r:id="rId14"/>
    <p:sldId id="274" r:id="rId15"/>
    <p:sldId id="260" r:id="rId16"/>
    <p:sldId id="276" r:id="rId17"/>
    <p:sldId id="277" r:id="rId18"/>
    <p:sldId id="278" r:id="rId19"/>
    <p:sldId id="279" r:id="rId20"/>
    <p:sldId id="280" r:id="rId21"/>
    <p:sldId id="261" r:id="rId22"/>
    <p:sldId id="282" r:id="rId23"/>
    <p:sldId id="283" r:id="rId24"/>
    <p:sldId id="284" r:id="rId25"/>
    <p:sldId id="285" r:id="rId26"/>
    <p:sldId id="286" r:id="rId27"/>
    <p:sldId id="262" r:id="rId28"/>
    <p:sldId id="288" r:id="rId29"/>
    <p:sldId id="289" r:id="rId30"/>
    <p:sldId id="290" r:id="rId31"/>
    <p:sldId id="291" r:id="rId32"/>
    <p:sldId id="292" r:id="rId33"/>
    <p:sldId id="293" r:id="rId3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730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1F81C2-FAB1-4618-B116-6B9186536CB4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647F7C-9778-4EF1-8115-9E1A807FE7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671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647F7C-9778-4EF1-8115-9E1A807FE7BF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EB0D8-D049-4A31-8F2D-814DBCEBC8C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D73C6-6C2F-48CB-8888-B8D11C5DB6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6EB0D8-D049-4A31-8F2D-814DBCEBC8C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D73C6-6C2F-48CB-8888-B8D11C5DB6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microsoft.com/office/2007/relationships/hdphoto" Target="../media/hdphoto10.wdp"/><Relationship Id="rId7" Type="http://schemas.microsoft.com/office/2007/relationships/hdphoto" Target="../media/hdphoto12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microsoft.com/office/2007/relationships/hdphoto" Target="../media/hdphoto11.wdp"/><Relationship Id="rId10" Type="http://schemas.openxmlformats.org/officeDocument/2006/relationships/image" Target="../media/image6.png"/><Relationship Id="rId4" Type="http://schemas.openxmlformats.org/officeDocument/2006/relationships/image" Target="../media/image19.jpeg"/><Relationship Id="rId9" Type="http://schemas.microsoft.com/office/2007/relationships/hdphoto" Target="../media/hdphoto1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microsoft.com/office/2007/relationships/hdphoto" Target="../media/hdphoto14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microsoft.com/office/2007/relationships/hdphoto" Target="../media/hdphoto15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microsoft.com/office/2007/relationships/hdphoto" Target="../media/hdphoto5.wdp"/><Relationship Id="rId7" Type="http://schemas.microsoft.com/office/2007/relationships/hdphoto" Target="../media/hdphoto7.wdp"/><Relationship Id="rId12" Type="http://schemas.openxmlformats.org/officeDocument/2006/relationships/image" Target="../media/image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11" Type="http://schemas.microsoft.com/office/2007/relationships/hdphoto" Target="../media/hdphoto9.wdp"/><Relationship Id="rId5" Type="http://schemas.microsoft.com/office/2007/relationships/hdphoto" Target="../media/hdphoto6.wdp"/><Relationship Id="rId10" Type="http://schemas.openxmlformats.org/officeDocument/2006/relationships/image" Target="../media/image15.jpeg"/><Relationship Id="rId4" Type="http://schemas.openxmlformats.org/officeDocument/2006/relationships/image" Target="../media/image12.jpeg"/><Relationship Id="rId9" Type="http://schemas.microsoft.com/office/2007/relationships/hdphoto" Target="../media/hdphoto8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19672" y="2211710"/>
            <a:ext cx="5904656" cy="5847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3200" dirty="0">
                <a:ln w="6350">
                  <a:noFill/>
                </a:ln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小清新水彩花卉</a:t>
            </a:r>
            <a:r>
              <a:rPr lang="zh-CN" altLang="en-US" sz="3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毕业答辩模板</a:t>
            </a:r>
          </a:p>
        </p:txBody>
      </p:sp>
      <p:sp>
        <p:nvSpPr>
          <p:cNvPr id="8" name="矩形 7"/>
          <p:cNvSpPr/>
          <p:nvPr/>
        </p:nvSpPr>
        <p:spPr>
          <a:xfrm>
            <a:off x="1619672" y="2859782"/>
            <a:ext cx="5904656" cy="276999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THESIS DEFENSE POWERPOINT TEMPLATE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084465" y="3993387"/>
            <a:ext cx="117790" cy="133898"/>
            <a:chOff x="860980" y="3583766"/>
            <a:chExt cx="100336" cy="114060"/>
          </a:xfrm>
          <a:solidFill>
            <a:schemeClr val="bg1">
              <a:lumMod val="65000"/>
            </a:schemeClr>
          </a:solidFill>
        </p:grpSpPr>
        <p:sp>
          <p:nvSpPr>
            <p:cNvPr id="11" name="Freeform 12"/>
            <p:cNvSpPr>
              <a:spLocks noEditPoints="1"/>
            </p:cNvSpPr>
            <p:nvPr/>
          </p:nvSpPr>
          <p:spPr bwMode="auto">
            <a:xfrm>
              <a:off x="884050" y="3583766"/>
              <a:ext cx="53830" cy="53740"/>
            </a:xfrm>
            <a:custGeom>
              <a:avLst/>
              <a:gdLst>
                <a:gd name="T0" fmla="*/ 31 w 62"/>
                <a:gd name="T1" fmla="*/ 62 h 62"/>
                <a:gd name="T2" fmla="*/ 0 w 62"/>
                <a:gd name="T3" fmla="*/ 31 h 62"/>
                <a:gd name="T4" fmla="*/ 31 w 62"/>
                <a:gd name="T5" fmla="*/ 0 h 62"/>
                <a:gd name="T6" fmla="*/ 62 w 62"/>
                <a:gd name="T7" fmla="*/ 31 h 62"/>
                <a:gd name="T8" fmla="*/ 31 w 62"/>
                <a:gd name="T9" fmla="*/ 62 h 62"/>
                <a:gd name="T10" fmla="*/ 31 w 62"/>
                <a:gd name="T11" fmla="*/ 11 h 62"/>
                <a:gd name="T12" fmla="*/ 11 w 62"/>
                <a:gd name="T13" fmla="*/ 31 h 62"/>
                <a:gd name="T14" fmla="*/ 31 w 62"/>
                <a:gd name="T15" fmla="*/ 51 h 62"/>
                <a:gd name="T16" fmla="*/ 51 w 62"/>
                <a:gd name="T17" fmla="*/ 31 h 62"/>
                <a:gd name="T18" fmla="*/ 31 w 62"/>
                <a:gd name="T19" fmla="*/ 1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31" y="11"/>
                  </a:moveTo>
                  <a:cubicBezTo>
                    <a:pt x="20" y="11"/>
                    <a:pt x="11" y="20"/>
                    <a:pt x="11" y="31"/>
                  </a:cubicBezTo>
                  <a:cubicBezTo>
                    <a:pt x="11" y="42"/>
                    <a:pt x="20" y="51"/>
                    <a:pt x="31" y="51"/>
                  </a:cubicBezTo>
                  <a:cubicBezTo>
                    <a:pt x="42" y="51"/>
                    <a:pt x="51" y="42"/>
                    <a:pt x="51" y="31"/>
                  </a:cubicBezTo>
                  <a:cubicBezTo>
                    <a:pt x="51" y="20"/>
                    <a:pt x="42" y="11"/>
                    <a:pt x="31" y="11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40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860980" y="3643355"/>
              <a:ext cx="100336" cy="54471"/>
            </a:xfrm>
            <a:custGeom>
              <a:avLst/>
              <a:gdLst>
                <a:gd name="T0" fmla="*/ 111 w 116"/>
                <a:gd name="T1" fmla="*/ 63 h 63"/>
                <a:gd name="T2" fmla="*/ 105 w 116"/>
                <a:gd name="T3" fmla="*/ 58 h 63"/>
                <a:gd name="T4" fmla="*/ 58 w 116"/>
                <a:gd name="T5" fmla="*/ 11 h 63"/>
                <a:gd name="T6" fmla="*/ 11 w 116"/>
                <a:gd name="T7" fmla="*/ 58 h 63"/>
                <a:gd name="T8" fmla="*/ 6 w 116"/>
                <a:gd name="T9" fmla="*/ 63 h 63"/>
                <a:gd name="T10" fmla="*/ 0 w 116"/>
                <a:gd name="T11" fmla="*/ 58 h 63"/>
                <a:gd name="T12" fmla="*/ 58 w 116"/>
                <a:gd name="T13" fmla="*/ 0 h 63"/>
                <a:gd name="T14" fmla="*/ 116 w 116"/>
                <a:gd name="T15" fmla="*/ 58 h 63"/>
                <a:gd name="T16" fmla="*/ 111 w 116"/>
                <a:gd name="T1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63">
                  <a:moveTo>
                    <a:pt x="111" y="63"/>
                  </a:moveTo>
                  <a:cubicBezTo>
                    <a:pt x="108" y="63"/>
                    <a:pt x="105" y="61"/>
                    <a:pt x="105" y="58"/>
                  </a:cubicBezTo>
                  <a:cubicBezTo>
                    <a:pt x="105" y="32"/>
                    <a:pt x="84" y="11"/>
                    <a:pt x="58" y="11"/>
                  </a:cubicBezTo>
                  <a:cubicBezTo>
                    <a:pt x="32" y="11"/>
                    <a:pt x="11" y="32"/>
                    <a:pt x="11" y="58"/>
                  </a:cubicBezTo>
                  <a:cubicBezTo>
                    <a:pt x="11" y="61"/>
                    <a:pt x="9" y="63"/>
                    <a:pt x="6" y="63"/>
                  </a:cubicBezTo>
                  <a:cubicBezTo>
                    <a:pt x="3" y="63"/>
                    <a:pt x="0" y="61"/>
                    <a:pt x="0" y="58"/>
                  </a:cubicBezTo>
                  <a:cubicBezTo>
                    <a:pt x="0" y="26"/>
                    <a:pt x="26" y="0"/>
                    <a:pt x="58" y="0"/>
                  </a:cubicBezTo>
                  <a:cubicBezTo>
                    <a:pt x="90" y="0"/>
                    <a:pt x="116" y="26"/>
                    <a:pt x="116" y="58"/>
                  </a:cubicBezTo>
                  <a:cubicBezTo>
                    <a:pt x="116" y="61"/>
                    <a:pt x="114" y="63"/>
                    <a:pt x="111" y="63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40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3" name="Group 16"/>
          <p:cNvGrpSpPr/>
          <p:nvPr/>
        </p:nvGrpSpPr>
        <p:grpSpPr bwMode="auto">
          <a:xfrm>
            <a:off x="4842042" y="3987920"/>
            <a:ext cx="92272" cy="148308"/>
            <a:chOff x="4441" y="3144"/>
            <a:chExt cx="215" cy="345"/>
          </a:xfrm>
          <a:solidFill>
            <a:schemeClr val="bg1">
              <a:lumMod val="65000"/>
            </a:schemeClr>
          </a:solidFill>
        </p:grpSpPr>
        <p:sp>
          <p:nvSpPr>
            <p:cNvPr id="14" name="Freeform 17"/>
            <p:cNvSpPr>
              <a:spLocks noEditPoints="1"/>
            </p:cNvSpPr>
            <p:nvPr/>
          </p:nvSpPr>
          <p:spPr bwMode="auto">
            <a:xfrm>
              <a:off x="4474" y="3144"/>
              <a:ext cx="149" cy="253"/>
            </a:xfrm>
            <a:custGeom>
              <a:avLst/>
              <a:gdLst>
                <a:gd name="T0" fmla="*/ 31 w 63"/>
                <a:gd name="T1" fmla="*/ 107 h 107"/>
                <a:gd name="T2" fmla="*/ 63 w 63"/>
                <a:gd name="T3" fmla="*/ 78 h 107"/>
                <a:gd name="T4" fmla="*/ 63 w 63"/>
                <a:gd name="T5" fmla="*/ 29 h 107"/>
                <a:gd name="T6" fmla="*/ 31 w 63"/>
                <a:gd name="T7" fmla="*/ 0 h 107"/>
                <a:gd name="T8" fmla="*/ 0 w 63"/>
                <a:gd name="T9" fmla="*/ 29 h 107"/>
                <a:gd name="T10" fmla="*/ 0 w 63"/>
                <a:gd name="T11" fmla="*/ 78 h 107"/>
                <a:gd name="T12" fmla="*/ 31 w 63"/>
                <a:gd name="T13" fmla="*/ 107 h 107"/>
                <a:gd name="T14" fmla="*/ 10 w 63"/>
                <a:gd name="T15" fmla="*/ 29 h 107"/>
                <a:gd name="T16" fmla="*/ 31 w 63"/>
                <a:gd name="T17" fmla="*/ 10 h 107"/>
                <a:gd name="T18" fmla="*/ 53 w 63"/>
                <a:gd name="T19" fmla="*/ 29 h 107"/>
                <a:gd name="T20" fmla="*/ 53 w 63"/>
                <a:gd name="T21" fmla="*/ 78 h 107"/>
                <a:gd name="T22" fmla="*/ 31 w 63"/>
                <a:gd name="T23" fmla="*/ 97 h 107"/>
                <a:gd name="T24" fmla="*/ 10 w 63"/>
                <a:gd name="T25" fmla="*/ 78 h 107"/>
                <a:gd name="T26" fmla="*/ 10 w 63"/>
                <a:gd name="T27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107">
                  <a:moveTo>
                    <a:pt x="31" y="107"/>
                  </a:moveTo>
                  <a:cubicBezTo>
                    <a:pt x="49" y="107"/>
                    <a:pt x="63" y="94"/>
                    <a:pt x="63" y="78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13"/>
                    <a:pt x="49" y="0"/>
                    <a:pt x="31" y="0"/>
                  </a:cubicBezTo>
                  <a:cubicBezTo>
                    <a:pt x="14" y="0"/>
                    <a:pt x="0" y="13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4"/>
                    <a:pt x="14" y="107"/>
                    <a:pt x="31" y="107"/>
                  </a:cubicBezTo>
                  <a:close/>
                  <a:moveTo>
                    <a:pt x="10" y="29"/>
                  </a:moveTo>
                  <a:cubicBezTo>
                    <a:pt x="10" y="18"/>
                    <a:pt x="19" y="10"/>
                    <a:pt x="31" y="10"/>
                  </a:cubicBezTo>
                  <a:cubicBezTo>
                    <a:pt x="43" y="10"/>
                    <a:pt x="53" y="18"/>
                    <a:pt x="53" y="2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88"/>
                    <a:pt x="43" y="97"/>
                    <a:pt x="31" y="97"/>
                  </a:cubicBezTo>
                  <a:cubicBezTo>
                    <a:pt x="19" y="97"/>
                    <a:pt x="10" y="88"/>
                    <a:pt x="10" y="78"/>
                  </a:cubicBezTo>
                  <a:lnTo>
                    <a:pt x="10" y="2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40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4441" y="3267"/>
              <a:ext cx="215" cy="222"/>
            </a:xfrm>
            <a:custGeom>
              <a:avLst/>
              <a:gdLst>
                <a:gd name="T0" fmla="*/ 86 w 91"/>
                <a:gd name="T1" fmla="*/ 0 h 94"/>
                <a:gd name="T2" fmla="*/ 81 w 91"/>
                <a:gd name="T3" fmla="*/ 5 h 94"/>
                <a:gd name="T4" fmla="*/ 81 w 91"/>
                <a:gd name="T5" fmla="*/ 28 h 94"/>
                <a:gd name="T6" fmla="*/ 45 w 91"/>
                <a:gd name="T7" fmla="*/ 59 h 94"/>
                <a:gd name="T8" fmla="*/ 10 w 91"/>
                <a:gd name="T9" fmla="*/ 28 h 94"/>
                <a:gd name="T10" fmla="*/ 10 w 91"/>
                <a:gd name="T11" fmla="*/ 5 h 94"/>
                <a:gd name="T12" fmla="*/ 5 w 91"/>
                <a:gd name="T13" fmla="*/ 0 h 94"/>
                <a:gd name="T14" fmla="*/ 0 w 91"/>
                <a:gd name="T15" fmla="*/ 5 h 94"/>
                <a:gd name="T16" fmla="*/ 0 w 91"/>
                <a:gd name="T17" fmla="*/ 28 h 94"/>
                <a:gd name="T18" fmla="*/ 40 w 91"/>
                <a:gd name="T19" fmla="*/ 69 h 94"/>
                <a:gd name="T20" fmla="*/ 40 w 91"/>
                <a:gd name="T21" fmla="*/ 84 h 94"/>
                <a:gd name="T22" fmla="*/ 20 w 91"/>
                <a:gd name="T23" fmla="*/ 84 h 94"/>
                <a:gd name="T24" fmla="*/ 15 w 91"/>
                <a:gd name="T25" fmla="*/ 89 h 94"/>
                <a:gd name="T26" fmla="*/ 20 w 91"/>
                <a:gd name="T27" fmla="*/ 94 h 94"/>
                <a:gd name="T28" fmla="*/ 70 w 91"/>
                <a:gd name="T29" fmla="*/ 94 h 94"/>
                <a:gd name="T30" fmla="*/ 75 w 91"/>
                <a:gd name="T31" fmla="*/ 89 h 94"/>
                <a:gd name="T32" fmla="*/ 70 w 91"/>
                <a:gd name="T33" fmla="*/ 84 h 94"/>
                <a:gd name="T34" fmla="*/ 50 w 91"/>
                <a:gd name="T35" fmla="*/ 84 h 94"/>
                <a:gd name="T36" fmla="*/ 50 w 91"/>
                <a:gd name="T37" fmla="*/ 69 h 94"/>
                <a:gd name="T38" fmla="*/ 91 w 91"/>
                <a:gd name="T39" fmla="*/ 28 h 94"/>
                <a:gd name="T40" fmla="*/ 91 w 91"/>
                <a:gd name="T41" fmla="*/ 5 h 94"/>
                <a:gd name="T42" fmla="*/ 86 w 91"/>
                <a:gd name="T4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94">
                  <a:moveTo>
                    <a:pt x="86" y="0"/>
                  </a:moveTo>
                  <a:cubicBezTo>
                    <a:pt x="83" y="0"/>
                    <a:pt x="81" y="3"/>
                    <a:pt x="81" y="5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45"/>
                    <a:pt x="65" y="59"/>
                    <a:pt x="45" y="59"/>
                  </a:cubicBezTo>
                  <a:cubicBezTo>
                    <a:pt x="26" y="59"/>
                    <a:pt x="10" y="45"/>
                    <a:pt x="10" y="28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49"/>
                    <a:pt x="18" y="67"/>
                    <a:pt x="40" y="69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18" y="84"/>
                    <a:pt x="15" y="86"/>
                    <a:pt x="15" y="89"/>
                  </a:cubicBezTo>
                  <a:cubicBezTo>
                    <a:pt x="15" y="92"/>
                    <a:pt x="18" y="94"/>
                    <a:pt x="20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3" y="94"/>
                    <a:pt x="75" y="92"/>
                    <a:pt x="75" y="89"/>
                  </a:cubicBezTo>
                  <a:cubicBezTo>
                    <a:pt x="75" y="86"/>
                    <a:pt x="73" y="84"/>
                    <a:pt x="70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73" y="67"/>
                    <a:pt x="91" y="49"/>
                    <a:pt x="91" y="28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3"/>
                    <a:pt x="88" y="0"/>
                    <a:pt x="86" y="0"/>
                  </a:cubicBez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40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3268141" y="3939902"/>
            <a:ext cx="1135380" cy="243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指导老师：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xxxxx</a:t>
            </a:r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5028828" y="3939902"/>
            <a:ext cx="121058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答辩人：野望教育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Picture 2" descr="D:\1稻壳模板\ppt\2016.4\小清新水彩花卉毕业答辩模板\小清新水彩花卉毕业答辩模板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522" y="0"/>
            <a:ext cx="7354956" cy="1369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3" name="Rectangle 41" descr="001e90bc453a118d6b4237"/>
          <p:cNvSpPr>
            <a:spLocks noChangeArrowheads="1"/>
          </p:cNvSpPr>
          <p:nvPr/>
        </p:nvSpPr>
        <p:spPr bwMode="auto">
          <a:xfrm>
            <a:off x="1582739" y="1794627"/>
            <a:ext cx="1404937" cy="1376787"/>
          </a:xfrm>
          <a:prstGeom prst="rect">
            <a:avLst/>
          </a:prstGeom>
          <a:blipFill dpi="0"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14" name="Rectangle 42" descr="160621-20121008053042-5"/>
          <p:cNvSpPr>
            <a:spLocks noChangeArrowheads="1"/>
          </p:cNvSpPr>
          <p:nvPr/>
        </p:nvSpPr>
        <p:spPr bwMode="auto">
          <a:xfrm>
            <a:off x="3168651" y="3171414"/>
            <a:ext cx="1408113" cy="1376788"/>
          </a:xfrm>
          <a:prstGeom prst="rect">
            <a:avLst/>
          </a:prstGeom>
          <a:blipFill dpi="0"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15" name="Rectangle 43" descr="160621-20121008052951-1"/>
          <p:cNvSpPr>
            <a:spLocks noChangeArrowheads="1"/>
          </p:cNvSpPr>
          <p:nvPr/>
        </p:nvSpPr>
        <p:spPr bwMode="auto">
          <a:xfrm>
            <a:off x="4783138" y="1794627"/>
            <a:ext cx="1408112" cy="1376787"/>
          </a:xfrm>
          <a:prstGeom prst="rect">
            <a:avLst/>
          </a:prstGeom>
          <a:blipFill dpi="0"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16" name="Rectangle 44" descr="160621-20121008053041-4"/>
          <p:cNvSpPr>
            <a:spLocks noChangeArrowheads="1"/>
          </p:cNvSpPr>
          <p:nvPr/>
        </p:nvSpPr>
        <p:spPr bwMode="auto">
          <a:xfrm>
            <a:off x="6407150" y="3171414"/>
            <a:ext cx="1404938" cy="1376788"/>
          </a:xfrm>
          <a:prstGeom prst="rect">
            <a:avLst/>
          </a:prstGeom>
          <a:blipFill dpi="0"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17" name="Rectangle 45"/>
          <p:cNvSpPr>
            <a:spLocks noChangeArrowheads="1"/>
          </p:cNvSpPr>
          <p:nvPr/>
        </p:nvSpPr>
        <p:spPr bwMode="auto">
          <a:xfrm>
            <a:off x="1" y="3076134"/>
            <a:ext cx="9153525" cy="952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18" name="Rectangle 46"/>
          <p:cNvSpPr>
            <a:spLocks noChangeArrowheads="1"/>
          </p:cNvSpPr>
          <p:nvPr/>
        </p:nvSpPr>
        <p:spPr bwMode="auto">
          <a:xfrm>
            <a:off x="1582739" y="2803000"/>
            <a:ext cx="263525" cy="273134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4783139" y="2803000"/>
            <a:ext cx="263525" cy="273134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20" name="Rectangle 48"/>
          <p:cNvSpPr>
            <a:spLocks noChangeArrowheads="1"/>
          </p:cNvSpPr>
          <p:nvPr/>
        </p:nvSpPr>
        <p:spPr bwMode="auto">
          <a:xfrm>
            <a:off x="3168651" y="3171414"/>
            <a:ext cx="265113" cy="273134"/>
          </a:xfrm>
          <a:prstGeom prst="rect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21" name="Rectangle 49"/>
          <p:cNvSpPr>
            <a:spLocks noChangeArrowheads="1"/>
          </p:cNvSpPr>
          <p:nvPr/>
        </p:nvSpPr>
        <p:spPr bwMode="auto">
          <a:xfrm>
            <a:off x="6407151" y="3171414"/>
            <a:ext cx="263525" cy="273134"/>
          </a:xfrm>
          <a:prstGeom prst="rect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22" name="Text Box 50"/>
          <p:cNvSpPr txBox="1">
            <a:spLocks noChangeArrowheads="1"/>
          </p:cNvSpPr>
          <p:nvPr/>
        </p:nvSpPr>
        <p:spPr bwMode="auto">
          <a:xfrm>
            <a:off x="1547813" y="2822056"/>
            <a:ext cx="323850" cy="24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00" dirty="0">
                <a:solidFill>
                  <a:prstClr val="white"/>
                </a:solidFill>
              </a:rPr>
              <a:t>01</a:t>
            </a:r>
          </a:p>
        </p:txBody>
      </p:sp>
      <p:sp>
        <p:nvSpPr>
          <p:cNvPr id="3123" name="Text Box 51"/>
          <p:cNvSpPr txBox="1">
            <a:spLocks noChangeArrowheads="1"/>
          </p:cNvSpPr>
          <p:nvPr/>
        </p:nvSpPr>
        <p:spPr bwMode="auto">
          <a:xfrm>
            <a:off x="4752975" y="2822056"/>
            <a:ext cx="323850" cy="24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00" dirty="0">
                <a:solidFill>
                  <a:prstClr val="white"/>
                </a:solidFill>
              </a:rPr>
              <a:t>03</a:t>
            </a:r>
          </a:p>
        </p:txBody>
      </p:sp>
      <p:sp>
        <p:nvSpPr>
          <p:cNvPr id="3124" name="Text Box 52"/>
          <p:cNvSpPr txBox="1">
            <a:spLocks noChangeArrowheads="1"/>
          </p:cNvSpPr>
          <p:nvPr/>
        </p:nvSpPr>
        <p:spPr bwMode="auto">
          <a:xfrm>
            <a:off x="3144838" y="3174590"/>
            <a:ext cx="323850" cy="24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00" dirty="0">
                <a:solidFill>
                  <a:prstClr val="white"/>
                </a:solidFill>
              </a:rPr>
              <a:t>02</a:t>
            </a:r>
          </a:p>
        </p:txBody>
      </p:sp>
      <p:sp>
        <p:nvSpPr>
          <p:cNvPr id="3125" name="Text Box 53"/>
          <p:cNvSpPr txBox="1">
            <a:spLocks noChangeArrowheads="1"/>
          </p:cNvSpPr>
          <p:nvPr/>
        </p:nvSpPr>
        <p:spPr bwMode="auto">
          <a:xfrm>
            <a:off x="6384925" y="3174590"/>
            <a:ext cx="323850" cy="24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00" dirty="0">
                <a:solidFill>
                  <a:prstClr val="white"/>
                </a:solidFill>
              </a:rPr>
              <a:t>04</a:t>
            </a:r>
          </a:p>
        </p:txBody>
      </p:sp>
      <p:sp>
        <p:nvSpPr>
          <p:cNvPr id="3127" name="Rectangle 55"/>
          <p:cNvSpPr>
            <a:spLocks noChangeArrowheads="1"/>
          </p:cNvSpPr>
          <p:nvPr/>
        </p:nvSpPr>
        <p:spPr bwMode="auto">
          <a:xfrm>
            <a:off x="1598614" y="3587468"/>
            <a:ext cx="1368425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128" name="Rectangle 56"/>
          <p:cNvSpPr>
            <a:spLocks noChangeArrowheads="1"/>
          </p:cNvSpPr>
          <p:nvPr/>
        </p:nvSpPr>
        <p:spPr bwMode="auto">
          <a:xfrm>
            <a:off x="4800601" y="3587468"/>
            <a:ext cx="1368425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129" name="Rectangle 57"/>
          <p:cNvSpPr>
            <a:spLocks noChangeArrowheads="1"/>
          </p:cNvSpPr>
          <p:nvPr/>
        </p:nvSpPr>
        <p:spPr bwMode="auto">
          <a:xfrm>
            <a:off x="3184526" y="2147161"/>
            <a:ext cx="1368425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130" name="Rectangle 58"/>
          <p:cNvSpPr>
            <a:spLocks noChangeArrowheads="1"/>
          </p:cNvSpPr>
          <p:nvPr/>
        </p:nvSpPr>
        <p:spPr bwMode="auto">
          <a:xfrm>
            <a:off x="6421439" y="2147161"/>
            <a:ext cx="1368425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22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24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Freeform 5"/>
          <p:cNvSpPr/>
          <p:nvPr/>
        </p:nvSpPr>
        <p:spPr bwMode="auto">
          <a:xfrm>
            <a:off x="922338" y="1392350"/>
            <a:ext cx="2228850" cy="1595930"/>
          </a:xfrm>
          <a:custGeom>
            <a:avLst/>
            <a:gdLst>
              <a:gd name="T0" fmla="*/ 1740 w 1817"/>
              <a:gd name="T1" fmla="*/ 0 h 1299"/>
              <a:gd name="T2" fmla="*/ 77 w 1817"/>
              <a:gd name="T3" fmla="*/ 0 h 1299"/>
              <a:gd name="T4" fmla="*/ 0 w 1817"/>
              <a:gd name="T5" fmla="*/ 77 h 1299"/>
              <a:gd name="T6" fmla="*/ 0 w 1817"/>
              <a:gd name="T7" fmla="*/ 1071 h 1299"/>
              <a:gd name="T8" fmla="*/ 77 w 1817"/>
              <a:gd name="T9" fmla="*/ 1148 h 1299"/>
              <a:gd name="T10" fmla="*/ 258 w 1817"/>
              <a:gd name="T11" fmla="*/ 1148 h 1299"/>
              <a:gd name="T12" fmla="*/ 258 w 1817"/>
              <a:gd name="T13" fmla="*/ 1299 h 1299"/>
              <a:gd name="T14" fmla="*/ 409 w 1817"/>
              <a:gd name="T15" fmla="*/ 1148 h 1299"/>
              <a:gd name="T16" fmla="*/ 1740 w 1817"/>
              <a:gd name="T17" fmla="*/ 1148 h 1299"/>
              <a:gd name="T18" fmla="*/ 1817 w 1817"/>
              <a:gd name="T19" fmla="*/ 1071 h 1299"/>
              <a:gd name="T20" fmla="*/ 1817 w 1817"/>
              <a:gd name="T21" fmla="*/ 77 h 1299"/>
              <a:gd name="T22" fmla="*/ 1740 w 1817"/>
              <a:gd name="T23" fmla="*/ 0 h 1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17" h="1299">
                <a:moveTo>
                  <a:pt x="1740" y="0"/>
                </a:moveTo>
                <a:cubicBezTo>
                  <a:pt x="77" y="0"/>
                  <a:pt x="77" y="0"/>
                  <a:pt x="77" y="0"/>
                </a:cubicBezTo>
                <a:cubicBezTo>
                  <a:pt x="34" y="0"/>
                  <a:pt x="0" y="34"/>
                  <a:pt x="0" y="77"/>
                </a:cubicBezTo>
                <a:cubicBezTo>
                  <a:pt x="0" y="1071"/>
                  <a:pt x="0" y="1071"/>
                  <a:pt x="0" y="1071"/>
                </a:cubicBezTo>
                <a:cubicBezTo>
                  <a:pt x="0" y="1114"/>
                  <a:pt x="34" y="1148"/>
                  <a:pt x="77" y="1148"/>
                </a:cubicBezTo>
                <a:cubicBezTo>
                  <a:pt x="258" y="1148"/>
                  <a:pt x="258" y="1148"/>
                  <a:pt x="258" y="1148"/>
                </a:cubicBezTo>
                <a:cubicBezTo>
                  <a:pt x="258" y="1299"/>
                  <a:pt x="258" y="1299"/>
                  <a:pt x="258" y="1299"/>
                </a:cubicBezTo>
                <a:cubicBezTo>
                  <a:pt x="409" y="1148"/>
                  <a:pt x="409" y="1148"/>
                  <a:pt x="409" y="1148"/>
                </a:cubicBezTo>
                <a:cubicBezTo>
                  <a:pt x="1740" y="1148"/>
                  <a:pt x="1740" y="1148"/>
                  <a:pt x="1740" y="1148"/>
                </a:cubicBezTo>
                <a:cubicBezTo>
                  <a:pt x="1782" y="1148"/>
                  <a:pt x="1817" y="1114"/>
                  <a:pt x="1817" y="1071"/>
                </a:cubicBezTo>
                <a:cubicBezTo>
                  <a:pt x="1817" y="77"/>
                  <a:pt x="1817" y="77"/>
                  <a:pt x="1817" y="77"/>
                </a:cubicBezTo>
                <a:cubicBezTo>
                  <a:pt x="1817" y="34"/>
                  <a:pt x="1782" y="0"/>
                  <a:pt x="174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71" name="Freeform 7"/>
          <p:cNvSpPr/>
          <p:nvPr/>
        </p:nvSpPr>
        <p:spPr bwMode="auto">
          <a:xfrm>
            <a:off x="6227763" y="1392350"/>
            <a:ext cx="2228850" cy="1595930"/>
          </a:xfrm>
          <a:custGeom>
            <a:avLst/>
            <a:gdLst>
              <a:gd name="T0" fmla="*/ 1740 w 1817"/>
              <a:gd name="T1" fmla="*/ 0 h 1299"/>
              <a:gd name="T2" fmla="*/ 77 w 1817"/>
              <a:gd name="T3" fmla="*/ 0 h 1299"/>
              <a:gd name="T4" fmla="*/ 0 w 1817"/>
              <a:gd name="T5" fmla="*/ 77 h 1299"/>
              <a:gd name="T6" fmla="*/ 0 w 1817"/>
              <a:gd name="T7" fmla="*/ 1071 h 1299"/>
              <a:gd name="T8" fmla="*/ 77 w 1817"/>
              <a:gd name="T9" fmla="*/ 1148 h 1299"/>
              <a:gd name="T10" fmla="*/ 258 w 1817"/>
              <a:gd name="T11" fmla="*/ 1148 h 1299"/>
              <a:gd name="T12" fmla="*/ 258 w 1817"/>
              <a:gd name="T13" fmla="*/ 1299 h 1299"/>
              <a:gd name="T14" fmla="*/ 409 w 1817"/>
              <a:gd name="T15" fmla="*/ 1148 h 1299"/>
              <a:gd name="T16" fmla="*/ 1740 w 1817"/>
              <a:gd name="T17" fmla="*/ 1148 h 1299"/>
              <a:gd name="T18" fmla="*/ 1817 w 1817"/>
              <a:gd name="T19" fmla="*/ 1071 h 1299"/>
              <a:gd name="T20" fmla="*/ 1817 w 1817"/>
              <a:gd name="T21" fmla="*/ 77 h 1299"/>
              <a:gd name="T22" fmla="*/ 1740 w 1817"/>
              <a:gd name="T23" fmla="*/ 0 h 1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17" h="1299">
                <a:moveTo>
                  <a:pt x="1740" y="0"/>
                </a:moveTo>
                <a:cubicBezTo>
                  <a:pt x="77" y="0"/>
                  <a:pt x="77" y="0"/>
                  <a:pt x="77" y="0"/>
                </a:cubicBezTo>
                <a:cubicBezTo>
                  <a:pt x="34" y="0"/>
                  <a:pt x="0" y="34"/>
                  <a:pt x="0" y="77"/>
                </a:cubicBezTo>
                <a:cubicBezTo>
                  <a:pt x="0" y="1071"/>
                  <a:pt x="0" y="1071"/>
                  <a:pt x="0" y="1071"/>
                </a:cubicBezTo>
                <a:cubicBezTo>
                  <a:pt x="0" y="1114"/>
                  <a:pt x="34" y="1148"/>
                  <a:pt x="77" y="1148"/>
                </a:cubicBezTo>
                <a:cubicBezTo>
                  <a:pt x="258" y="1148"/>
                  <a:pt x="258" y="1148"/>
                  <a:pt x="258" y="1148"/>
                </a:cubicBezTo>
                <a:cubicBezTo>
                  <a:pt x="258" y="1299"/>
                  <a:pt x="258" y="1299"/>
                  <a:pt x="258" y="1299"/>
                </a:cubicBezTo>
                <a:cubicBezTo>
                  <a:pt x="409" y="1148"/>
                  <a:pt x="409" y="1148"/>
                  <a:pt x="409" y="1148"/>
                </a:cubicBezTo>
                <a:cubicBezTo>
                  <a:pt x="1740" y="1148"/>
                  <a:pt x="1740" y="1148"/>
                  <a:pt x="1740" y="1148"/>
                </a:cubicBezTo>
                <a:cubicBezTo>
                  <a:pt x="1782" y="1148"/>
                  <a:pt x="1817" y="1114"/>
                  <a:pt x="1817" y="1071"/>
                </a:cubicBezTo>
                <a:cubicBezTo>
                  <a:pt x="1817" y="77"/>
                  <a:pt x="1817" y="77"/>
                  <a:pt x="1817" y="77"/>
                </a:cubicBezTo>
                <a:cubicBezTo>
                  <a:pt x="1817" y="34"/>
                  <a:pt x="1782" y="0"/>
                  <a:pt x="174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73" name="Freeform 9"/>
          <p:cNvSpPr/>
          <p:nvPr/>
        </p:nvSpPr>
        <p:spPr bwMode="auto">
          <a:xfrm>
            <a:off x="3578225" y="1392350"/>
            <a:ext cx="2228850" cy="1595930"/>
          </a:xfrm>
          <a:custGeom>
            <a:avLst/>
            <a:gdLst>
              <a:gd name="T0" fmla="*/ 1740 w 1817"/>
              <a:gd name="T1" fmla="*/ 0 h 1299"/>
              <a:gd name="T2" fmla="*/ 77 w 1817"/>
              <a:gd name="T3" fmla="*/ 0 h 1299"/>
              <a:gd name="T4" fmla="*/ 0 w 1817"/>
              <a:gd name="T5" fmla="*/ 77 h 1299"/>
              <a:gd name="T6" fmla="*/ 0 w 1817"/>
              <a:gd name="T7" fmla="*/ 1071 h 1299"/>
              <a:gd name="T8" fmla="*/ 77 w 1817"/>
              <a:gd name="T9" fmla="*/ 1148 h 1299"/>
              <a:gd name="T10" fmla="*/ 258 w 1817"/>
              <a:gd name="T11" fmla="*/ 1148 h 1299"/>
              <a:gd name="T12" fmla="*/ 258 w 1817"/>
              <a:gd name="T13" fmla="*/ 1299 h 1299"/>
              <a:gd name="T14" fmla="*/ 409 w 1817"/>
              <a:gd name="T15" fmla="*/ 1148 h 1299"/>
              <a:gd name="T16" fmla="*/ 1740 w 1817"/>
              <a:gd name="T17" fmla="*/ 1148 h 1299"/>
              <a:gd name="T18" fmla="*/ 1817 w 1817"/>
              <a:gd name="T19" fmla="*/ 1071 h 1299"/>
              <a:gd name="T20" fmla="*/ 1817 w 1817"/>
              <a:gd name="T21" fmla="*/ 77 h 1299"/>
              <a:gd name="T22" fmla="*/ 1740 w 1817"/>
              <a:gd name="T23" fmla="*/ 0 h 1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17" h="1299">
                <a:moveTo>
                  <a:pt x="1740" y="0"/>
                </a:moveTo>
                <a:cubicBezTo>
                  <a:pt x="77" y="0"/>
                  <a:pt x="77" y="0"/>
                  <a:pt x="77" y="0"/>
                </a:cubicBezTo>
                <a:cubicBezTo>
                  <a:pt x="34" y="0"/>
                  <a:pt x="0" y="34"/>
                  <a:pt x="0" y="77"/>
                </a:cubicBezTo>
                <a:cubicBezTo>
                  <a:pt x="0" y="1071"/>
                  <a:pt x="0" y="1071"/>
                  <a:pt x="0" y="1071"/>
                </a:cubicBezTo>
                <a:cubicBezTo>
                  <a:pt x="0" y="1114"/>
                  <a:pt x="34" y="1148"/>
                  <a:pt x="77" y="1148"/>
                </a:cubicBezTo>
                <a:cubicBezTo>
                  <a:pt x="258" y="1148"/>
                  <a:pt x="258" y="1148"/>
                  <a:pt x="258" y="1148"/>
                </a:cubicBezTo>
                <a:cubicBezTo>
                  <a:pt x="258" y="1299"/>
                  <a:pt x="258" y="1299"/>
                  <a:pt x="258" y="1299"/>
                </a:cubicBezTo>
                <a:cubicBezTo>
                  <a:pt x="409" y="1148"/>
                  <a:pt x="409" y="1148"/>
                  <a:pt x="409" y="1148"/>
                </a:cubicBezTo>
                <a:cubicBezTo>
                  <a:pt x="1740" y="1148"/>
                  <a:pt x="1740" y="1148"/>
                  <a:pt x="1740" y="1148"/>
                </a:cubicBezTo>
                <a:cubicBezTo>
                  <a:pt x="1782" y="1148"/>
                  <a:pt x="1817" y="1114"/>
                  <a:pt x="1817" y="1071"/>
                </a:cubicBezTo>
                <a:cubicBezTo>
                  <a:pt x="1817" y="77"/>
                  <a:pt x="1817" y="77"/>
                  <a:pt x="1817" y="77"/>
                </a:cubicBezTo>
                <a:cubicBezTo>
                  <a:pt x="1817" y="34"/>
                  <a:pt x="1782" y="0"/>
                  <a:pt x="174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275" name="Group 11"/>
          <p:cNvGrpSpPr/>
          <p:nvPr/>
        </p:nvGrpSpPr>
        <p:grpSpPr bwMode="auto">
          <a:xfrm>
            <a:off x="684213" y="1608316"/>
            <a:ext cx="392112" cy="393822"/>
            <a:chOff x="0" y="0"/>
            <a:chExt cx="247" cy="248"/>
          </a:xfrm>
          <a:solidFill>
            <a:schemeClr val="accent1"/>
          </a:solidFill>
        </p:grpSpPr>
        <p:sp>
          <p:nvSpPr>
            <p:cNvPr id="11276" name="Oval 12"/>
            <p:cNvSpPr>
              <a:spLocks noChangeArrowheads="1"/>
            </p:cNvSpPr>
            <p:nvPr/>
          </p:nvSpPr>
          <p:spPr bwMode="auto">
            <a:xfrm>
              <a:off x="0" y="0"/>
              <a:ext cx="247" cy="248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1277" name="Group 13"/>
            <p:cNvGrpSpPr/>
            <p:nvPr/>
          </p:nvGrpSpPr>
          <p:grpSpPr bwMode="auto">
            <a:xfrm>
              <a:off x="80" y="80"/>
              <a:ext cx="88" cy="89"/>
              <a:chOff x="0" y="0"/>
              <a:chExt cx="88" cy="89"/>
            </a:xfrm>
            <a:grpFill/>
          </p:grpSpPr>
          <p:sp>
            <p:nvSpPr>
              <p:cNvPr id="11278" name="Line 14"/>
              <p:cNvSpPr>
                <a:spLocks noChangeShapeType="1"/>
              </p:cNvSpPr>
              <p:nvPr/>
            </p:nvSpPr>
            <p:spPr bwMode="auto">
              <a:xfrm>
                <a:off x="0" y="44"/>
                <a:ext cx="88" cy="0"/>
              </a:xfrm>
              <a:prstGeom prst="line">
                <a:avLst/>
              </a:prstGeom>
              <a:grpFill/>
              <a:ln w="25400">
                <a:solidFill>
                  <a:srgbClr val="F8F8F8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79" name="Line 15"/>
              <p:cNvSpPr>
                <a:spLocks noChangeShapeType="1"/>
              </p:cNvSpPr>
              <p:nvPr/>
            </p:nvSpPr>
            <p:spPr bwMode="auto">
              <a:xfrm>
                <a:off x="44" y="0"/>
                <a:ext cx="0" cy="89"/>
              </a:xfrm>
              <a:prstGeom prst="line">
                <a:avLst/>
              </a:prstGeom>
              <a:grpFill/>
              <a:ln w="25400">
                <a:solidFill>
                  <a:srgbClr val="F8F8F8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1282" name="Oval 18" descr="0x786"/>
          <p:cNvSpPr>
            <a:spLocks noChangeArrowheads="1"/>
          </p:cNvSpPr>
          <p:nvPr/>
        </p:nvSpPr>
        <p:spPr bwMode="auto">
          <a:xfrm>
            <a:off x="777875" y="3134376"/>
            <a:ext cx="712788" cy="714595"/>
          </a:xfrm>
          <a:prstGeom prst="ellipse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283" name="Group 19"/>
          <p:cNvGrpSpPr/>
          <p:nvPr/>
        </p:nvGrpSpPr>
        <p:grpSpPr bwMode="auto">
          <a:xfrm>
            <a:off x="3348038" y="1608316"/>
            <a:ext cx="392112" cy="393822"/>
            <a:chOff x="0" y="0"/>
            <a:chExt cx="247" cy="248"/>
          </a:xfrm>
          <a:solidFill>
            <a:schemeClr val="accent2"/>
          </a:solidFill>
        </p:grpSpPr>
        <p:sp>
          <p:nvSpPr>
            <p:cNvPr id="11284" name="Oval 20"/>
            <p:cNvSpPr>
              <a:spLocks noChangeArrowheads="1"/>
            </p:cNvSpPr>
            <p:nvPr/>
          </p:nvSpPr>
          <p:spPr bwMode="auto">
            <a:xfrm>
              <a:off x="0" y="0"/>
              <a:ext cx="247" cy="248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1285" name="Group 21"/>
            <p:cNvGrpSpPr/>
            <p:nvPr/>
          </p:nvGrpSpPr>
          <p:grpSpPr bwMode="auto">
            <a:xfrm>
              <a:off x="80" y="80"/>
              <a:ext cx="88" cy="89"/>
              <a:chOff x="0" y="0"/>
              <a:chExt cx="88" cy="89"/>
            </a:xfrm>
            <a:grpFill/>
          </p:grpSpPr>
          <p:sp>
            <p:nvSpPr>
              <p:cNvPr id="11286" name="Line 22"/>
              <p:cNvSpPr>
                <a:spLocks noChangeShapeType="1"/>
              </p:cNvSpPr>
              <p:nvPr/>
            </p:nvSpPr>
            <p:spPr bwMode="auto">
              <a:xfrm>
                <a:off x="0" y="44"/>
                <a:ext cx="88" cy="0"/>
              </a:xfrm>
              <a:prstGeom prst="line">
                <a:avLst/>
              </a:prstGeom>
              <a:grpFill/>
              <a:ln w="25400">
                <a:solidFill>
                  <a:srgbClr val="F8F8F8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87" name="Line 23"/>
              <p:cNvSpPr>
                <a:spLocks noChangeShapeType="1"/>
              </p:cNvSpPr>
              <p:nvPr/>
            </p:nvSpPr>
            <p:spPr bwMode="auto">
              <a:xfrm>
                <a:off x="44" y="0"/>
                <a:ext cx="0" cy="89"/>
              </a:xfrm>
              <a:prstGeom prst="line">
                <a:avLst/>
              </a:prstGeom>
              <a:grpFill/>
              <a:ln w="25400">
                <a:solidFill>
                  <a:srgbClr val="F8F8F8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1290" name="Oval 26" descr="0115mvtps00039"/>
          <p:cNvSpPr>
            <a:spLocks noChangeArrowheads="1"/>
          </p:cNvSpPr>
          <p:nvPr/>
        </p:nvSpPr>
        <p:spPr bwMode="auto">
          <a:xfrm>
            <a:off x="3433764" y="3134376"/>
            <a:ext cx="714375" cy="714595"/>
          </a:xfrm>
          <a:prstGeom prst="ellipse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291" name="Group 27"/>
          <p:cNvGrpSpPr/>
          <p:nvPr/>
        </p:nvGrpSpPr>
        <p:grpSpPr bwMode="auto">
          <a:xfrm>
            <a:off x="6011863" y="1608316"/>
            <a:ext cx="392112" cy="393822"/>
            <a:chOff x="0" y="0"/>
            <a:chExt cx="247" cy="248"/>
          </a:xfrm>
          <a:solidFill>
            <a:schemeClr val="accent3"/>
          </a:solidFill>
        </p:grpSpPr>
        <p:sp>
          <p:nvSpPr>
            <p:cNvPr id="11292" name="Oval 28"/>
            <p:cNvSpPr>
              <a:spLocks noChangeArrowheads="1"/>
            </p:cNvSpPr>
            <p:nvPr/>
          </p:nvSpPr>
          <p:spPr bwMode="auto">
            <a:xfrm>
              <a:off x="0" y="0"/>
              <a:ext cx="247" cy="248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1293" name="Group 29"/>
            <p:cNvGrpSpPr/>
            <p:nvPr/>
          </p:nvGrpSpPr>
          <p:grpSpPr bwMode="auto">
            <a:xfrm>
              <a:off x="79" y="80"/>
              <a:ext cx="89" cy="89"/>
              <a:chOff x="0" y="0"/>
              <a:chExt cx="89" cy="89"/>
            </a:xfrm>
            <a:grpFill/>
          </p:grpSpPr>
          <p:sp>
            <p:nvSpPr>
              <p:cNvPr id="11294" name="Line 30"/>
              <p:cNvSpPr>
                <a:spLocks noChangeShapeType="1"/>
              </p:cNvSpPr>
              <p:nvPr/>
            </p:nvSpPr>
            <p:spPr bwMode="auto">
              <a:xfrm>
                <a:off x="0" y="44"/>
                <a:ext cx="89" cy="0"/>
              </a:xfrm>
              <a:prstGeom prst="line">
                <a:avLst/>
              </a:prstGeom>
              <a:grpFill/>
              <a:ln w="25400">
                <a:solidFill>
                  <a:srgbClr val="F8F8F8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95" name="Line 31"/>
              <p:cNvSpPr>
                <a:spLocks noChangeShapeType="1"/>
              </p:cNvSpPr>
              <p:nvPr/>
            </p:nvSpPr>
            <p:spPr bwMode="auto">
              <a:xfrm>
                <a:off x="45" y="0"/>
                <a:ext cx="0" cy="89"/>
              </a:xfrm>
              <a:prstGeom prst="line">
                <a:avLst/>
              </a:prstGeom>
              <a:grpFill/>
              <a:ln w="25400">
                <a:solidFill>
                  <a:srgbClr val="F8F8F8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1298" name="Oval 34" descr="u=290065061,2920051158&amp;fm=15&amp;gp=0"/>
          <p:cNvSpPr>
            <a:spLocks noChangeArrowheads="1"/>
          </p:cNvSpPr>
          <p:nvPr/>
        </p:nvSpPr>
        <p:spPr bwMode="auto">
          <a:xfrm>
            <a:off x="6091239" y="3134376"/>
            <a:ext cx="714375" cy="714595"/>
          </a:xfrm>
          <a:prstGeom prst="ellipse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99" name="Rectangle 35"/>
          <p:cNvSpPr>
            <a:spLocks noChangeArrowheads="1"/>
          </p:cNvSpPr>
          <p:nvPr/>
        </p:nvSpPr>
        <p:spPr bwMode="auto">
          <a:xfrm>
            <a:off x="1258889" y="1746472"/>
            <a:ext cx="1728787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>
                <a:solidFill>
                  <a:prstClr val="white"/>
                </a:solidFill>
              </a:rPr>
              <a:t>“</a:t>
            </a:r>
            <a:r>
              <a:rPr lang="en-US" altLang="zh-CN" sz="800" dirty="0">
                <a:solidFill>
                  <a:prstClr val="white"/>
                </a:solidFill>
              </a:rPr>
              <a:t>We have many PowerPoint </a:t>
            </a:r>
            <a:r>
              <a:rPr lang="zh-CN" altLang="en-US" sz="800">
                <a:solidFill>
                  <a:prstClr val="white"/>
                </a:solidFill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</a:rPr>
              <a:t> that has been specifically designed to help anyone that is stepping into the world of PowerPoint for the very first time. </a:t>
            </a:r>
            <a:r>
              <a:rPr lang="zh-CN" altLang="en-US" sz="800">
                <a:solidFill>
                  <a:prstClr val="white"/>
                </a:solidFill>
              </a:rPr>
              <a:t>“</a:t>
            </a:r>
            <a:endParaRPr lang="en-US" altLang="zh-CN" sz="800" dirty="0">
              <a:solidFill>
                <a:prstClr val="white"/>
              </a:solidFill>
            </a:endParaRPr>
          </a:p>
        </p:txBody>
      </p:sp>
      <p:sp>
        <p:nvSpPr>
          <p:cNvPr id="11300" name="Rectangle 36"/>
          <p:cNvSpPr>
            <a:spLocks noChangeArrowheads="1"/>
          </p:cNvSpPr>
          <p:nvPr/>
        </p:nvSpPr>
        <p:spPr bwMode="auto">
          <a:xfrm>
            <a:off x="3932238" y="1746472"/>
            <a:ext cx="1728787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>
                <a:solidFill>
                  <a:prstClr val="white"/>
                </a:solidFill>
              </a:rPr>
              <a:t>“</a:t>
            </a:r>
            <a:r>
              <a:rPr lang="en-US" altLang="zh-CN" sz="800" dirty="0">
                <a:solidFill>
                  <a:prstClr val="white"/>
                </a:solidFill>
              </a:rPr>
              <a:t>We have many PowerPoint </a:t>
            </a:r>
            <a:r>
              <a:rPr lang="zh-CN" altLang="en-US" sz="800" dirty="0">
                <a:solidFill>
                  <a:prstClr val="white"/>
                </a:solidFill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</a:rPr>
              <a:t> that has been specifically designed to help anyone that is stepping into the world of PowerPoint for the very first time. </a:t>
            </a:r>
            <a:r>
              <a:rPr lang="zh-CN" altLang="en-US" sz="800" dirty="0">
                <a:solidFill>
                  <a:prstClr val="white"/>
                </a:solidFill>
              </a:rPr>
              <a:t>“</a:t>
            </a:r>
            <a:endParaRPr lang="en-US" altLang="zh-CN" sz="800" dirty="0">
              <a:solidFill>
                <a:prstClr val="white"/>
              </a:solidFill>
            </a:endParaRPr>
          </a:p>
        </p:txBody>
      </p:sp>
      <p:sp>
        <p:nvSpPr>
          <p:cNvPr id="11301" name="Rectangle 37"/>
          <p:cNvSpPr>
            <a:spLocks noChangeArrowheads="1"/>
          </p:cNvSpPr>
          <p:nvPr/>
        </p:nvSpPr>
        <p:spPr bwMode="auto">
          <a:xfrm>
            <a:off x="6573839" y="1746472"/>
            <a:ext cx="1728787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>
                <a:solidFill>
                  <a:prstClr val="white"/>
                </a:solidFill>
              </a:rPr>
              <a:t>“</a:t>
            </a:r>
            <a:r>
              <a:rPr lang="en-US" altLang="zh-CN" sz="800" dirty="0">
                <a:solidFill>
                  <a:prstClr val="white"/>
                </a:solidFill>
              </a:rPr>
              <a:t>We have many PowerPoint </a:t>
            </a:r>
            <a:r>
              <a:rPr lang="zh-CN" altLang="en-US" sz="800" dirty="0">
                <a:solidFill>
                  <a:prstClr val="white"/>
                </a:solidFill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</a:rPr>
              <a:t> that has been specifically designed to help anyone that is stepping into the world of PowerPoint for the very first time. </a:t>
            </a:r>
            <a:r>
              <a:rPr lang="zh-CN" altLang="en-US" sz="800" dirty="0">
                <a:solidFill>
                  <a:prstClr val="white"/>
                </a:solidFill>
              </a:rPr>
              <a:t>“</a:t>
            </a:r>
            <a:endParaRPr lang="en-US" altLang="zh-CN" sz="800" dirty="0">
              <a:solidFill>
                <a:prstClr val="white"/>
              </a:solidFill>
            </a:endParaRPr>
          </a:p>
        </p:txBody>
      </p:sp>
      <p:sp>
        <p:nvSpPr>
          <p:cNvPr id="11302" name="Rectangle 38"/>
          <p:cNvSpPr>
            <a:spLocks noChangeArrowheads="1"/>
          </p:cNvSpPr>
          <p:nvPr/>
        </p:nvSpPr>
        <p:spPr bwMode="auto">
          <a:xfrm>
            <a:off x="1701801" y="3337638"/>
            <a:ext cx="73257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Mark J.Smith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03" name="Rectangle 39"/>
          <p:cNvSpPr>
            <a:spLocks noChangeArrowheads="1"/>
          </p:cNvSpPr>
          <p:nvPr/>
        </p:nvSpPr>
        <p:spPr bwMode="auto">
          <a:xfrm>
            <a:off x="1701801" y="3561544"/>
            <a:ext cx="735779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CEO &amp; Founder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04" name="Rectangle 40"/>
          <p:cNvSpPr>
            <a:spLocks noChangeArrowheads="1"/>
          </p:cNvSpPr>
          <p:nvPr/>
        </p:nvSpPr>
        <p:spPr bwMode="auto">
          <a:xfrm>
            <a:off x="4368800" y="3337638"/>
            <a:ext cx="93615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Paula M.Ricardo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05" name="Rectangle 41"/>
          <p:cNvSpPr>
            <a:spLocks noChangeArrowheads="1"/>
          </p:cNvSpPr>
          <p:nvPr/>
        </p:nvSpPr>
        <p:spPr bwMode="auto">
          <a:xfrm>
            <a:off x="4368800" y="3561544"/>
            <a:ext cx="546625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Data Analys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06" name="Rectangle 42"/>
          <p:cNvSpPr>
            <a:spLocks noChangeArrowheads="1"/>
          </p:cNvSpPr>
          <p:nvPr/>
        </p:nvSpPr>
        <p:spPr bwMode="auto">
          <a:xfrm>
            <a:off x="7016750" y="3337638"/>
            <a:ext cx="108042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Melinda K.Johnson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07" name="Rectangle 43"/>
          <p:cNvSpPr>
            <a:spLocks noChangeArrowheads="1"/>
          </p:cNvSpPr>
          <p:nvPr/>
        </p:nvSpPr>
        <p:spPr bwMode="auto">
          <a:xfrm>
            <a:off x="7016751" y="3561544"/>
            <a:ext cx="53059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Accountant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08" name="Rectangle 44"/>
          <p:cNvSpPr>
            <a:spLocks noChangeArrowheads="1"/>
          </p:cNvSpPr>
          <p:nvPr/>
        </p:nvSpPr>
        <p:spPr bwMode="auto">
          <a:xfrm>
            <a:off x="1403350" y="4274552"/>
            <a:ext cx="6337300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</a:p>
        </p:txBody>
      </p:sp>
      <p:sp>
        <p:nvSpPr>
          <p:cNvPr id="36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38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9751" y="3213297"/>
            <a:ext cx="3279775" cy="1524470"/>
            <a:chOff x="539750" y="3212305"/>
            <a:chExt cx="3279775" cy="1524000"/>
          </a:xfrm>
        </p:grpSpPr>
        <p:sp>
          <p:nvSpPr>
            <p:cNvPr id="17427" name="Rectangle 19"/>
            <p:cNvSpPr>
              <a:spLocks noChangeArrowheads="1"/>
            </p:cNvSpPr>
            <p:nvPr/>
          </p:nvSpPr>
          <p:spPr bwMode="auto">
            <a:xfrm>
              <a:off x="3044825" y="3212305"/>
              <a:ext cx="774700" cy="13652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4" name="Freeform 26"/>
            <p:cNvSpPr/>
            <p:nvPr/>
          </p:nvSpPr>
          <p:spPr bwMode="auto">
            <a:xfrm>
              <a:off x="539750" y="3920330"/>
              <a:ext cx="1730375" cy="815975"/>
            </a:xfrm>
            <a:custGeom>
              <a:avLst/>
              <a:gdLst>
                <a:gd name="T0" fmla="*/ 122 w 518"/>
                <a:gd name="T1" fmla="*/ 0 h 244"/>
                <a:gd name="T2" fmla="*/ 0 w 518"/>
                <a:gd name="T3" fmla="*/ 122 h 244"/>
                <a:gd name="T4" fmla="*/ 122 w 518"/>
                <a:gd name="T5" fmla="*/ 244 h 244"/>
                <a:gd name="T6" fmla="*/ 518 w 518"/>
                <a:gd name="T7" fmla="*/ 244 h 244"/>
                <a:gd name="T8" fmla="*/ 518 w 518"/>
                <a:gd name="T9" fmla="*/ 0 h 244"/>
                <a:gd name="T10" fmla="*/ 122 w 518"/>
                <a:gd name="T11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" h="244">
                  <a:moveTo>
                    <a:pt x="122" y="0"/>
                  </a:moveTo>
                  <a:cubicBezTo>
                    <a:pt x="55" y="0"/>
                    <a:pt x="0" y="55"/>
                    <a:pt x="0" y="122"/>
                  </a:cubicBezTo>
                  <a:cubicBezTo>
                    <a:pt x="0" y="189"/>
                    <a:pt x="55" y="244"/>
                    <a:pt x="122" y="244"/>
                  </a:cubicBezTo>
                  <a:cubicBezTo>
                    <a:pt x="518" y="244"/>
                    <a:pt x="518" y="244"/>
                    <a:pt x="518" y="244"/>
                  </a:cubicBezTo>
                  <a:cubicBezTo>
                    <a:pt x="518" y="0"/>
                    <a:pt x="518" y="0"/>
                    <a:pt x="518" y="0"/>
                  </a:cubicBezTo>
                  <a:lnTo>
                    <a:pt x="12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6" name="Freeform 28"/>
            <p:cNvSpPr/>
            <p:nvPr/>
          </p:nvSpPr>
          <p:spPr bwMode="auto">
            <a:xfrm>
              <a:off x="2270125" y="3212305"/>
              <a:ext cx="774700" cy="1524000"/>
            </a:xfrm>
            <a:custGeom>
              <a:avLst/>
              <a:gdLst>
                <a:gd name="T0" fmla="*/ 488 w 488"/>
                <a:gd name="T1" fmla="*/ 86 h 960"/>
                <a:gd name="T2" fmla="*/ 0 w 488"/>
                <a:gd name="T3" fmla="*/ 960 h 960"/>
                <a:gd name="T4" fmla="*/ 0 w 488"/>
                <a:gd name="T5" fmla="*/ 446 h 960"/>
                <a:gd name="T6" fmla="*/ 488 w 488"/>
                <a:gd name="T7" fmla="*/ 0 h 960"/>
                <a:gd name="T8" fmla="*/ 488 w 488"/>
                <a:gd name="T9" fmla="*/ 86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960">
                  <a:moveTo>
                    <a:pt x="488" y="86"/>
                  </a:moveTo>
                  <a:lnTo>
                    <a:pt x="0" y="960"/>
                  </a:lnTo>
                  <a:lnTo>
                    <a:pt x="0" y="446"/>
                  </a:lnTo>
                  <a:lnTo>
                    <a:pt x="488" y="0"/>
                  </a:lnTo>
                  <a:lnTo>
                    <a:pt x="488" y="86"/>
                  </a:lnTo>
                  <a:close/>
                </a:path>
              </a:pathLst>
            </a:custGeom>
            <a:solidFill>
              <a:schemeClr val="accent4">
                <a:lumMod val="9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9751" y="3049733"/>
            <a:ext cx="3279775" cy="816227"/>
            <a:chOff x="539750" y="3048792"/>
            <a:chExt cx="3279775" cy="815975"/>
          </a:xfrm>
        </p:grpSpPr>
        <p:sp>
          <p:nvSpPr>
            <p:cNvPr id="17426" name="Rectangle 18"/>
            <p:cNvSpPr>
              <a:spLocks noChangeArrowheads="1"/>
            </p:cNvSpPr>
            <p:nvPr/>
          </p:nvSpPr>
          <p:spPr bwMode="auto">
            <a:xfrm>
              <a:off x="3044825" y="3048792"/>
              <a:ext cx="774700" cy="1365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1" name="Freeform 23"/>
            <p:cNvSpPr/>
            <p:nvPr/>
          </p:nvSpPr>
          <p:spPr bwMode="auto">
            <a:xfrm>
              <a:off x="539750" y="3048792"/>
              <a:ext cx="1730375" cy="815975"/>
            </a:xfrm>
            <a:custGeom>
              <a:avLst/>
              <a:gdLst>
                <a:gd name="T0" fmla="*/ 122 w 518"/>
                <a:gd name="T1" fmla="*/ 0 h 244"/>
                <a:gd name="T2" fmla="*/ 0 w 518"/>
                <a:gd name="T3" fmla="*/ 122 h 244"/>
                <a:gd name="T4" fmla="*/ 122 w 518"/>
                <a:gd name="T5" fmla="*/ 244 h 244"/>
                <a:gd name="T6" fmla="*/ 518 w 518"/>
                <a:gd name="T7" fmla="*/ 244 h 244"/>
                <a:gd name="T8" fmla="*/ 518 w 518"/>
                <a:gd name="T9" fmla="*/ 0 h 244"/>
                <a:gd name="T10" fmla="*/ 122 w 518"/>
                <a:gd name="T11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" h="244">
                  <a:moveTo>
                    <a:pt x="122" y="0"/>
                  </a:moveTo>
                  <a:cubicBezTo>
                    <a:pt x="55" y="0"/>
                    <a:pt x="0" y="54"/>
                    <a:pt x="0" y="122"/>
                  </a:cubicBezTo>
                  <a:cubicBezTo>
                    <a:pt x="0" y="189"/>
                    <a:pt x="55" y="244"/>
                    <a:pt x="122" y="244"/>
                  </a:cubicBezTo>
                  <a:cubicBezTo>
                    <a:pt x="518" y="244"/>
                    <a:pt x="518" y="244"/>
                    <a:pt x="518" y="244"/>
                  </a:cubicBezTo>
                  <a:cubicBezTo>
                    <a:pt x="518" y="0"/>
                    <a:pt x="518" y="0"/>
                    <a:pt x="518" y="0"/>
                  </a:cubicBezTo>
                  <a:lnTo>
                    <a:pt x="12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3" name="Freeform 25"/>
            <p:cNvSpPr/>
            <p:nvPr/>
          </p:nvSpPr>
          <p:spPr bwMode="auto">
            <a:xfrm>
              <a:off x="2270125" y="3048792"/>
              <a:ext cx="774700" cy="815975"/>
            </a:xfrm>
            <a:custGeom>
              <a:avLst/>
              <a:gdLst>
                <a:gd name="T0" fmla="*/ 488 w 488"/>
                <a:gd name="T1" fmla="*/ 86 h 514"/>
                <a:gd name="T2" fmla="*/ 0 w 488"/>
                <a:gd name="T3" fmla="*/ 514 h 514"/>
                <a:gd name="T4" fmla="*/ 0 w 488"/>
                <a:gd name="T5" fmla="*/ 0 h 514"/>
                <a:gd name="T6" fmla="*/ 488 w 488"/>
                <a:gd name="T7" fmla="*/ 0 h 514"/>
                <a:gd name="T8" fmla="*/ 488 w 488"/>
                <a:gd name="T9" fmla="*/ 86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514">
                  <a:moveTo>
                    <a:pt x="488" y="86"/>
                  </a:moveTo>
                  <a:lnTo>
                    <a:pt x="0" y="514"/>
                  </a:lnTo>
                  <a:lnTo>
                    <a:pt x="0" y="0"/>
                  </a:lnTo>
                  <a:lnTo>
                    <a:pt x="488" y="0"/>
                  </a:lnTo>
                  <a:lnTo>
                    <a:pt x="488" y="8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39751" y="2173163"/>
            <a:ext cx="3279775" cy="846399"/>
            <a:chOff x="539750" y="2172492"/>
            <a:chExt cx="3279775" cy="846138"/>
          </a:xfrm>
        </p:grpSpPr>
        <p:sp>
          <p:nvSpPr>
            <p:cNvPr id="17425" name="Rectangle 17"/>
            <p:cNvSpPr>
              <a:spLocks noChangeArrowheads="1"/>
            </p:cNvSpPr>
            <p:nvPr/>
          </p:nvSpPr>
          <p:spPr bwMode="auto">
            <a:xfrm>
              <a:off x="3044825" y="2882105"/>
              <a:ext cx="774700" cy="1365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28" name="Freeform 20"/>
            <p:cNvSpPr/>
            <p:nvPr/>
          </p:nvSpPr>
          <p:spPr bwMode="auto">
            <a:xfrm>
              <a:off x="539750" y="2172492"/>
              <a:ext cx="1730375" cy="815975"/>
            </a:xfrm>
            <a:custGeom>
              <a:avLst/>
              <a:gdLst>
                <a:gd name="T0" fmla="*/ 122 w 518"/>
                <a:gd name="T1" fmla="*/ 0 h 244"/>
                <a:gd name="T2" fmla="*/ 0 w 518"/>
                <a:gd name="T3" fmla="*/ 122 h 244"/>
                <a:gd name="T4" fmla="*/ 122 w 518"/>
                <a:gd name="T5" fmla="*/ 244 h 244"/>
                <a:gd name="T6" fmla="*/ 518 w 518"/>
                <a:gd name="T7" fmla="*/ 244 h 244"/>
                <a:gd name="T8" fmla="*/ 518 w 518"/>
                <a:gd name="T9" fmla="*/ 0 h 244"/>
                <a:gd name="T10" fmla="*/ 122 w 518"/>
                <a:gd name="T11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" h="244">
                  <a:moveTo>
                    <a:pt x="122" y="0"/>
                  </a:moveTo>
                  <a:cubicBezTo>
                    <a:pt x="55" y="0"/>
                    <a:pt x="0" y="55"/>
                    <a:pt x="0" y="122"/>
                  </a:cubicBezTo>
                  <a:cubicBezTo>
                    <a:pt x="0" y="190"/>
                    <a:pt x="55" y="244"/>
                    <a:pt x="122" y="244"/>
                  </a:cubicBezTo>
                  <a:cubicBezTo>
                    <a:pt x="518" y="244"/>
                    <a:pt x="518" y="244"/>
                    <a:pt x="518" y="244"/>
                  </a:cubicBezTo>
                  <a:cubicBezTo>
                    <a:pt x="518" y="0"/>
                    <a:pt x="518" y="0"/>
                    <a:pt x="518" y="0"/>
                  </a:cubicBezTo>
                  <a:lnTo>
                    <a:pt x="12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0" name="Freeform 22"/>
            <p:cNvSpPr/>
            <p:nvPr/>
          </p:nvSpPr>
          <p:spPr bwMode="auto">
            <a:xfrm>
              <a:off x="2270125" y="2172492"/>
              <a:ext cx="774700" cy="846138"/>
            </a:xfrm>
            <a:custGeom>
              <a:avLst/>
              <a:gdLst>
                <a:gd name="T0" fmla="*/ 488 w 488"/>
                <a:gd name="T1" fmla="*/ 533 h 533"/>
                <a:gd name="T2" fmla="*/ 0 w 488"/>
                <a:gd name="T3" fmla="*/ 514 h 533"/>
                <a:gd name="T4" fmla="*/ 0 w 488"/>
                <a:gd name="T5" fmla="*/ 0 h 533"/>
                <a:gd name="T6" fmla="*/ 488 w 488"/>
                <a:gd name="T7" fmla="*/ 447 h 533"/>
                <a:gd name="T8" fmla="*/ 488 w 488"/>
                <a:gd name="T9" fmla="*/ 533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533">
                  <a:moveTo>
                    <a:pt x="488" y="533"/>
                  </a:moveTo>
                  <a:lnTo>
                    <a:pt x="0" y="514"/>
                  </a:lnTo>
                  <a:lnTo>
                    <a:pt x="0" y="0"/>
                  </a:lnTo>
                  <a:lnTo>
                    <a:pt x="488" y="447"/>
                  </a:lnTo>
                  <a:lnTo>
                    <a:pt x="488" y="53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39751" y="1301357"/>
            <a:ext cx="3279775" cy="1556230"/>
            <a:chOff x="539750" y="1300955"/>
            <a:chExt cx="3279775" cy="1555750"/>
          </a:xfrm>
        </p:grpSpPr>
        <p:sp>
          <p:nvSpPr>
            <p:cNvPr id="17421" name="Freeform 13"/>
            <p:cNvSpPr/>
            <p:nvPr/>
          </p:nvSpPr>
          <p:spPr bwMode="auto">
            <a:xfrm>
              <a:off x="539750" y="1300955"/>
              <a:ext cx="1730375" cy="815975"/>
            </a:xfrm>
            <a:custGeom>
              <a:avLst/>
              <a:gdLst>
                <a:gd name="T0" fmla="*/ 122 w 518"/>
                <a:gd name="T1" fmla="*/ 0 h 244"/>
                <a:gd name="T2" fmla="*/ 0 w 518"/>
                <a:gd name="T3" fmla="*/ 122 h 244"/>
                <a:gd name="T4" fmla="*/ 122 w 518"/>
                <a:gd name="T5" fmla="*/ 244 h 244"/>
                <a:gd name="T6" fmla="*/ 518 w 518"/>
                <a:gd name="T7" fmla="*/ 244 h 244"/>
                <a:gd name="T8" fmla="*/ 518 w 518"/>
                <a:gd name="T9" fmla="*/ 0 h 244"/>
                <a:gd name="T10" fmla="*/ 122 w 518"/>
                <a:gd name="T11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" h="244">
                  <a:moveTo>
                    <a:pt x="122" y="0"/>
                  </a:moveTo>
                  <a:cubicBezTo>
                    <a:pt x="55" y="0"/>
                    <a:pt x="0" y="55"/>
                    <a:pt x="0" y="122"/>
                  </a:cubicBezTo>
                  <a:cubicBezTo>
                    <a:pt x="0" y="189"/>
                    <a:pt x="55" y="244"/>
                    <a:pt x="122" y="244"/>
                  </a:cubicBezTo>
                  <a:cubicBezTo>
                    <a:pt x="518" y="244"/>
                    <a:pt x="518" y="244"/>
                    <a:pt x="518" y="244"/>
                  </a:cubicBezTo>
                  <a:cubicBezTo>
                    <a:pt x="518" y="0"/>
                    <a:pt x="518" y="0"/>
                    <a:pt x="518" y="0"/>
                  </a:cubicBezTo>
                  <a:lnTo>
                    <a:pt x="12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23" name="Freeform 15"/>
            <p:cNvSpPr/>
            <p:nvPr/>
          </p:nvSpPr>
          <p:spPr bwMode="auto">
            <a:xfrm>
              <a:off x="2268538" y="1302542"/>
              <a:ext cx="774700" cy="1554163"/>
            </a:xfrm>
            <a:custGeom>
              <a:avLst/>
              <a:gdLst>
                <a:gd name="T0" fmla="*/ 488 w 488"/>
                <a:gd name="T1" fmla="*/ 979 h 979"/>
                <a:gd name="T2" fmla="*/ 0 w 488"/>
                <a:gd name="T3" fmla="*/ 514 h 979"/>
                <a:gd name="T4" fmla="*/ 0 w 488"/>
                <a:gd name="T5" fmla="*/ 0 h 979"/>
                <a:gd name="T6" fmla="*/ 488 w 488"/>
                <a:gd name="T7" fmla="*/ 893 h 979"/>
                <a:gd name="T8" fmla="*/ 488 w 488"/>
                <a:gd name="T9" fmla="*/ 979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979">
                  <a:moveTo>
                    <a:pt x="488" y="979"/>
                  </a:moveTo>
                  <a:lnTo>
                    <a:pt x="0" y="514"/>
                  </a:lnTo>
                  <a:lnTo>
                    <a:pt x="0" y="0"/>
                  </a:lnTo>
                  <a:lnTo>
                    <a:pt x="488" y="893"/>
                  </a:lnTo>
                  <a:lnTo>
                    <a:pt x="488" y="97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24" name="Rectangle 16"/>
            <p:cNvSpPr>
              <a:spLocks noChangeArrowheads="1"/>
            </p:cNvSpPr>
            <p:nvPr/>
          </p:nvSpPr>
          <p:spPr bwMode="auto">
            <a:xfrm>
              <a:off x="3044825" y="2718592"/>
              <a:ext cx="774700" cy="1365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422" name="Oval 14"/>
          <p:cNvSpPr>
            <a:spLocks noChangeArrowheads="1"/>
          </p:cNvSpPr>
          <p:nvPr/>
        </p:nvSpPr>
        <p:spPr bwMode="auto">
          <a:xfrm>
            <a:off x="633413" y="1395047"/>
            <a:ext cx="628650" cy="6288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9" name="Oval 21"/>
          <p:cNvSpPr>
            <a:spLocks noChangeArrowheads="1"/>
          </p:cNvSpPr>
          <p:nvPr/>
        </p:nvSpPr>
        <p:spPr bwMode="auto">
          <a:xfrm>
            <a:off x="633413" y="2266854"/>
            <a:ext cx="628650" cy="6288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32" name="Oval 24"/>
          <p:cNvSpPr>
            <a:spLocks noChangeArrowheads="1"/>
          </p:cNvSpPr>
          <p:nvPr/>
        </p:nvSpPr>
        <p:spPr bwMode="auto">
          <a:xfrm>
            <a:off x="633413" y="3143425"/>
            <a:ext cx="628650" cy="6288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35" name="Oval 27"/>
          <p:cNvSpPr>
            <a:spLocks noChangeArrowheads="1"/>
          </p:cNvSpPr>
          <p:nvPr/>
        </p:nvSpPr>
        <p:spPr bwMode="auto">
          <a:xfrm>
            <a:off x="633413" y="4015231"/>
            <a:ext cx="628650" cy="6288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37" name="Freeform 29"/>
          <p:cNvSpPr>
            <a:spLocks noEditPoints="1"/>
          </p:cNvSpPr>
          <p:nvPr/>
        </p:nvSpPr>
        <p:spPr bwMode="auto">
          <a:xfrm>
            <a:off x="808039" y="3329219"/>
            <a:ext cx="307975" cy="254078"/>
          </a:xfrm>
          <a:custGeom>
            <a:avLst/>
            <a:gdLst>
              <a:gd name="T0" fmla="*/ 18 w 103"/>
              <a:gd name="T1" fmla="*/ 19 h 86"/>
              <a:gd name="T2" fmla="*/ 14 w 103"/>
              <a:gd name="T3" fmla="*/ 45 h 86"/>
              <a:gd name="T4" fmla="*/ 12 w 103"/>
              <a:gd name="T5" fmla="*/ 70 h 86"/>
              <a:gd name="T6" fmla="*/ 22 w 103"/>
              <a:gd name="T7" fmla="*/ 70 h 86"/>
              <a:gd name="T8" fmla="*/ 24 w 103"/>
              <a:gd name="T9" fmla="*/ 65 h 86"/>
              <a:gd name="T10" fmla="*/ 22 w 103"/>
              <a:gd name="T11" fmla="*/ 59 h 86"/>
              <a:gd name="T12" fmla="*/ 12 w 103"/>
              <a:gd name="T13" fmla="*/ 59 h 86"/>
              <a:gd name="T14" fmla="*/ 12 w 103"/>
              <a:gd name="T15" fmla="*/ 70 h 86"/>
              <a:gd name="T16" fmla="*/ 17 w 103"/>
              <a:gd name="T17" fmla="*/ 62 h 86"/>
              <a:gd name="T18" fmla="*/ 20 w 103"/>
              <a:gd name="T19" fmla="*/ 65 h 86"/>
              <a:gd name="T20" fmla="*/ 17 w 103"/>
              <a:gd name="T21" fmla="*/ 67 h 86"/>
              <a:gd name="T22" fmla="*/ 14 w 103"/>
              <a:gd name="T23" fmla="*/ 65 h 86"/>
              <a:gd name="T24" fmla="*/ 74 w 103"/>
              <a:gd name="T25" fmla="*/ 61 h 86"/>
              <a:gd name="T26" fmla="*/ 87 w 103"/>
              <a:gd name="T27" fmla="*/ 67 h 86"/>
              <a:gd name="T28" fmla="*/ 87 w 103"/>
              <a:gd name="T29" fmla="*/ 56 h 86"/>
              <a:gd name="T30" fmla="*/ 74 w 103"/>
              <a:gd name="T31" fmla="*/ 61 h 86"/>
              <a:gd name="T32" fmla="*/ 82 w 103"/>
              <a:gd name="T33" fmla="*/ 58 h 86"/>
              <a:gd name="T34" fmla="*/ 85 w 103"/>
              <a:gd name="T35" fmla="*/ 61 h 86"/>
              <a:gd name="T36" fmla="*/ 80 w 103"/>
              <a:gd name="T37" fmla="*/ 63 h 86"/>
              <a:gd name="T38" fmla="*/ 83 w 103"/>
              <a:gd name="T39" fmla="*/ 3 h 86"/>
              <a:gd name="T40" fmla="*/ 58 w 103"/>
              <a:gd name="T41" fmla="*/ 6 h 86"/>
              <a:gd name="T42" fmla="*/ 0 w 103"/>
              <a:gd name="T43" fmla="*/ 8 h 86"/>
              <a:gd name="T44" fmla="*/ 55 w 103"/>
              <a:gd name="T45" fmla="*/ 85 h 86"/>
              <a:gd name="T46" fmla="*/ 71 w 103"/>
              <a:gd name="T47" fmla="*/ 83 h 86"/>
              <a:gd name="T48" fmla="*/ 102 w 103"/>
              <a:gd name="T49" fmla="*/ 74 h 86"/>
              <a:gd name="T50" fmla="*/ 27 w 103"/>
              <a:gd name="T51" fmla="*/ 78 h 86"/>
              <a:gd name="T52" fmla="*/ 27 w 103"/>
              <a:gd name="T53" fmla="*/ 11 h 86"/>
              <a:gd name="T54" fmla="*/ 51 w 103"/>
              <a:gd name="T55" fmla="*/ 78 h 86"/>
              <a:gd name="T56" fmla="*/ 51 w 103"/>
              <a:gd name="T57" fmla="*/ 11 h 86"/>
              <a:gd name="T58" fmla="*/ 76 w 103"/>
              <a:gd name="T59" fmla="*/ 78 h 86"/>
              <a:gd name="T60" fmla="*/ 95 w 103"/>
              <a:gd name="T61" fmla="*/ 73 h 86"/>
              <a:gd name="T62" fmla="*/ 42 w 103"/>
              <a:gd name="T63" fmla="*/ 72 h 86"/>
              <a:gd name="T64" fmla="*/ 47 w 103"/>
              <a:gd name="T65" fmla="*/ 60 h 86"/>
              <a:gd name="T66" fmla="*/ 37 w 103"/>
              <a:gd name="T67" fmla="*/ 59 h 86"/>
              <a:gd name="T68" fmla="*/ 42 w 103"/>
              <a:gd name="T69" fmla="*/ 72 h 86"/>
              <a:gd name="T70" fmla="*/ 42 w 103"/>
              <a:gd name="T71" fmla="*/ 62 h 86"/>
              <a:gd name="T72" fmla="*/ 45 w 103"/>
              <a:gd name="T73" fmla="*/ 65 h 86"/>
              <a:gd name="T74" fmla="*/ 40 w 103"/>
              <a:gd name="T75" fmla="*/ 67 h 86"/>
              <a:gd name="T76" fmla="*/ 42 w 103"/>
              <a:gd name="T77" fmla="*/ 47 h 86"/>
              <a:gd name="T78" fmla="*/ 44 w 103"/>
              <a:gd name="T79" fmla="*/ 19 h 86"/>
              <a:gd name="T80" fmla="*/ 40 w 103"/>
              <a:gd name="T81" fmla="*/ 45 h 86"/>
              <a:gd name="T82" fmla="*/ 70 w 103"/>
              <a:gd name="T83" fmla="*/ 16 h 86"/>
              <a:gd name="T84" fmla="*/ 77 w 103"/>
              <a:gd name="T85" fmla="*/ 45 h 86"/>
              <a:gd name="T86" fmla="*/ 70 w 103"/>
              <a:gd name="T87" fmla="*/ 1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3" h="86">
                <a:moveTo>
                  <a:pt x="16" y="47"/>
                </a:moveTo>
                <a:cubicBezTo>
                  <a:pt x="17" y="47"/>
                  <a:pt x="18" y="46"/>
                  <a:pt x="18" y="45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7" y="17"/>
                  <a:pt x="16" y="17"/>
                </a:cubicBezTo>
                <a:cubicBezTo>
                  <a:pt x="15" y="17"/>
                  <a:pt x="14" y="18"/>
                  <a:pt x="14" y="19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6"/>
                  <a:pt x="15" y="47"/>
                  <a:pt x="16" y="47"/>
                </a:cubicBezTo>
                <a:close/>
                <a:moveTo>
                  <a:pt x="12" y="70"/>
                </a:moveTo>
                <a:cubicBezTo>
                  <a:pt x="12" y="70"/>
                  <a:pt x="12" y="70"/>
                  <a:pt x="12" y="70"/>
                </a:cubicBezTo>
                <a:cubicBezTo>
                  <a:pt x="13" y="71"/>
                  <a:pt x="15" y="72"/>
                  <a:pt x="17" y="72"/>
                </a:cubicBezTo>
                <a:cubicBezTo>
                  <a:pt x="19" y="72"/>
                  <a:pt x="20" y="71"/>
                  <a:pt x="22" y="70"/>
                </a:cubicBezTo>
                <a:cubicBezTo>
                  <a:pt x="22" y="70"/>
                  <a:pt x="22" y="70"/>
                  <a:pt x="22" y="70"/>
                </a:cubicBezTo>
                <a:cubicBezTo>
                  <a:pt x="22" y="70"/>
                  <a:pt x="22" y="70"/>
                  <a:pt x="22" y="70"/>
                </a:cubicBezTo>
                <a:cubicBezTo>
                  <a:pt x="22" y="70"/>
                  <a:pt x="22" y="70"/>
                  <a:pt x="22" y="70"/>
                </a:cubicBezTo>
                <a:cubicBezTo>
                  <a:pt x="23" y="68"/>
                  <a:pt x="24" y="66"/>
                  <a:pt x="24" y="65"/>
                </a:cubicBezTo>
                <a:cubicBezTo>
                  <a:pt x="24" y="62"/>
                  <a:pt x="23" y="61"/>
                  <a:pt x="22" y="59"/>
                </a:cubicBezTo>
                <a:cubicBezTo>
                  <a:pt x="22" y="59"/>
                  <a:pt x="22" y="59"/>
                  <a:pt x="22" y="59"/>
                </a:cubicBezTo>
                <a:cubicBezTo>
                  <a:pt x="22" y="59"/>
                  <a:pt x="22" y="59"/>
                  <a:pt x="22" y="59"/>
                </a:cubicBezTo>
                <a:cubicBezTo>
                  <a:pt x="20" y="58"/>
                  <a:pt x="19" y="57"/>
                  <a:pt x="17" y="57"/>
                </a:cubicBezTo>
                <a:cubicBezTo>
                  <a:pt x="15" y="57"/>
                  <a:pt x="13" y="58"/>
                  <a:pt x="12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0" y="61"/>
                  <a:pt x="9" y="62"/>
                  <a:pt x="9" y="65"/>
                </a:cubicBezTo>
                <a:cubicBezTo>
                  <a:pt x="9" y="66"/>
                  <a:pt x="10" y="68"/>
                  <a:pt x="11" y="69"/>
                </a:cubicBezTo>
                <a:cubicBezTo>
                  <a:pt x="12" y="70"/>
                  <a:pt x="12" y="70"/>
                  <a:pt x="12" y="70"/>
                </a:cubicBezTo>
                <a:close/>
                <a:moveTo>
                  <a:pt x="15" y="62"/>
                </a:move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6" y="62"/>
                  <a:pt x="17" y="62"/>
                </a:cubicBezTo>
                <a:cubicBezTo>
                  <a:pt x="17" y="62"/>
                  <a:pt x="18" y="62"/>
                  <a:pt x="19" y="62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3"/>
                  <a:pt x="20" y="64"/>
                  <a:pt x="20" y="65"/>
                </a:cubicBezTo>
                <a:cubicBezTo>
                  <a:pt x="20" y="65"/>
                  <a:pt x="19" y="66"/>
                  <a:pt x="19" y="67"/>
                </a:cubicBezTo>
                <a:cubicBezTo>
                  <a:pt x="19" y="67"/>
                  <a:pt x="19" y="67"/>
                  <a:pt x="19" y="67"/>
                </a:cubicBezTo>
                <a:cubicBezTo>
                  <a:pt x="18" y="67"/>
                  <a:pt x="17" y="67"/>
                  <a:pt x="17" y="67"/>
                </a:cubicBezTo>
                <a:cubicBezTo>
                  <a:pt x="16" y="67"/>
                  <a:pt x="15" y="67"/>
                  <a:pt x="15" y="67"/>
                </a:cubicBezTo>
                <a:cubicBezTo>
                  <a:pt x="14" y="66"/>
                  <a:pt x="14" y="66"/>
                  <a:pt x="14" y="66"/>
                </a:cubicBezTo>
                <a:cubicBezTo>
                  <a:pt x="14" y="66"/>
                  <a:pt x="14" y="65"/>
                  <a:pt x="14" y="65"/>
                </a:cubicBezTo>
                <a:cubicBezTo>
                  <a:pt x="14" y="64"/>
                  <a:pt x="14" y="63"/>
                  <a:pt x="15" y="62"/>
                </a:cubicBezTo>
                <a:close/>
                <a:moveTo>
                  <a:pt x="74" y="61"/>
                </a:moveTo>
                <a:cubicBezTo>
                  <a:pt x="74" y="61"/>
                  <a:pt x="74" y="61"/>
                  <a:pt x="74" y="61"/>
                </a:cubicBezTo>
                <a:cubicBezTo>
                  <a:pt x="74" y="63"/>
                  <a:pt x="75" y="65"/>
                  <a:pt x="77" y="67"/>
                </a:cubicBezTo>
                <a:cubicBezTo>
                  <a:pt x="78" y="68"/>
                  <a:pt x="80" y="69"/>
                  <a:pt x="82" y="69"/>
                </a:cubicBezTo>
                <a:cubicBezTo>
                  <a:pt x="84" y="69"/>
                  <a:pt x="85" y="68"/>
                  <a:pt x="87" y="67"/>
                </a:cubicBezTo>
                <a:cubicBezTo>
                  <a:pt x="88" y="65"/>
                  <a:pt x="89" y="63"/>
                  <a:pt x="89" y="61"/>
                </a:cubicBezTo>
                <a:cubicBezTo>
                  <a:pt x="89" y="60"/>
                  <a:pt x="88" y="58"/>
                  <a:pt x="87" y="56"/>
                </a:cubicBezTo>
                <a:cubicBezTo>
                  <a:pt x="87" y="56"/>
                  <a:pt x="87" y="56"/>
                  <a:pt x="87" y="56"/>
                </a:cubicBezTo>
                <a:cubicBezTo>
                  <a:pt x="85" y="55"/>
                  <a:pt x="84" y="54"/>
                  <a:pt x="82" y="54"/>
                </a:cubicBezTo>
                <a:cubicBezTo>
                  <a:pt x="80" y="54"/>
                  <a:pt x="78" y="55"/>
                  <a:pt x="77" y="56"/>
                </a:cubicBezTo>
                <a:cubicBezTo>
                  <a:pt x="75" y="58"/>
                  <a:pt x="74" y="59"/>
                  <a:pt x="74" y="61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0" y="59"/>
                  <a:pt x="81" y="58"/>
                  <a:pt x="82" y="58"/>
                </a:cubicBezTo>
                <a:cubicBezTo>
                  <a:pt x="82" y="58"/>
                  <a:pt x="83" y="59"/>
                  <a:pt x="84" y="59"/>
                </a:cubicBezTo>
                <a:cubicBezTo>
                  <a:pt x="84" y="59"/>
                  <a:pt x="84" y="59"/>
                  <a:pt x="84" y="59"/>
                </a:cubicBezTo>
                <a:cubicBezTo>
                  <a:pt x="84" y="60"/>
                  <a:pt x="85" y="61"/>
                  <a:pt x="85" y="61"/>
                </a:cubicBezTo>
                <a:cubicBezTo>
                  <a:pt x="85" y="62"/>
                  <a:pt x="84" y="63"/>
                  <a:pt x="84" y="63"/>
                </a:cubicBezTo>
                <a:cubicBezTo>
                  <a:pt x="83" y="64"/>
                  <a:pt x="82" y="64"/>
                  <a:pt x="82" y="64"/>
                </a:cubicBezTo>
                <a:cubicBezTo>
                  <a:pt x="81" y="64"/>
                  <a:pt x="80" y="64"/>
                  <a:pt x="80" y="63"/>
                </a:cubicBezTo>
                <a:cubicBezTo>
                  <a:pt x="79" y="63"/>
                  <a:pt x="79" y="62"/>
                  <a:pt x="79" y="61"/>
                </a:cubicBezTo>
                <a:cubicBezTo>
                  <a:pt x="79" y="61"/>
                  <a:pt x="79" y="60"/>
                  <a:pt x="80" y="59"/>
                </a:cubicBezTo>
                <a:close/>
                <a:moveTo>
                  <a:pt x="83" y="3"/>
                </a:moveTo>
                <a:cubicBezTo>
                  <a:pt x="83" y="3"/>
                  <a:pt x="83" y="3"/>
                  <a:pt x="83" y="3"/>
                </a:cubicBezTo>
                <a:cubicBezTo>
                  <a:pt x="83" y="1"/>
                  <a:pt x="81" y="0"/>
                  <a:pt x="79" y="0"/>
                </a:cubicBezTo>
                <a:cubicBezTo>
                  <a:pt x="58" y="6"/>
                  <a:pt x="58" y="6"/>
                  <a:pt x="58" y="6"/>
                </a:cubicBezTo>
                <a:cubicBezTo>
                  <a:pt x="57" y="5"/>
                  <a:pt x="56" y="4"/>
                  <a:pt x="55" y="4"/>
                </a:cubicBezTo>
                <a:cubicBezTo>
                  <a:pt x="3" y="4"/>
                  <a:pt x="3" y="4"/>
                  <a:pt x="3" y="4"/>
                </a:cubicBezTo>
                <a:cubicBezTo>
                  <a:pt x="1" y="4"/>
                  <a:pt x="0" y="6"/>
                  <a:pt x="0" y="8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4"/>
                  <a:pt x="1" y="85"/>
                  <a:pt x="3" y="85"/>
                </a:cubicBezTo>
                <a:cubicBezTo>
                  <a:pt x="55" y="85"/>
                  <a:pt x="55" y="85"/>
                  <a:pt x="55" y="85"/>
                </a:cubicBezTo>
                <a:cubicBezTo>
                  <a:pt x="57" y="85"/>
                  <a:pt x="58" y="84"/>
                  <a:pt x="58" y="82"/>
                </a:cubicBezTo>
                <a:cubicBezTo>
                  <a:pt x="58" y="37"/>
                  <a:pt x="58" y="37"/>
                  <a:pt x="58" y="37"/>
                </a:cubicBezTo>
                <a:cubicBezTo>
                  <a:pt x="71" y="83"/>
                  <a:pt x="71" y="83"/>
                  <a:pt x="71" y="83"/>
                </a:cubicBezTo>
                <a:cubicBezTo>
                  <a:pt x="71" y="85"/>
                  <a:pt x="73" y="86"/>
                  <a:pt x="75" y="85"/>
                </a:cubicBezTo>
                <a:cubicBezTo>
                  <a:pt x="100" y="79"/>
                  <a:pt x="100" y="79"/>
                  <a:pt x="100" y="79"/>
                </a:cubicBezTo>
                <a:cubicBezTo>
                  <a:pt x="102" y="78"/>
                  <a:pt x="103" y="76"/>
                  <a:pt x="102" y="74"/>
                </a:cubicBezTo>
                <a:cubicBezTo>
                  <a:pt x="83" y="3"/>
                  <a:pt x="83" y="3"/>
                  <a:pt x="83" y="3"/>
                </a:cubicBezTo>
                <a:close/>
                <a:moveTo>
                  <a:pt x="27" y="78"/>
                </a:moveTo>
                <a:cubicBezTo>
                  <a:pt x="27" y="78"/>
                  <a:pt x="27" y="78"/>
                  <a:pt x="27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1"/>
                  <a:pt x="7" y="11"/>
                  <a:pt x="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78"/>
                  <a:pt x="27" y="78"/>
                  <a:pt x="27" y="78"/>
                </a:cubicBezTo>
                <a:close/>
                <a:moveTo>
                  <a:pt x="51" y="78"/>
                </a:moveTo>
                <a:cubicBezTo>
                  <a:pt x="51" y="78"/>
                  <a:pt x="51" y="78"/>
                  <a:pt x="51" y="78"/>
                </a:cubicBezTo>
                <a:cubicBezTo>
                  <a:pt x="31" y="78"/>
                  <a:pt x="31" y="78"/>
                  <a:pt x="31" y="78"/>
                </a:cubicBezTo>
                <a:cubicBezTo>
                  <a:pt x="31" y="11"/>
                  <a:pt x="31" y="11"/>
                  <a:pt x="3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78"/>
                  <a:pt x="51" y="78"/>
                  <a:pt x="51" y="78"/>
                </a:cubicBezTo>
                <a:close/>
                <a:moveTo>
                  <a:pt x="76" y="78"/>
                </a:moveTo>
                <a:cubicBezTo>
                  <a:pt x="76" y="78"/>
                  <a:pt x="76" y="78"/>
                  <a:pt x="76" y="78"/>
                </a:cubicBezTo>
                <a:cubicBezTo>
                  <a:pt x="59" y="13"/>
                  <a:pt x="59" y="13"/>
                  <a:pt x="59" y="13"/>
                </a:cubicBezTo>
                <a:cubicBezTo>
                  <a:pt x="77" y="8"/>
                  <a:pt x="77" y="8"/>
                  <a:pt x="77" y="8"/>
                </a:cubicBezTo>
                <a:cubicBezTo>
                  <a:pt x="95" y="73"/>
                  <a:pt x="95" y="73"/>
                  <a:pt x="95" y="73"/>
                </a:cubicBezTo>
                <a:cubicBezTo>
                  <a:pt x="76" y="78"/>
                  <a:pt x="76" y="78"/>
                  <a:pt x="76" y="78"/>
                </a:cubicBezTo>
                <a:close/>
                <a:moveTo>
                  <a:pt x="42" y="72"/>
                </a:moveTo>
                <a:cubicBezTo>
                  <a:pt x="42" y="72"/>
                  <a:pt x="42" y="72"/>
                  <a:pt x="42" y="72"/>
                </a:cubicBezTo>
                <a:cubicBezTo>
                  <a:pt x="44" y="72"/>
                  <a:pt x="46" y="71"/>
                  <a:pt x="47" y="70"/>
                </a:cubicBezTo>
                <a:cubicBezTo>
                  <a:pt x="48" y="68"/>
                  <a:pt x="49" y="66"/>
                  <a:pt x="49" y="65"/>
                </a:cubicBezTo>
                <a:cubicBezTo>
                  <a:pt x="49" y="63"/>
                  <a:pt x="48" y="61"/>
                  <a:pt x="47" y="60"/>
                </a:cubicBezTo>
                <a:cubicBezTo>
                  <a:pt x="47" y="59"/>
                  <a:pt x="47" y="59"/>
                  <a:pt x="47" y="59"/>
                </a:cubicBezTo>
                <a:cubicBezTo>
                  <a:pt x="46" y="58"/>
                  <a:pt x="44" y="57"/>
                  <a:pt x="42" y="57"/>
                </a:cubicBezTo>
                <a:cubicBezTo>
                  <a:pt x="40" y="57"/>
                  <a:pt x="38" y="58"/>
                  <a:pt x="37" y="59"/>
                </a:cubicBezTo>
                <a:cubicBezTo>
                  <a:pt x="35" y="61"/>
                  <a:pt x="35" y="62"/>
                  <a:pt x="35" y="65"/>
                </a:cubicBezTo>
                <a:cubicBezTo>
                  <a:pt x="35" y="66"/>
                  <a:pt x="35" y="68"/>
                  <a:pt x="37" y="70"/>
                </a:cubicBezTo>
                <a:cubicBezTo>
                  <a:pt x="38" y="71"/>
                  <a:pt x="40" y="72"/>
                  <a:pt x="42" y="72"/>
                </a:cubicBezTo>
                <a:close/>
                <a:moveTo>
                  <a:pt x="40" y="62"/>
                </a:moveTo>
                <a:cubicBezTo>
                  <a:pt x="40" y="62"/>
                  <a:pt x="40" y="62"/>
                  <a:pt x="40" y="62"/>
                </a:cubicBezTo>
                <a:cubicBezTo>
                  <a:pt x="40" y="62"/>
                  <a:pt x="41" y="62"/>
                  <a:pt x="42" y="62"/>
                </a:cubicBezTo>
                <a:cubicBezTo>
                  <a:pt x="43" y="62"/>
                  <a:pt x="43" y="62"/>
                  <a:pt x="44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4" y="63"/>
                  <a:pt x="45" y="64"/>
                  <a:pt x="45" y="65"/>
                </a:cubicBezTo>
                <a:cubicBezTo>
                  <a:pt x="45" y="65"/>
                  <a:pt x="44" y="66"/>
                  <a:pt x="44" y="67"/>
                </a:cubicBezTo>
                <a:cubicBezTo>
                  <a:pt x="43" y="67"/>
                  <a:pt x="43" y="67"/>
                  <a:pt x="42" y="67"/>
                </a:cubicBezTo>
                <a:cubicBezTo>
                  <a:pt x="41" y="67"/>
                  <a:pt x="40" y="67"/>
                  <a:pt x="40" y="67"/>
                </a:cubicBezTo>
                <a:cubicBezTo>
                  <a:pt x="39" y="66"/>
                  <a:pt x="39" y="65"/>
                  <a:pt x="39" y="65"/>
                </a:cubicBezTo>
                <a:cubicBezTo>
                  <a:pt x="39" y="64"/>
                  <a:pt x="39" y="63"/>
                  <a:pt x="40" y="62"/>
                </a:cubicBezTo>
                <a:close/>
                <a:moveTo>
                  <a:pt x="42" y="47"/>
                </a:moveTo>
                <a:cubicBezTo>
                  <a:pt x="42" y="47"/>
                  <a:pt x="42" y="47"/>
                  <a:pt x="42" y="47"/>
                </a:cubicBezTo>
                <a:cubicBezTo>
                  <a:pt x="43" y="47"/>
                  <a:pt x="44" y="46"/>
                  <a:pt x="44" y="45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18"/>
                  <a:pt x="43" y="17"/>
                  <a:pt x="42" y="17"/>
                </a:cubicBezTo>
                <a:cubicBezTo>
                  <a:pt x="41" y="17"/>
                  <a:pt x="40" y="18"/>
                  <a:pt x="40" y="19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6"/>
                  <a:pt x="41" y="47"/>
                  <a:pt x="42" y="47"/>
                </a:cubicBezTo>
                <a:close/>
                <a:moveTo>
                  <a:pt x="70" y="16"/>
                </a:moveTo>
                <a:cubicBezTo>
                  <a:pt x="70" y="16"/>
                  <a:pt x="70" y="16"/>
                  <a:pt x="70" y="16"/>
                </a:cubicBezTo>
                <a:cubicBezTo>
                  <a:pt x="69" y="16"/>
                  <a:pt x="68" y="18"/>
                  <a:pt x="68" y="19"/>
                </a:cubicBezTo>
                <a:cubicBezTo>
                  <a:pt x="75" y="44"/>
                  <a:pt x="75" y="44"/>
                  <a:pt x="75" y="44"/>
                </a:cubicBezTo>
                <a:cubicBezTo>
                  <a:pt x="75" y="45"/>
                  <a:pt x="76" y="45"/>
                  <a:pt x="77" y="45"/>
                </a:cubicBezTo>
                <a:cubicBezTo>
                  <a:pt x="79" y="45"/>
                  <a:pt x="79" y="44"/>
                  <a:pt x="79" y="42"/>
                </a:cubicBezTo>
                <a:cubicBezTo>
                  <a:pt x="72" y="18"/>
                  <a:pt x="72" y="18"/>
                  <a:pt x="72" y="18"/>
                </a:cubicBezTo>
                <a:cubicBezTo>
                  <a:pt x="72" y="16"/>
                  <a:pt x="71" y="16"/>
                  <a:pt x="70" y="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38" name="Freeform 30"/>
          <p:cNvSpPr/>
          <p:nvPr/>
        </p:nvSpPr>
        <p:spPr bwMode="auto">
          <a:xfrm>
            <a:off x="811213" y="1584019"/>
            <a:ext cx="273050" cy="247726"/>
          </a:xfrm>
          <a:custGeom>
            <a:avLst/>
            <a:gdLst>
              <a:gd name="T0" fmla="*/ 28 w 92"/>
              <a:gd name="T1" fmla="*/ 40 h 84"/>
              <a:gd name="T2" fmla="*/ 28 w 92"/>
              <a:gd name="T3" fmla="*/ 40 h 84"/>
              <a:gd name="T4" fmla="*/ 10 w 92"/>
              <a:gd name="T5" fmla="*/ 58 h 84"/>
              <a:gd name="T6" fmla="*/ 7 w 92"/>
              <a:gd name="T7" fmla="*/ 66 h 84"/>
              <a:gd name="T8" fmla="*/ 10 w 92"/>
              <a:gd name="T9" fmla="*/ 74 h 84"/>
              <a:gd name="T10" fmla="*/ 10 w 92"/>
              <a:gd name="T11" fmla="*/ 74 h 84"/>
              <a:gd name="T12" fmla="*/ 10 w 92"/>
              <a:gd name="T13" fmla="*/ 74 h 84"/>
              <a:gd name="T14" fmla="*/ 18 w 92"/>
              <a:gd name="T15" fmla="*/ 77 h 84"/>
              <a:gd name="T16" fmla="*/ 26 w 92"/>
              <a:gd name="T17" fmla="*/ 74 h 84"/>
              <a:gd name="T18" fmla="*/ 47 w 92"/>
              <a:gd name="T19" fmla="*/ 54 h 84"/>
              <a:gd name="T20" fmla="*/ 47 w 92"/>
              <a:gd name="T21" fmla="*/ 54 h 84"/>
              <a:gd name="T22" fmla="*/ 68 w 92"/>
              <a:gd name="T23" fmla="*/ 32 h 84"/>
              <a:gd name="T24" fmla="*/ 70 w 92"/>
              <a:gd name="T25" fmla="*/ 28 h 84"/>
              <a:gd name="T26" fmla="*/ 68 w 92"/>
              <a:gd name="T27" fmla="*/ 25 h 84"/>
              <a:gd name="T28" fmla="*/ 65 w 92"/>
              <a:gd name="T29" fmla="*/ 23 h 84"/>
              <a:gd name="T30" fmla="*/ 61 w 92"/>
              <a:gd name="T31" fmla="*/ 25 h 84"/>
              <a:gd name="T32" fmla="*/ 30 w 92"/>
              <a:gd name="T33" fmla="*/ 56 h 84"/>
              <a:gd name="T34" fmla="*/ 25 w 92"/>
              <a:gd name="T35" fmla="*/ 56 h 84"/>
              <a:gd name="T36" fmla="*/ 25 w 92"/>
              <a:gd name="T37" fmla="*/ 51 h 84"/>
              <a:gd name="T38" fmla="*/ 56 w 92"/>
              <a:gd name="T39" fmla="*/ 20 h 84"/>
              <a:gd name="T40" fmla="*/ 65 w 92"/>
              <a:gd name="T41" fmla="*/ 16 h 84"/>
              <a:gd name="T42" fmla="*/ 73 w 92"/>
              <a:gd name="T43" fmla="*/ 20 h 84"/>
              <a:gd name="T44" fmla="*/ 77 w 92"/>
              <a:gd name="T45" fmla="*/ 28 h 84"/>
              <a:gd name="T46" fmla="*/ 73 w 92"/>
              <a:gd name="T47" fmla="*/ 37 h 84"/>
              <a:gd name="T48" fmla="*/ 52 w 92"/>
              <a:gd name="T49" fmla="*/ 59 h 84"/>
              <a:gd name="T50" fmla="*/ 52 w 92"/>
              <a:gd name="T51" fmla="*/ 59 h 84"/>
              <a:gd name="T52" fmla="*/ 52 w 92"/>
              <a:gd name="T53" fmla="*/ 59 h 84"/>
              <a:gd name="T54" fmla="*/ 31 w 92"/>
              <a:gd name="T55" fmla="*/ 79 h 84"/>
              <a:gd name="T56" fmla="*/ 18 w 92"/>
              <a:gd name="T57" fmla="*/ 84 h 84"/>
              <a:gd name="T58" fmla="*/ 5 w 92"/>
              <a:gd name="T59" fmla="*/ 79 h 84"/>
              <a:gd name="T60" fmla="*/ 5 w 92"/>
              <a:gd name="T61" fmla="*/ 79 h 84"/>
              <a:gd name="T62" fmla="*/ 0 w 92"/>
              <a:gd name="T63" fmla="*/ 66 h 84"/>
              <a:gd name="T64" fmla="*/ 5 w 92"/>
              <a:gd name="T65" fmla="*/ 53 h 84"/>
              <a:gd name="T66" fmla="*/ 25 w 92"/>
              <a:gd name="T67" fmla="*/ 32 h 84"/>
              <a:gd name="T68" fmla="*/ 26 w 92"/>
              <a:gd name="T69" fmla="*/ 32 h 84"/>
              <a:gd name="T70" fmla="*/ 51 w 92"/>
              <a:gd name="T71" fmla="*/ 7 h 84"/>
              <a:gd name="T72" fmla="*/ 68 w 92"/>
              <a:gd name="T73" fmla="*/ 0 h 84"/>
              <a:gd name="T74" fmla="*/ 85 w 92"/>
              <a:gd name="T75" fmla="*/ 7 h 84"/>
              <a:gd name="T76" fmla="*/ 92 w 92"/>
              <a:gd name="T77" fmla="*/ 24 h 84"/>
              <a:gd name="T78" fmla="*/ 85 w 92"/>
              <a:gd name="T79" fmla="*/ 41 h 84"/>
              <a:gd name="T80" fmla="*/ 50 w 92"/>
              <a:gd name="T81" fmla="*/ 76 h 84"/>
              <a:gd name="T82" fmla="*/ 45 w 92"/>
              <a:gd name="T83" fmla="*/ 76 h 84"/>
              <a:gd name="T84" fmla="*/ 45 w 92"/>
              <a:gd name="T85" fmla="*/ 71 h 84"/>
              <a:gd name="T86" fmla="*/ 80 w 92"/>
              <a:gd name="T87" fmla="*/ 36 h 84"/>
              <a:gd name="T88" fmla="*/ 85 w 92"/>
              <a:gd name="T89" fmla="*/ 24 h 84"/>
              <a:gd name="T90" fmla="*/ 80 w 92"/>
              <a:gd name="T91" fmla="*/ 12 h 84"/>
              <a:gd name="T92" fmla="*/ 68 w 92"/>
              <a:gd name="T93" fmla="*/ 7 h 84"/>
              <a:gd name="T94" fmla="*/ 56 w 92"/>
              <a:gd name="T95" fmla="*/ 12 h 84"/>
              <a:gd name="T96" fmla="*/ 28 w 92"/>
              <a:gd name="T97" fmla="*/ 4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2" h="84">
                <a:moveTo>
                  <a:pt x="28" y="40"/>
                </a:moveTo>
                <a:cubicBezTo>
                  <a:pt x="28" y="40"/>
                  <a:pt x="28" y="40"/>
                  <a:pt x="28" y="40"/>
                </a:cubicBezTo>
                <a:cubicBezTo>
                  <a:pt x="10" y="58"/>
                  <a:pt x="10" y="58"/>
                  <a:pt x="10" y="58"/>
                </a:cubicBezTo>
                <a:cubicBezTo>
                  <a:pt x="8" y="60"/>
                  <a:pt x="7" y="63"/>
                  <a:pt x="7" y="66"/>
                </a:cubicBezTo>
                <a:cubicBezTo>
                  <a:pt x="7" y="69"/>
                  <a:pt x="8" y="72"/>
                  <a:pt x="10" y="74"/>
                </a:cubicBezTo>
                <a:cubicBezTo>
                  <a:pt x="10" y="74"/>
                  <a:pt x="10" y="74"/>
                  <a:pt x="10" y="74"/>
                </a:cubicBezTo>
                <a:cubicBezTo>
                  <a:pt x="10" y="74"/>
                  <a:pt x="10" y="74"/>
                  <a:pt x="10" y="74"/>
                </a:cubicBezTo>
                <a:cubicBezTo>
                  <a:pt x="13" y="76"/>
                  <a:pt x="15" y="77"/>
                  <a:pt x="18" y="77"/>
                </a:cubicBezTo>
                <a:cubicBezTo>
                  <a:pt x="21" y="77"/>
                  <a:pt x="24" y="76"/>
                  <a:pt x="26" y="7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68" y="32"/>
                  <a:pt x="68" y="32"/>
                  <a:pt x="68" y="32"/>
                </a:cubicBezTo>
                <a:cubicBezTo>
                  <a:pt x="69" y="31"/>
                  <a:pt x="70" y="30"/>
                  <a:pt x="70" y="28"/>
                </a:cubicBezTo>
                <a:cubicBezTo>
                  <a:pt x="70" y="27"/>
                  <a:pt x="69" y="26"/>
                  <a:pt x="68" y="25"/>
                </a:cubicBezTo>
                <a:cubicBezTo>
                  <a:pt x="67" y="24"/>
                  <a:pt x="66" y="23"/>
                  <a:pt x="65" y="23"/>
                </a:cubicBezTo>
                <a:cubicBezTo>
                  <a:pt x="64" y="23"/>
                  <a:pt x="62" y="24"/>
                  <a:pt x="61" y="25"/>
                </a:cubicBezTo>
                <a:cubicBezTo>
                  <a:pt x="30" y="56"/>
                  <a:pt x="30" y="56"/>
                  <a:pt x="30" y="56"/>
                </a:cubicBezTo>
                <a:cubicBezTo>
                  <a:pt x="29" y="57"/>
                  <a:pt x="26" y="57"/>
                  <a:pt x="25" y="56"/>
                </a:cubicBezTo>
                <a:cubicBezTo>
                  <a:pt x="24" y="55"/>
                  <a:pt x="24" y="52"/>
                  <a:pt x="25" y="51"/>
                </a:cubicBezTo>
                <a:cubicBezTo>
                  <a:pt x="56" y="20"/>
                  <a:pt x="56" y="20"/>
                  <a:pt x="56" y="20"/>
                </a:cubicBezTo>
                <a:cubicBezTo>
                  <a:pt x="59" y="17"/>
                  <a:pt x="62" y="16"/>
                  <a:pt x="65" y="16"/>
                </a:cubicBezTo>
                <a:cubicBezTo>
                  <a:pt x="68" y="16"/>
                  <a:pt x="71" y="17"/>
                  <a:pt x="73" y="20"/>
                </a:cubicBezTo>
                <a:cubicBezTo>
                  <a:pt x="76" y="22"/>
                  <a:pt x="77" y="25"/>
                  <a:pt x="77" y="28"/>
                </a:cubicBezTo>
                <a:cubicBezTo>
                  <a:pt x="77" y="31"/>
                  <a:pt x="76" y="34"/>
                  <a:pt x="73" y="37"/>
                </a:cubicBezTo>
                <a:cubicBezTo>
                  <a:pt x="52" y="59"/>
                  <a:pt x="52" y="59"/>
                  <a:pt x="52" y="59"/>
                </a:cubicBezTo>
                <a:cubicBezTo>
                  <a:pt x="52" y="59"/>
                  <a:pt x="52" y="59"/>
                  <a:pt x="52" y="59"/>
                </a:cubicBezTo>
                <a:cubicBezTo>
                  <a:pt x="52" y="59"/>
                  <a:pt x="52" y="59"/>
                  <a:pt x="52" y="59"/>
                </a:cubicBezTo>
                <a:cubicBezTo>
                  <a:pt x="31" y="79"/>
                  <a:pt x="31" y="79"/>
                  <a:pt x="31" y="79"/>
                </a:cubicBezTo>
                <a:cubicBezTo>
                  <a:pt x="28" y="82"/>
                  <a:pt x="23" y="84"/>
                  <a:pt x="18" y="84"/>
                </a:cubicBezTo>
                <a:cubicBezTo>
                  <a:pt x="14" y="84"/>
                  <a:pt x="9" y="82"/>
                  <a:pt x="5" y="79"/>
                </a:cubicBezTo>
                <a:cubicBezTo>
                  <a:pt x="5" y="79"/>
                  <a:pt x="5" y="79"/>
                  <a:pt x="5" y="79"/>
                </a:cubicBezTo>
                <a:cubicBezTo>
                  <a:pt x="2" y="75"/>
                  <a:pt x="0" y="70"/>
                  <a:pt x="0" y="66"/>
                </a:cubicBezTo>
                <a:cubicBezTo>
                  <a:pt x="0" y="61"/>
                  <a:pt x="2" y="56"/>
                  <a:pt x="5" y="53"/>
                </a:cubicBezTo>
                <a:cubicBezTo>
                  <a:pt x="25" y="32"/>
                  <a:pt x="25" y="32"/>
                  <a:pt x="25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51" y="7"/>
                  <a:pt x="51" y="7"/>
                  <a:pt x="51" y="7"/>
                </a:cubicBezTo>
                <a:cubicBezTo>
                  <a:pt x="56" y="2"/>
                  <a:pt x="62" y="0"/>
                  <a:pt x="68" y="0"/>
                </a:cubicBezTo>
                <a:cubicBezTo>
                  <a:pt x="74" y="0"/>
                  <a:pt x="80" y="2"/>
                  <a:pt x="85" y="7"/>
                </a:cubicBezTo>
                <a:cubicBezTo>
                  <a:pt x="90" y="12"/>
                  <a:pt x="92" y="18"/>
                  <a:pt x="92" y="24"/>
                </a:cubicBezTo>
                <a:cubicBezTo>
                  <a:pt x="92" y="30"/>
                  <a:pt x="90" y="36"/>
                  <a:pt x="85" y="41"/>
                </a:cubicBezTo>
                <a:cubicBezTo>
                  <a:pt x="50" y="76"/>
                  <a:pt x="50" y="76"/>
                  <a:pt x="50" y="76"/>
                </a:cubicBezTo>
                <a:cubicBezTo>
                  <a:pt x="49" y="77"/>
                  <a:pt x="46" y="77"/>
                  <a:pt x="45" y="76"/>
                </a:cubicBezTo>
                <a:cubicBezTo>
                  <a:pt x="44" y="75"/>
                  <a:pt x="44" y="72"/>
                  <a:pt x="45" y="71"/>
                </a:cubicBezTo>
                <a:cubicBezTo>
                  <a:pt x="80" y="36"/>
                  <a:pt x="80" y="36"/>
                  <a:pt x="80" y="36"/>
                </a:cubicBezTo>
                <a:cubicBezTo>
                  <a:pt x="83" y="33"/>
                  <a:pt x="85" y="28"/>
                  <a:pt x="85" y="24"/>
                </a:cubicBezTo>
                <a:cubicBezTo>
                  <a:pt x="85" y="20"/>
                  <a:pt x="83" y="15"/>
                  <a:pt x="80" y="12"/>
                </a:cubicBezTo>
                <a:cubicBezTo>
                  <a:pt x="77" y="9"/>
                  <a:pt x="72" y="7"/>
                  <a:pt x="68" y="7"/>
                </a:cubicBezTo>
                <a:cubicBezTo>
                  <a:pt x="64" y="7"/>
                  <a:pt x="59" y="9"/>
                  <a:pt x="56" y="12"/>
                </a:cubicBezTo>
                <a:cubicBezTo>
                  <a:pt x="28" y="40"/>
                  <a:pt x="28" y="40"/>
                  <a:pt x="28" y="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39" name="Freeform 31"/>
          <p:cNvSpPr>
            <a:spLocks noEditPoints="1"/>
          </p:cNvSpPr>
          <p:nvPr/>
        </p:nvSpPr>
        <p:spPr bwMode="auto">
          <a:xfrm>
            <a:off x="830263" y="2444709"/>
            <a:ext cx="234950" cy="273134"/>
          </a:xfrm>
          <a:custGeom>
            <a:avLst/>
            <a:gdLst>
              <a:gd name="T0" fmla="*/ 51 w 80"/>
              <a:gd name="T1" fmla="*/ 0 h 92"/>
              <a:gd name="T2" fmla="*/ 79 w 80"/>
              <a:gd name="T3" fmla="*/ 27 h 92"/>
              <a:gd name="T4" fmla="*/ 80 w 80"/>
              <a:gd name="T5" fmla="*/ 30 h 92"/>
              <a:gd name="T6" fmla="*/ 78 w 80"/>
              <a:gd name="T7" fmla="*/ 90 h 92"/>
              <a:gd name="T8" fmla="*/ 77 w 80"/>
              <a:gd name="T9" fmla="*/ 90 h 92"/>
              <a:gd name="T10" fmla="*/ 9 w 80"/>
              <a:gd name="T11" fmla="*/ 92 h 92"/>
              <a:gd name="T12" fmla="*/ 2 w 80"/>
              <a:gd name="T13" fmla="*/ 90 h 92"/>
              <a:gd name="T14" fmla="*/ 0 w 80"/>
              <a:gd name="T15" fmla="*/ 10 h 92"/>
              <a:gd name="T16" fmla="*/ 9 w 80"/>
              <a:gd name="T17" fmla="*/ 0 h 92"/>
              <a:gd name="T18" fmla="*/ 19 w 80"/>
              <a:gd name="T19" fmla="*/ 71 h 92"/>
              <a:gd name="T20" fmla="*/ 57 w 80"/>
              <a:gd name="T21" fmla="*/ 69 h 92"/>
              <a:gd name="T22" fmla="*/ 19 w 80"/>
              <a:gd name="T23" fmla="*/ 67 h 92"/>
              <a:gd name="T24" fmla="*/ 19 w 80"/>
              <a:gd name="T25" fmla="*/ 71 h 92"/>
              <a:gd name="T26" fmla="*/ 19 w 80"/>
              <a:gd name="T27" fmla="*/ 56 h 92"/>
              <a:gd name="T28" fmla="*/ 46 w 80"/>
              <a:gd name="T29" fmla="*/ 54 h 92"/>
              <a:gd name="T30" fmla="*/ 19 w 80"/>
              <a:gd name="T31" fmla="*/ 52 h 92"/>
              <a:gd name="T32" fmla="*/ 19 w 80"/>
              <a:gd name="T33" fmla="*/ 56 h 92"/>
              <a:gd name="T34" fmla="*/ 19 w 80"/>
              <a:gd name="T35" fmla="*/ 41 h 92"/>
              <a:gd name="T36" fmla="*/ 63 w 80"/>
              <a:gd name="T37" fmla="*/ 39 h 92"/>
              <a:gd name="T38" fmla="*/ 19 w 80"/>
              <a:gd name="T39" fmla="*/ 37 h 92"/>
              <a:gd name="T40" fmla="*/ 19 w 80"/>
              <a:gd name="T41" fmla="*/ 41 h 92"/>
              <a:gd name="T42" fmla="*/ 49 w 80"/>
              <a:gd name="T43" fmla="*/ 7 h 92"/>
              <a:gd name="T44" fmla="*/ 7 w 80"/>
              <a:gd name="T45" fmla="*/ 8 h 92"/>
              <a:gd name="T46" fmla="*/ 7 w 80"/>
              <a:gd name="T47" fmla="*/ 83 h 92"/>
              <a:gd name="T48" fmla="*/ 7 w 80"/>
              <a:gd name="T49" fmla="*/ 85 h 92"/>
              <a:gd name="T50" fmla="*/ 71 w 80"/>
              <a:gd name="T51" fmla="*/ 85 h 92"/>
              <a:gd name="T52" fmla="*/ 73 w 80"/>
              <a:gd name="T53" fmla="*/ 85 h 92"/>
              <a:gd name="T54" fmla="*/ 73 w 80"/>
              <a:gd name="T55" fmla="*/ 32 h 92"/>
              <a:gd name="T56" fmla="*/ 51 w 80"/>
              <a:gd name="T57" fmla="*/ 29 h 92"/>
              <a:gd name="T58" fmla="*/ 49 w 80"/>
              <a:gd name="T59" fmla="*/ 23 h 92"/>
              <a:gd name="T60" fmla="*/ 70 w 80"/>
              <a:gd name="T61" fmla="*/ 27 h 92"/>
              <a:gd name="T62" fmla="*/ 53 w 80"/>
              <a:gd name="T63" fmla="*/ 11 h 92"/>
              <a:gd name="T64" fmla="*/ 54 w 80"/>
              <a:gd name="T65" fmla="*/ 26 h 92"/>
              <a:gd name="T66" fmla="*/ 57 w 80"/>
              <a:gd name="T67" fmla="*/ 27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" h="92">
                <a:moveTo>
                  <a:pt x="9" y="0"/>
                </a:move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3" y="1"/>
                  <a:pt x="54" y="1"/>
                </a:cubicBezTo>
                <a:cubicBezTo>
                  <a:pt x="79" y="27"/>
                  <a:pt x="79" y="27"/>
                  <a:pt x="79" y="27"/>
                </a:cubicBezTo>
                <a:cubicBezTo>
                  <a:pt x="80" y="28"/>
                  <a:pt x="80" y="29"/>
                  <a:pt x="80" y="29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83"/>
                  <a:pt x="80" y="83"/>
                  <a:pt x="80" y="83"/>
                </a:cubicBezTo>
                <a:cubicBezTo>
                  <a:pt x="80" y="86"/>
                  <a:pt x="79" y="88"/>
                  <a:pt x="78" y="90"/>
                </a:cubicBezTo>
                <a:cubicBezTo>
                  <a:pt x="78" y="90"/>
                  <a:pt x="78" y="90"/>
                  <a:pt x="78" y="90"/>
                </a:cubicBezTo>
                <a:cubicBezTo>
                  <a:pt x="77" y="90"/>
                  <a:pt x="77" y="90"/>
                  <a:pt x="77" y="90"/>
                </a:cubicBezTo>
                <a:cubicBezTo>
                  <a:pt x="76" y="91"/>
                  <a:pt x="73" y="92"/>
                  <a:pt x="71" y="92"/>
                </a:cubicBezTo>
                <a:cubicBezTo>
                  <a:pt x="9" y="92"/>
                  <a:pt x="9" y="92"/>
                  <a:pt x="9" y="92"/>
                </a:cubicBezTo>
                <a:cubicBezTo>
                  <a:pt x="7" y="92"/>
                  <a:pt x="4" y="91"/>
                  <a:pt x="2" y="90"/>
                </a:cubicBezTo>
                <a:cubicBezTo>
                  <a:pt x="2" y="90"/>
                  <a:pt x="2" y="90"/>
                  <a:pt x="2" y="90"/>
                </a:cubicBezTo>
                <a:cubicBezTo>
                  <a:pt x="1" y="88"/>
                  <a:pt x="0" y="86"/>
                  <a:pt x="0" y="8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7"/>
                  <a:pt x="1" y="5"/>
                  <a:pt x="2" y="3"/>
                </a:cubicBezTo>
                <a:cubicBezTo>
                  <a:pt x="4" y="1"/>
                  <a:pt x="6" y="0"/>
                  <a:pt x="9" y="0"/>
                </a:cubicBezTo>
                <a:close/>
                <a:moveTo>
                  <a:pt x="19" y="71"/>
                </a:moveTo>
                <a:cubicBezTo>
                  <a:pt x="19" y="71"/>
                  <a:pt x="19" y="71"/>
                  <a:pt x="19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6" y="71"/>
                  <a:pt x="57" y="70"/>
                  <a:pt x="57" y="69"/>
                </a:cubicBezTo>
                <a:cubicBezTo>
                  <a:pt x="57" y="68"/>
                  <a:pt x="56" y="67"/>
                  <a:pt x="55" y="67"/>
                </a:cubicBezTo>
                <a:cubicBezTo>
                  <a:pt x="19" y="67"/>
                  <a:pt x="19" y="67"/>
                  <a:pt x="19" y="67"/>
                </a:cubicBezTo>
                <a:cubicBezTo>
                  <a:pt x="18" y="67"/>
                  <a:pt x="17" y="68"/>
                  <a:pt x="17" y="69"/>
                </a:cubicBezTo>
                <a:cubicBezTo>
                  <a:pt x="17" y="70"/>
                  <a:pt x="18" y="71"/>
                  <a:pt x="19" y="71"/>
                </a:cubicBezTo>
                <a:close/>
                <a:moveTo>
                  <a:pt x="19" y="56"/>
                </a:moveTo>
                <a:cubicBezTo>
                  <a:pt x="19" y="56"/>
                  <a:pt x="19" y="56"/>
                  <a:pt x="19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5" y="56"/>
                  <a:pt x="46" y="55"/>
                  <a:pt x="46" y="54"/>
                </a:cubicBezTo>
                <a:cubicBezTo>
                  <a:pt x="46" y="53"/>
                  <a:pt x="45" y="52"/>
                  <a:pt x="44" y="52"/>
                </a:cubicBezTo>
                <a:cubicBezTo>
                  <a:pt x="19" y="52"/>
                  <a:pt x="19" y="52"/>
                  <a:pt x="19" y="52"/>
                </a:cubicBezTo>
                <a:cubicBezTo>
                  <a:pt x="18" y="52"/>
                  <a:pt x="17" y="53"/>
                  <a:pt x="17" y="54"/>
                </a:cubicBezTo>
                <a:cubicBezTo>
                  <a:pt x="17" y="55"/>
                  <a:pt x="18" y="56"/>
                  <a:pt x="19" y="56"/>
                </a:cubicBezTo>
                <a:close/>
                <a:moveTo>
                  <a:pt x="19" y="41"/>
                </a:moveTo>
                <a:cubicBezTo>
                  <a:pt x="19" y="41"/>
                  <a:pt x="19" y="41"/>
                  <a:pt x="19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2" y="41"/>
                  <a:pt x="63" y="40"/>
                  <a:pt x="63" y="39"/>
                </a:cubicBezTo>
                <a:cubicBezTo>
                  <a:pt x="63" y="38"/>
                  <a:pt x="62" y="37"/>
                  <a:pt x="61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8" y="37"/>
                  <a:pt x="17" y="38"/>
                  <a:pt x="17" y="39"/>
                </a:cubicBezTo>
                <a:cubicBezTo>
                  <a:pt x="17" y="40"/>
                  <a:pt x="18" y="41"/>
                  <a:pt x="19" y="41"/>
                </a:cubicBezTo>
                <a:close/>
                <a:moveTo>
                  <a:pt x="49" y="7"/>
                </a:moveTo>
                <a:cubicBezTo>
                  <a:pt x="49" y="7"/>
                  <a:pt x="49" y="7"/>
                  <a:pt x="49" y="7"/>
                </a:cubicBezTo>
                <a:cubicBezTo>
                  <a:pt x="9" y="7"/>
                  <a:pt x="9" y="7"/>
                  <a:pt x="9" y="7"/>
                </a:cubicBezTo>
                <a:cubicBezTo>
                  <a:pt x="8" y="7"/>
                  <a:pt x="8" y="8"/>
                  <a:pt x="7" y="8"/>
                </a:cubicBezTo>
                <a:cubicBezTo>
                  <a:pt x="7" y="8"/>
                  <a:pt x="7" y="9"/>
                  <a:pt x="7" y="10"/>
                </a:cubicBezTo>
                <a:cubicBezTo>
                  <a:pt x="7" y="83"/>
                  <a:pt x="7" y="83"/>
                  <a:pt x="7" y="83"/>
                </a:cubicBezTo>
                <a:cubicBezTo>
                  <a:pt x="7" y="84"/>
                  <a:pt x="7" y="84"/>
                  <a:pt x="7" y="85"/>
                </a:cubicBezTo>
                <a:cubicBezTo>
                  <a:pt x="7" y="85"/>
                  <a:pt x="7" y="85"/>
                  <a:pt x="7" y="85"/>
                </a:cubicBezTo>
                <a:cubicBezTo>
                  <a:pt x="8" y="85"/>
                  <a:pt x="8" y="85"/>
                  <a:pt x="9" y="85"/>
                </a:cubicBezTo>
                <a:cubicBezTo>
                  <a:pt x="71" y="85"/>
                  <a:pt x="71" y="85"/>
                  <a:pt x="71" y="85"/>
                </a:cubicBezTo>
                <a:cubicBezTo>
                  <a:pt x="72" y="85"/>
                  <a:pt x="72" y="85"/>
                  <a:pt x="73" y="85"/>
                </a:cubicBezTo>
                <a:cubicBezTo>
                  <a:pt x="73" y="85"/>
                  <a:pt x="73" y="85"/>
                  <a:pt x="73" y="85"/>
                </a:cubicBezTo>
                <a:cubicBezTo>
                  <a:pt x="73" y="84"/>
                  <a:pt x="73" y="84"/>
                  <a:pt x="73" y="83"/>
                </a:cubicBezTo>
                <a:cubicBezTo>
                  <a:pt x="73" y="32"/>
                  <a:pt x="73" y="32"/>
                  <a:pt x="73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5" y="32"/>
                  <a:pt x="53" y="31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0" y="28"/>
                  <a:pt x="49" y="26"/>
                  <a:pt x="49" y="23"/>
                </a:cubicBezTo>
                <a:cubicBezTo>
                  <a:pt x="49" y="7"/>
                  <a:pt x="49" y="7"/>
                  <a:pt x="49" y="7"/>
                </a:cubicBezTo>
                <a:close/>
                <a:moveTo>
                  <a:pt x="70" y="27"/>
                </a:moveTo>
                <a:cubicBezTo>
                  <a:pt x="70" y="27"/>
                  <a:pt x="70" y="27"/>
                  <a:pt x="70" y="27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4"/>
                  <a:pt x="54" y="25"/>
                  <a:pt x="54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5" y="27"/>
                  <a:pt x="56" y="27"/>
                  <a:pt x="57" y="27"/>
                </a:cubicBezTo>
                <a:cubicBezTo>
                  <a:pt x="70" y="27"/>
                  <a:pt x="70" y="27"/>
                  <a:pt x="70" y="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40" name="Freeform 32"/>
          <p:cNvSpPr>
            <a:spLocks noEditPoints="1"/>
          </p:cNvSpPr>
          <p:nvPr/>
        </p:nvSpPr>
        <p:spPr bwMode="auto">
          <a:xfrm>
            <a:off x="811213" y="4193086"/>
            <a:ext cx="273050" cy="273134"/>
          </a:xfrm>
          <a:custGeom>
            <a:avLst/>
            <a:gdLst>
              <a:gd name="T0" fmla="*/ 87 w 92"/>
              <a:gd name="T1" fmla="*/ 11 h 92"/>
              <a:gd name="T2" fmla="*/ 92 w 92"/>
              <a:gd name="T3" fmla="*/ 22 h 92"/>
              <a:gd name="T4" fmla="*/ 87 w 92"/>
              <a:gd name="T5" fmla="*/ 34 h 92"/>
              <a:gd name="T6" fmla="*/ 74 w 92"/>
              <a:gd name="T7" fmla="*/ 47 h 92"/>
              <a:gd name="T8" fmla="*/ 63 w 92"/>
              <a:gd name="T9" fmla="*/ 52 h 92"/>
              <a:gd name="T10" fmla="*/ 51 w 92"/>
              <a:gd name="T11" fmla="*/ 47 h 92"/>
              <a:gd name="T12" fmla="*/ 46 w 92"/>
              <a:gd name="T13" fmla="*/ 51 h 92"/>
              <a:gd name="T14" fmla="*/ 52 w 92"/>
              <a:gd name="T15" fmla="*/ 63 h 92"/>
              <a:gd name="T16" fmla="*/ 47 w 92"/>
              <a:gd name="T17" fmla="*/ 75 h 92"/>
              <a:gd name="T18" fmla="*/ 22 w 92"/>
              <a:gd name="T19" fmla="*/ 92 h 92"/>
              <a:gd name="T20" fmla="*/ 5 w 92"/>
              <a:gd name="T21" fmla="*/ 81 h 92"/>
              <a:gd name="T22" fmla="*/ 0 w 92"/>
              <a:gd name="T23" fmla="*/ 70 h 92"/>
              <a:gd name="T24" fmla="*/ 5 w 92"/>
              <a:gd name="T25" fmla="*/ 58 h 92"/>
              <a:gd name="T26" fmla="*/ 5 w 92"/>
              <a:gd name="T27" fmla="*/ 58 h 92"/>
              <a:gd name="T28" fmla="*/ 29 w 92"/>
              <a:gd name="T29" fmla="*/ 40 h 92"/>
              <a:gd name="T30" fmla="*/ 41 w 92"/>
              <a:gd name="T31" fmla="*/ 45 h 92"/>
              <a:gd name="T32" fmla="*/ 41 w 92"/>
              <a:gd name="T33" fmla="*/ 46 h 92"/>
              <a:gd name="T34" fmla="*/ 45 w 92"/>
              <a:gd name="T35" fmla="*/ 41 h 92"/>
              <a:gd name="T36" fmla="*/ 40 w 92"/>
              <a:gd name="T37" fmla="*/ 29 h 92"/>
              <a:gd name="T38" fmla="*/ 45 w 92"/>
              <a:gd name="T39" fmla="*/ 18 h 92"/>
              <a:gd name="T40" fmla="*/ 58 w 92"/>
              <a:gd name="T41" fmla="*/ 5 h 92"/>
              <a:gd name="T42" fmla="*/ 81 w 92"/>
              <a:gd name="T43" fmla="*/ 5 h 92"/>
              <a:gd name="T44" fmla="*/ 82 w 92"/>
              <a:gd name="T45" fmla="*/ 16 h 92"/>
              <a:gd name="T46" fmla="*/ 76 w 92"/>
              <a:gd name="T47" fmla="*/ 10 h 92"/>
              <a:gd name="T48" fmla="*/ 70 w 92"/>
              <a:gd name="T49" fmla="*/ 7 h 92"/>
              <a:gd name="T50" fmla="*/ 63 w 92"/>
              <a:gd name="T51" fmla="*/ 10 h 92"/>
              <a:gd name="T52" fmla="*/ 47 w 92"/>
              <a:gd name="T53" fmla="*/ 29 h 92"/>
              <a:gd name="T54" fmla="*/ 50 w 92"/>
              <a:gd name="T55" fmla="*/ 36 h 92"/>
              <a:gd name="T56" fmla="*/ 51 w 92"/>
              <a:gd name="T57" fmla="*/ 36 h 92"/>
              <a:gd name="T58" fmla="*/ 62 w 92"/>
              <a:gd name="T59" fmla="*/ 30 h 92"/>
              <a:gd name="T60" fmla="*/ 56 w 92"/>
              <a:gd name="T61" fmla="*/ 41 h 92"/>
              <a:gd name="T62" fmla="*/ 56 w 92"/>
              <a:gd name="T63" fmla="*/ 42 h 92"/>
              <a:gd name="T64" fmla="*/ 69 w 92"/>
              <a:gd name="T65" fmla="*/ 42 h 92"/>
              <a:gd name="T66" fmla="*/ 82 w 92"/>
              <a:gd name="T67" fmla="*/ 29 h 92"/>
              <a:gd name="T68" fmla="*/ 85 w 92"/>
              <a:gd name="T69" fmla="*/ 22 h 92"/>
              <a:gd name="T70" fmla="*/ 82 w 92"/>
              <a:gd name="T71" fmla="*/ 16 h 92"/>
              <a:gd name="T72" fmla="*/ 42 w 92"/>
              <a:gd name="T73" fmla="*/ 56 h 92"/>
              <a:gd name="T74" fmla="*/ 35 w 92"/>
              <a:gd name="T75" fmla="*/ 62 h 92"/>
              <a:gd name="T76" fmla="*/ 30 w 92"/>
              <a:gd name="T77" fmla="*/ 57 h 92"/>
              <a:gd name="T78" fmla="*/ 36 w 92"/>
              <a:gd name="T79" fmla="*/ 50 h 92"/>
              <a:gd name="T80" fmla="*/ 36 w 92"/>
              <a:gd name="T81" fmla="*/ 50 h 92"/>
              <a:gd name="T82" fmla="*/ 23 w 92"/>
              <a:gd name="T83" fmla="*/ 50 h 92"/>
              <a:gd name="T84" fmla="*/ 10 w 92"/>
              <a:gd name="T85" fmla="*/ 63 h 92"/>
              <a:gd name="T86" fmla="*/ 7 w 92"/>
              <a:gd name="T87" fmla="*/ 70 h 92"/>
              <a:gd name="T88" fmla="*/ 16 w 92"/>
              <a:gd name="T89" fmla="*/ 82 h 92"/>
              <a:gd name="T90" fmla="*/ 29 w 92"/>
              <a:gd name="T91" fmla="*/ 82 h 92"/>
              <a:gd name="T92" fmla="*/ 42 w 92"/>
              <a:gd name="T93" fmla="*/ 70 h 92"/>
              <a:gd name="T94" fmla="*/ 45 w 92"/>
              <a:gd name="T95" fmla="*/ 63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2" h="92">
                <a:moveTo>
                  <a:pt x="81" y="5"/>
                </a:moveTo>
                <a:cubicBezTo>
                  <a:pt x="87" y="11"/>
                  <a:pt x="87" y="11"/>
                  <a:pt x="87" y="11"/>
                </a:cubicBezTo>
                <a:cubicBezTo>
                  <a:pt x="87" y="11"/>
                  <a:pt x="87" y="11"/>
                  <a:pt x="87" y="11"/>
                </a:cubicBezTo>
                <a:cubicBezTo>
                  <a:pt x="91" y="14"/>
                  <a:pt x="92" y="18"/>
                  <a:pt x="92" y="22"/>
                </a:cubicBezTo>
                <a:cubicBezTo>
                  <a:pt x="92" y="22"/>
                  <a:pt x="92" y="22"/>
                  <a:pt x="92" y="22"/>
                </a:cubicBezTo>
                <a:cubicBezTo>
                  <a:pt x="92" y="26"/>
                  <a:pt x="91" y="31"/>
                  <a:pt x="87" y="34"/>
                </a:cubicBezTo>
                <a:cubicBezTo>
                  <a:pt x="87" y="34"/>
                  <a:pt x="87" y="34"/>
                  <a:pt x="87" y="34"/>
                </a:cubicBezTo>
                <a:cubicBezTo>
                  <a:pt x="74" y="47"/>
                  <a:pt x="74" y="47"/>
                  <a:pt x="74" y="47"/>
                </a:cubicBezTo>
                <a:cubicBezTo>
                  <a:pt x="74" y="47"/>
                  <a:pt x="74" y="47"/>
                  <a:pt x="74" y="47"/>
                </a:cubicBezTo>
                <a:cubicBezTo>
                  <a:pt x="71" y="50"/>
                  <a:pt x="67" y="52"/>
                  <a:pt x="63" y="52"/>
                </a:cubicBezTo>
                <a:cubicBezTo>
                  <a:pt x="59" y="52"/>
                  <a:pt x="54" y="50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6"/>
                  <a:pt x="51" y="46"/>
                  <a:pt x="51" y="46"/>
                </a:cubicBezTo>
                <a:cubicBezTo>
                  <a:pt x="46" y="51"/>
                  <a:pt x="46" y="51"/>
                  <a:pt x="46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50" y="54"/>
                  <a:pt x="52" y="59"/>
                  <a:pt x="52" y="63"/>
                </a:cubicBezTo>
                <a:cubicBezTo>
                  <a:pt x="52" y="67"/>
                  <a:pt x="50" y="71"/>
                  <a:pt x="47" y="74"/>
                </a:cubicBezTo>
                <a:cubicBezTo>
                  <a:pt x="47" y="75"/>
                  <a:pt x="47" y="75"/>
                  <a:pt x="47" y="75"/>
                </a:cubicBezTo>
                <a:cubicBezTo>
                  <a:pt x="34" y="87"/>
                  <a:pt x="34" y="87"/>
                  <a:pt x="34" y="87"/>
                </a:cubicBezTo>
                <a:cubicBezTo>
                  <a:pt x="31" y="91"/>
                  <a:pt x="26" y="92"/>
                  <a:pt x="22" y="92"/>
                </a:cubicBezTo>
                <a:cubicBezTo>
                  <a:pt x="18" y="92"/>
                  <a:pt x="14" y="91"/>
                  <a:pt x="11" y="87"/>
                </a:cubicBezTo>
                <a:cubicBezTo>
                  <a:pt x="5" y="81"/>
                  <a:pt x="5" y="81"/>
                  <a:pt x="5" y="81"/>
                </a:cubicBezTo>
                <a:cubicBezTo>
                  <a:pt x="5" y="81"/>
                  <a:pt x="5" y="81"/>
                  <a:pt x="5" y="81"/>
                </a:cubicBezTo>
                <a:cubicBezTo>
                  <a:pt x="1" y="78"/>
                  <a:pt x="0" y="74"/>
                  <a:pt x="0" y="70"/>
                </a:cubicBezTo>
                <a:cubicBezTo>
                  <a:pt x="0" y="66"/>
                  <a:pt x="1" y="61"/>
                  <a:pt x="5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18" y="45"/>
                  <a:pt x="18" y="45"/>
                  <a:pt x="18" y="45"/>
                </a:cubicBezTo>
                <a:cubicBezTo>
                  <a:pt x="21" y="42"/>
                  <a:pt x="25" y="40"/>
                  <a:pt x="29" y="40"/>
                </a:cubicBezTo>
                <a:cubicBezTo>
                  <a:pt x="33" y="40"/>
                  <a:pt x="38" y="42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6"/>
                  <a:pt x="41" y="46"/>
                  <a:pt x="41" y="46"/>
                </a:cubicBezTo>
                <a:cubicBezTo>
                  <a:pt x="46" y="41"/>
                  <a:pt x="46" y="41"/>
                  <a:pt x="46" y="41"/>
                </a:cubicBezTo>
                <a:cubicBezTo>
                  <a:pt x="45" y="41"/>
                  <a:pt x="45" y="41"/>
                  <a:pt x="45" y="41"/>
                </a:cubicBezTo>
                <a:cubicBezTo>
                  <a:pt x="42" y="38"/>
                  <a:pt x="40" y="34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5"/>
                  <a:pt x="42" y="21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58" y="5"/>
                  <a:pt x="58" y="5"/>
                  <a:pt x="58" y="5"/>
                </a:cubicBezTo>
                <a:cubicBezTo>
                  <a:pt x="61" y="1"/>
                  <a:pt x="66" y="0"/>
                  <a:pt x="70" y="0"/>
                </a:cubicBezTo>
                <a:cubicBezTo>
                  <a:pt x="74" y="0"/>
                  <a:pt x="78" y="1"/>
                  <a:pt x="81" y="5"/>
                </a:cubicBezTo>
                <a:cubicBezTo>
                  <a:pt x="81" y="5"/>
                  <a:pt x="81" y="5"/>
                  <a:pt x="81" y="5"/>
                </a:cubicBezTo>
                <a:close/>
                <a:moveTo>
                  <a:pt x="82" y="16"/>
                </a:moveTo>
                <a:cubicBezTo>
                  <a:pt x="82" y="16"/>
                  <a:pt x="82" y="16"/>
                  <a:pt x="82" y="16"/>
                </a:cubicBezTo>
                <a:cubicBezTo>
                  <a:pt x="76" y="10"/>
                  <a:pt x="76" y="10"/>
                  <a:pt x="76" y="10"/>
                </a:cubicBezTo>
                <a:cubicBezTo>
                  <a:pt x="76" y="10"/>
                  <a:pt x="76" y="10"/>
                  <a:pt x="76" y="10"/>
                </a:cubicBezTo>
                <a:cubicBezTo>
                  <a:pt x="75" y="8"/>
                  <a:pt x="72" y="7"/>
                  <a:pt x="70" y="7"/>
                </a:cubicBezTo>
                <a:cubicBezTo>
                  <a:pt x="67" y="7"/>
                  <a:pt x="65" y="8"/>
                  <a:pt x="63" y="10"/>
                </a:cubicBezTo>
                <a:cubicBezTo>
                  <a:pt x="63" y="10"/>
                  <a:pt x="63" y="10"/>
                  <a:pt x="63" y="10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4"/>
                  <a:pt x="47" y="27"/>
                  <a:pt x="47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32"/>
                  <a:pt x="48" y="34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1" y="36"/>
                  <a:pt x="51" y="36"/>
                  <a:pt x="51" y="36"/>
                </a:cubicBezTo>
                <a:cubicBezTo>
                  <a:pt x="57" y="30"/>
                  <a:pt x="57" y="30"/>
                  <a:pt x="57" y="30"/>
                </a:cubicBezTo>
                <a:cubicBezTo>
                  <a:pt x="58" y="29"/>
                  <a:pt x="61" y="29"/>
                  <a:pt x="62" y="30"/>
                </a:cubicBezTo>
                <a:cubicBezTo>
                  <a:pt x="63" y="31"/>
                  <a:pt x="63" y="34"/>
                  <a:pt x="62" y="35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8" y="44"/>
                  <a:pt x="60" y="45"/>
                  <a:pt x="63" y="45"/>
                </a:cubicBezTo>
                <a:cubicBezTo>
                  <a:pt x="65" y="45"/>
                  <a:pt x="68" y="44"/>
                  <a:pt x="69" y="42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4" y="27"/>
                  <a:pt x="85" y="25"/>
                  <a:pt x="85" y="22"/>
                </a:cubicBezTo>
                <a:cubicBezTo>
                  <a:pt x="85" y="22"/>
                  <a:pt x="85" y="22"/>
                  <a:pt x="85" y="22"/>
                </a:cubicBezTo>
                <a:cubicBezTo>
                  <a:pt x="85" y="20"/>
                  <a:pt x="84" y="17"/>
                  <a:pt x="82" y="16"/>
                </a:cubicBezTo>
                <a:cubicBezTo>
                  <a:pt x="82" y="16"/>
                  <a:pt x="82" y="16"/>
                  <a:pt x="82" y="16"/>
                </a:cubicBezTo>
                <a:close/>
                <a:moveTo>
                  <a:pt x="42" y="56"/>
                </a:moveTo>
                <a:cubicBezTo>
                  <a:pt x="42" y="56"/>
                  <a:pt x="42" y="56"/>
                  <a:pt x="42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35" y="62"/>
                  <a:pt x="35" y="62"/>
                  <a:pt x="35" y="62"/>
                </a:cubicBezTo>
                <a:cubicBezTo>
                  <a:pt x="34" y="63"/>
                  <a:pt x="31" y="63"/>
                  <a:pt x="30" y="62"/>
                </a:cubicBezTo>
                <a:cubicBezTo>
                  <a:pt x="29" y="61"/>
                  <a:pt x="29" y="58"/>
                  <a:pt x="30" y="57"/>
                </a:cubicBezTo>
                <a:cubicBezTo>
                  <a:pt x="36" y="51"/>
                  <a:pt x="36" y="51"/>
                  <a:pt x="36" y="51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4" y="48"/>
                  <a:pt x="32" y="47"/>
                  <a:pt x="29" y="47"/>
                </a:cubicBezTo>
                <a:cubicBezTo>
                  <a:pt x="27" y="47"/>
                  <a:pt x="24" y="48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8" y="65"/>
                  <a:pt x="7" y="67"/>
                  <a:pt x="7" y="70"/>
                </a:cubicBezTo>
                <a:cubicBezTo>
                  <a:pt x="7" y="72"/>
                  <a:pt x="8" y="75"/>
                  <a:pt x="10" y="76"/>
                </a:cubicBezTo>
                <a:cubicBezTo>
                  <a:pt x="16" y="82"/>
                  <a:pt x="16" y="82"/>
                  <a:pt x="16" y="82"/>
                </a:cubicBezTo>
                <a:cubicBezTo>
                  <a:pt x="17" y="84"/>
                  <a:pt x="20" y="85"/>
                  <a:pt x="22" y="85"/>
                </a:cubicBezTo>
                <a:cubicBezTo>
                  <a:pt x="25" y="85"/>
                  <a:pt x="27" y="84"/>
                  <a:pt x="29" y="82"/>
                </a:cubicBezTo>
                <a:cubicBezTo>
                  <a:pt x="29" y="82"/>
                  <a:pt x="29" y="82"/>
                  <a:pt x="29" y="82"/>
                </a:cubicBezTo>
                <a:cubicBezTo>
                  <a:pt x="42" y="70"/>
                  <a:pt x="42" y="70"/>
                  <a:pt x="42" y="70"/>
                </a:cubicBezTo>
                <a:cubicBezTo>
                  <a:pt x="42" y="69"/>
                  <a:pt x="42" y="69"/>
                  <a:pt x="42" y="69"/>
                </a:cubicBezTo>
                <a:cubicBezTo>
                  <a:pt x="44" y="68"/>
                  <a:pt x="45" y="65"/>
                  <a:pt x="45" y="63"/>
                </a:cubicBezTo>
                <a:cubicBezTo>
                  <a:pt x="45" y="60"/>
                  <a:pt x="44" y="58"/>
                  <a:pt x="42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49" name="Rectangle 41"/>
          <p:cNvSpPr>
            <a:spLocks noChangeArrowheads="1"/>
          </p:cNvSpPr>
          <p:nvPr/>
        </p:nvSpPr>
        <p:spPr bwMode="auto">
          <a:xfrm>
            <a:off x="1411289" y="1622131"/>
            <a:ext cx="71913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01</a:t>
            </a:r>
            <a:endParaRPr lang="zh-CN" altLang="en-US" sz="8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50" name="Rectangle 42"/>
          <p:cNvSpPr>
            <a:spLocks noChangeArrowheads="1"/>
          </p:cNvSpPr>
          <p:nvPr/>
        </p:nvSpPr>
        <p:spPr bwMode="auto">
          <a:xfrm>
            <a:off x="1411289" y="2478057"/>
            <a:ext cx="71913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02</a:t>
            </a:r>
            <a:endParaRPr lang="zh-CN" altLang="en-US" sz="80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51" name="Rectangle 43"/>
          <p:cNvSpPr>
            <a:spLocks noChangeArrowheads="1"/>
          </p:cNvSpPr>
          <p:nvPr/>
        </p:nvSpPr>
        <p:spPr bwMode="auto">
          <a:xfrm>
            <a:off x="1411289" y="3380036"/>
            <a:ext cx="71913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03</a:t>
            </a:r>
            <a:endParaRPr lang="zh-CN" altLang="en-US" sz="8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52" name="Rectangle 44"/>
          <p:cNvSpPr>
            <a:spLocks noChangeArrowheads="1"/>
          </p:cNvSpPr>
          <p:nvPr/>
        </p:nvSpPr>
        <p:spPr bwMode="auto">
          <a:xfrm>
            <a:off x="1411289" y="4269310"/>
            <a:ext cx="71913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04</a:t>
            </a:r>
            <a:endParaRPr lang="zh-CN" altLang="en-US" sz="8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43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441" name="Group 33"/>
          <p:cNvGrpSpPr/>
          <p:nvPr/>
        </p:nvGrpSpPr>
        <p:grpSpPr bwMode="auto">
          <a:xfrm>
            <a:off x="2411414" y="1445863"/>
            <a:ext cx="3887787" cy="3411002"/>
            <a:chOff x="0" y="0"/>
            <a:chExt cx="2449" cy="2148"/>
          </a:xfrm>
        </p:grpSpPr>
        <p:pic>
          <p:nvPicPr>
            <p:cNvPr id="17442" name="Picture 34" descr="iPhone_5S_freebie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43" name="Rectangle 35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4" cstate="screen"/>
              <a:srcRect/>
              <a:stretch>
                <a:fillRect r="-7874"/>
              </a:stretch>
            </a:blipFill>
            <a:ln w="6350">
              <a:noFill/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444" name="Rectangle 36"/>
          <p:cNvSpPr>
            <a:spLocks noChangeArrowheads="1"/>
          </p:cNvSpPr>
          <p:nvPr/>
        </p:nvSpPr>
        <p:spPr bwMode="auto">
          <a:xfrm>
            <a:off x="5624514" y="1704706"/>
            <a:ext cx="3024187" cy="1071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WHAT MAKES US DIFFERENT</a:t>
            </a:r>
            <a:r>
              <a:rPr lang="en-US" altLang="zh-CN" sz="10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?</a:t>
            </a:r>
            <a:endParaRPr lang="zh-CN" altLang="en-US" sz="1000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45" name="Text Box 37"/>
          <p:cNvSpPr txBox="1">
            <a:spLocks noChangeArrowheads="1"/>
          </p:cNvSpPr>
          <p:nvPr/>
        </p:nvSpPr>
        <p:spPr bwMode="auto">
          <a:xfrm>
            <a:off x="5727701" y="3121194"/>
            <a:ext cx="108074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75%</a:t>
            </a:r>
          </a:p>
        </p:txBody>
      </p:sp>
      <p:sp>
        <p:nvSpPr>
          <p:cNvPr id="17446" name="Rectangle 38"/>
          <p:cNvSpPr>
            <a:spLocks noChangeArrowheads="1"/>
          </p:cNvSpPr>
          <p:nvPr/>
        </p:nvSpPr>
        <p:spPr bwMode="auto">
          <a:xfrm>
            <a:off x="5511800" y="3754801"/>
            <a:ext cx="1512888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Weekday Sales</a:t>
            </a: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17447" name="Text Box 39"/>
          <p:cNvSpPr txBox="1">
            <a:spLocks noChangeArrowheads="1"/>
          </p:cNvSpPr>
          <p:nvPr/>
        </p:nvSpPr>
        <p:spPr bwMode="auto">
          <a:xfrm>
            <a:off x="7442201" y="3121194"/>
            <a:ext cx="108876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89%</a:t>
            </a:r>
          </a:p>
        </p:txBody>
      </p:sp>
      <p:sp>
        <p:nvSpPr>
          <p:cNvPr id="17448" name="Rectangle 40"/>
          <p:cNvSpPr>
            <a:spLocks noChangeArrowheads="1"/>
          </p:cNvSpPr>
          <p:nvPr/>
        </p:nvSpPr>
        <p:spPr bwMode="auto">
          <a:xfrm>
            <a:off x="7226300" y="3754801"/>
            <a:ext cx="1512888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Weekend Sales</a:t>
            </a: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85" name="Freeform 21"/>
          <p:cNvSpPr/>
          <p:nvPr/>
        </p:nvSpPr>
        <p:spPr bwMode="auto">
          <a:xfrm>
            <a:off x="6122988" y="1489410"/>
            <a:ext cx="527050" cy="520861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886" name="Freeform 22"/>
          <p:cNvSpPr/>
          <p:nvPr/>
        </p:nvSpPr>
        <p:spPr bwMode="auto">
          <a:xfrm>
            <a:off x="6122988" y="2313577"/>
            <a:ext cx="527050" cy="519273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887" name="Freeform 23"/>
          <p:cNvSpPr/>
          <p:nvPr/>
        </p:nvSpPr>
        <p:spPr bwMode="auto">
          <a:xfrm>
            <a:off x="6122988" y="3136155"/>
            <a:ext cx="527050" cy="520861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8" name="Freeform 24"/>
          <p:cNvSpPr/>
          <p:nvPr/>
        </p:nvSpPr>
        <p:spPr bwMode="auto">
          <a:xfrm>
            <a:off x="4752976" y="1751428"/>
            <a:ext cx="1370013" cy="2407393"/>
          </a:xfrm>
          <a:custGeom>
            <a:avLst/>
            <a:gdLst>
              <a:gd name="T0" fmla="*/ 863 w 863"/>
              <a:gd name="T1" fmla="*/ 0 h 1516"/>
              <a:gd name="T2" fmla="*/ 0 w 863"/>
              <a:gd name="T3" fmla="*/ 0 h 1516"/>
              <a:gd name="T4" fmla="*/ 0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863" y="0"/>
                </a:moveTo>
                <a:lnTo>
                  <a:pt x="0" y="0"/>
                </a:lnTo>
                <a:lnTo>
                  <a:pt x="0" y="1516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89" name="Freeform 25"/>
          <p:cNvSpPr/>
          <p:nvPr/>
        </p:nvSpPr>
        <p:spPr bwMode="auto">
          <a:xfrm>
            <a:off x="5089526" y="2574008"/>
            <a:ext cx="1033463" cy="1584814"/>
          </a:xfrm>
          <a:custGeom>
            <a:avLst/>
            <a:gdLst>
              <a:gd name="T0" fmla="*/ 651 w 651"/>
              <a:gd name="T1" fmla="*/ 0 h 998"/>
              <a:gd name="T2" fmla="*/ 0 w 651"/>
              <a:gd name="T3" fmla="*/ 0 h 998"/>
              <a:gd name="T4" fmla="*/ 0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651" y="0"/>
                </a:moveTo>
                <a:lnTo>
                  <a:pt x="0" y="0"/>
                </a:lnTo>
                <a:lnTo>
                  <a:pt x="0" y="998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90" name="Freeform 26"/>
          <p:cNvSpPr/>
          <p:nvPr/>
        </p:nvSpPr>
        <p:spPr bwMode="auto">
          <a:xfrm>
            <a:off x="5438776" y="3396586"/>
            <a:ext cx="684213" cy="762235"/>
          </a:xfrm>
          <a:custGeom>
            <a:avLst/>
            <a:gdLst>
              <a:gd name="T0" fmla="*/ 431 w 431"/>
              <a:gd name="T1" fmla="*/ 0 h 480"/>
              <a:gd name="T2" fmla="*/ 0 w 431"/>
              <a:gd name="T3" fmla="*/ 0 h 480"/>
              <a:gd name="T4" fmla="*/ 0 w 431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1" h="480">
                <a:moveTo>
                  <a:pt x="431" y="0"/>
                </a:moveTo>
                <a:lnTo>
                  <a:pt x="0" y="0"/>
                </a:lnTo>
                <a:lnTo>
                  <a:pt x="0" y="48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91" name="Freeform 27"/>
          <p:cNvSpPr/>
          <p:nvPr/>
        </p:nvSpPr>
        <p:spPr bwMode="auto">
          <a:xfrm>
            <a:off x="2493963" y="1489410"/>
            <a:ext cx="527050" cy="520861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892" name="Freeform 28"/>
          <p:cNvSpPr/>
          <p:nvPr/>
        </p:nvSpPr>
        <p:spPr bwMode="auto">
          <a:xfrm>
            <a:off x="2493963" y="2313577"/>
            <a:ext cx="527050" cy="519273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893" name="Freeform 29"/>
          <p:cNvSpPr/>
          <p:nvPr/>
        </p:nvSpPr>
        <p:spPr bwMode="auto">
          <a:xfrm>
            <a:off x="2493963" y="3136155"/>
            <a:ext cx="527050" cy="520861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94" name="Freeform 30"/>
          <p:cNvSpPr/>
          <p:nvPr/>
        </p:nvSpPr>
        <p:spPr bwMode="auto">
          <a:xfrm>
            <a:off x="3021013" y="1751428"/>
            <a:ext cx="1370012" cy="2407393"/>
          </a:xfrm>
          <a:custGeom>
            <a:avLst/>
            <a:gdLst>
              <a:gd name="T0" fmla="*/ 0 w 863"/>
              <a:gd name="T1" fmla="*/ 0 h 1516"/>
              <a:gd name="T2" fmla="*/ 863 w 863"/>
              <a:gd name="T3" fmla="*/ 0 h 1516"/>
              <a:gd name="T4" fmla="*/ 863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0" y="0"/>
                </a:moveTo>
                <a:lnTo>
                  <a:pt x="863" y="0"/>
                </a:lnTo>
                <a:lnTo>
                  <a:pt x="863" y="1516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95" name="Freeform 31"/>
          <p:cNvSpPr/>
          <p:nvPr/>
        </p:nvSpPr>
        <p:spPr bwMode="auto">
          <a:xfrm>
            <a:off x="3021013" y="2574008"/>
            <a:ext cx="1033462" cy="1584814"/>
          </a:xfrm>
          <a:custGeom>
            <a:avLst/>
            <a:gdLst>
              <a:gd name="T0" fmla="*/ 0 w 651"/>
              <a:gd name="T1" fmla="*/ 0 h 998"/>
              <a:gd name="T2" fmla="*/ 651 w 651"/>
              <a:gd name="T3" fmla="*/ 0 h 998"/>
              <a:gd name="T4" fmla="*/ 651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0" y="0"/>
                </a:moveTo>
                <a:lnTo>
                  <a:pt x="651" y="0"/>
                </a:lnTo>
                <a:lnTo>
                  <a:pt x="651" y="998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96" name="Freeform 32"/>
          <p:cNvSpPr/>
          <p:nvPr/>
        </p:nvSpPr>
        <p:spPr bwMode="auto">
          <a:xfrm>
            <a:off x="3021013" y="3396586"/>
            <a:ext cx="685800" cy="762235"/>
          </a:xfrm>
          <a:custGeom>
            <a:avLst/>
            <a:gdLst>
              <a:gd name="T0" fmla="*/ 0 w 432"/>
              <a:gd name="T1" fmla="*/ 0 h 480"/>
              <a:gd name="T2" fmla="*/ 432 w 432"/>
              <a:gd name="T3" fmla="*/ 0 h 480"/>
              <a:gd name="T4" fmla="*/ 432 w 432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" h="480">
                <a:moveTo>
                  <a:pt x="0" y="0"/>
                </a:moveTo>
                <a:lnTo>
                  <a:pt x="432" y="0"/>
                </a:lnTo>
                <a:lnTo>
                  <a:pt x="432" y="48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97" name="Freeform 33"/>
          <p:cNvSpPr>
            <a:spLocks noEditPoints="1"/>
          </p:cNvSpPr>
          <p:nvPr/>
        </p:nvSpPr>
        <p:spPr bwMode="auto">
          <a:xfrm>
            <a:off x="2630488" y="1632329"/>
            <a:ext cx="254000" cy="235023"/>
          </a:xfrm>
          <a:custGeom>
            <a:avLst/>
            <a:gdLst>
              <a:gd name="T0" fmla="*/ 100 w 129"/>
              <a:gd name="T1" fmla="*/ 66 h 119"/>
              <a:gd name="T2" fmla="*/ 105 w 129"/>
              <a:gd name="T3" fmla="*/ 61 h 119"/>
              <a:gd name="T4" fmla="*/ 110 w 129"/>
              <a:gd name="T5" fmla="*/ 66 h 119"/>
              <a:gd name="T6" fmla="*/ 110 w 129"/>
              <a:gd name="T7" fmla="*/ 115 h 119"/>
              <a:gd name="T8" fmla="*/ 105 w 129"/>
              <a:gd name="T9" fmla="*/ 119 h 119"/>
              <a:gd name="T10" fmla="*/ 105 w 129"/>
              <a:gd name="T11" fmla="*/ 119 h 119"/>
              <a:gd name="T12" fmla="*/ 24 w 129"/>
              <a:gd name="T13" fmla="*/ 119 h 119"/>
              <a:gd name="T14" fmla="*/ 19 w 129"/>
              <a:gd name="T15" fmla="*/ 115 h 119"/>
              <a:gd name="T16" fmla="*/ 19 w 129"/>
              <a:gd name="T17" fmla="*/ 114 h 119"/>
              <a:gd name="T18" fmla="*/ 19 w 129"/>
              <a:gd name="T19" fmla="*/ 66 h 119"/>
              <a:gd name="T20" fmla="*/ 24 w 129"/>
              <a:gd name="T21" fmla="*/ 61 h 119"/>
              <a:gd name="T22" fmla="*/ 29 w 129"/>
              <a:gd name="T23" fmla="*/ 66 h 119"/>
              <a:gd name="T24" fmla="*/ 29 w 129"/>
              <a:gd name="T25" fmla="*/ 110 h 119"/>
              <a:gd name="T26" fmla="*/ 45 w 129"/>
              <a:gd name="T27" fmla="*/ 110 h 119"/>
              <a:gd name="T28" fmla="*/ 45 w 129"/>
              <a:gd name="T29" fmla="*/ 61 h 119"/>
              <a:gd name="T30" fmla="*/ 48 w 129"/>
              <a:gd name="T31" fmla="*/ 58 h 119"/>
              <a:gd name="T32" fmla="*/ 48 w 129"/>
              <a:gd name="T33" fmla="*/ 58 h 119"/>
              <a:gd name="T34" fmla="*/ 81 w 129"/>
              <a:gd name="T35" fmla="*/ 58 h 119"/>
              <a:gd name="T36" fmla="*/ 85 w 129"/>
              <a:gd name="T37" fmla="*/ 61 h 119"/>
              <a:gd name="T38" fmla="*/ 85 w 129"/>
              <a:gd name="T39" fmla="*/ 61 h 119"/>
              <a:gd name="T40" fmla="*/ 85 w 129"/>
              <a:gd name="T41" fmla="*/ 110 h 119"/>
              <a:gd name="T42" fmla="*/ 100 w 129"/>
              <a:gd name="T43" fmla="*/ 110 h 119"/>
              <a:gd name="T44" fmla="*/ 100 w 129"/>
              <a:gd name="T45" fmla="*/ 66 h 119"/>
              <a:gd name="T46" fmla="*/ 51 w 129"/>
              <a:gd name="T47" fmla="*/ 110 h 119"/>
              <a:gd name="T48" fmla="*/ 51 w 129"/>
              <a:gd name="T49" fmla="*/ 110 h 119"/>
              <a:gd name="T50" fmla="*/ 79 w 129"/>
              <a:gd name="T51" fmla="*/ 110 h 119"/>
              <a:gd name="T52" fmla="*/ 79 w 129"/>
              <a:gd name="T53" fmla="*/ 64 h 119"/>
              <a:gd name="T54" fmla="*/ 51 w 129"/>
              <a:gd name="T55" fmla="*/ 64 h 119"/>
              <a:gd name="T56" fmla="*/ 51 w 129"/>
              <a:gd name="T57" fmla="*/ 110 h 119"/>
              <a:gd name="T58" fmla="*/ 9 w 129"/>
              <a:gd name="T59" fmla="*/ 68 h 119"/>
              <a:gd name="T60" fmla="*/ 9 w 129"/>
              <a:gd name="T61" fmla="*/ 68 h 119"/>
              <a:gd name="T62" fmla="*/ 65 w 129"/>
              <a:gd name="T63" fmla="*/ 12 h 119"/>
              <a:gd name="T64" fmla="*/ 120 w 129"/>
              <a:gd name="T65" fmla="*/ 68 h 119"/>
              <a:gd name="T66" fmla="*/ 127 w 129"/>
              <a:gd name="T67" fmla="*/ 68 h 119"/>
              <a:gd name="T68" fmla="*/ 127 w 129"/>
              <a:gd name="T69" fmla="*/ 61 h 119"/>
              <a:gd name="T70" fmla="*/ 68 w 129"/>
              <a:gd name="T71" fmla="*/ 2 h 119"/>
              <a:gd name="T72" fmla="*/ 68 w 129"/>
              <a:gd name="T73" fmla="*/ 2 h 119"/>
              <a:gd name="T74" fmla="*/ 61 w 129"/>
              <a:gd name="T75" fmla="*/ 2 h 119"/>
              <a:gd name="T76" fmla="*/ 2 w 129"/>
              <a:gd name="T77" fmla="*/ 61 h 119"/>
              <a:gd name="T78" fmla="*/ 2 w 129"/>
              <a:gd name="T79" fmla="*/ 68 h 119"/>
              <a:gd name="T80" fmla="*/ 9 w 129"/>
              <a:gd name="T81" fmla="*/ 6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9" h="119">
                <a:moveTo>
                  <a:pt x="100" y="66"/>
                </a:moveTo>
                <a:cubicBezTo>
                  <a:pt x="100" y="64"/>
                  <a:pt x="103" y="61"/>
                  <a:pt x="105" y="61"/>
                </a:cubicBezTo>
                <a:cubicBezTo>
                  <a:pt x="108" y="61"/>
                  <a:pt x="110" y="64"/>
                  <a:pt x="110" y="66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0" y="117"/>
                  <a:pt x="108" y="119"/>
                  <a:pt x="105" y="119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19"/>
                  <a:pt x="19" y="117"/>
                  <a:pt x="19" y="115"/>
                </a:cubicBezTo>
                <a:cubicBezTo>
                  <a:pt x="19" y="114"/>
                  <a:pt x="19" y="114"/>
                  <a:pt x="19" y="114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4"/>
                  <a:pt x="21" y="61"/>
                  <a:pt x="24" y="61"/>
                </a:cubicBezTo>
                <a:cubicBezTo>
                  <a:pt x="27" y="61"/>
                  <a:pt x="29" y="64"/>
                  <a:pt x="29" y="66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59"/>
                  <a:pt x="46" y="58"/>
                  <a:pt x="48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83" y="58"/>
                  <a:pt x="85" y="59"/>
                  <a:pt x="85" y="61"/>
                </a:cubicBezTo>
                <a:cubicBezTo>
                  <a:pt x="85" y="61"/>
                  <a:pt x="85" y="61"/>
                  <a:pt x="85" y="61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100" y="110"/>
                  <a:pt x="100" y="110"/>
                  <a:pt x="100" y="110"/>
                </a:cubicBezTo>
                <a:cubicBezTo>
                  <a:pt x="100" y="66"/>
                  <a:pt x="100" y="66"/>
                  <a:pt x="100" y="66"/>
                </a:cubicBezTo>
                <a:close/>
                <a:moveTo>
                  <a:pt x="51" y="110"/>
                </a:moveTo>
                <a:cubicBezTo>
                  <a:pt x="51" y="110"/>
                  <a:pt x="51" y="110"/>
                  <a:pt x="51" y="110"/>
                </a:cubicBezTo>
                <a:cubicBezTo>
                  <a:pt x="79" y="110"/>
                  <a:pt x="79" y="110"/>
                  <a:pt x="79" y="110"/>
                </a:cubicBezTo>
                <a:cubicBezTo>
                  <a:pt x="79" y="64"/>
                  <a:pt x="79" y="64"/>
                  <a:pt x="79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110"/>
                  <a:pt x="51" y="110"/>
                  <a:pt x="51" y="110"/>
                </a:cubicBezTo>
                <a:close/>
                <a:moveTo>
                  <a:pt x="9" y="68"/>
                </a:moveTo>
                <a:cubicBezTo>
                  <a:pt x="9" y="68"/>
                  <a:pt x="9" y="68"/>
                  <a:pt x="9" y="68"/>
                </a:cubicBezTo>
                <a:cubicBezTo>
                  <a:pt x="65" y="12"/>
                  <a:pt x="65" y="12"/>
                  <a:pt x="65" y="12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2" y="70"/>
                  <a:pt x="125" y="70"/>
                  <a:pt x="127" y="68"/>
                </a:cubicBezTo>
                <a:cubicBezTo>
                  <a:pt x="129" y="66"/>
                  <a:pt x="129" y="63"/>
                  <a:pt x="127" y="61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6" y="0"/>
                  <a:pt x="63" y="0"/>
                  <a:pt x="61" y="2"/>
                </a:cubicBezTo>
                <a:cubicBezTo>
                  <a:pt x="2" y="61"/>
                  <a:pt x="2" y="61"/>
                  <a:pt x="2" y="61"/>
                </a:cubicBezTo>
                <a:cubicBezTo>
                  <a:pt x="0" y="63"/>
                  <a:pt x="0" y="66"/>
                  <a:pt x="2" y="68"/>
                </a:cubicBezTo>
                <a:cubicBezTo>
                  <a:pt x="4" y="70"/>
                  <a:pt x="7" y="70"/>
                  <a:pt x="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98" name="Freeform 34"/>
          <p:cNvSpPr>
            <a:spLocks noEditPoints="1"/>
          </p:cNvSpPr>
          <p:nvPr/>
        </p:nvSpPr>
        <p:spPr bwMode="auto">
          <a:xfrm>
            <a:off x="6300789" y="2451733"/>
            <a:ext cx="173037" cy="244550"/>
          </a:xfrm>
          <a:custGeom>
            <a:avLst/>
            <a:gdLst>
              <a:gd name="T0" fmla="*/ 77 w 88"/>
              <a:gd name="T1" fmla="*/ 33 h 124"/>
              <a:gd name="T2" fmla="*/ 67 w 88"/>
              <a:gd name="T3" fmla="*/ 57 h 124"/>
              <a:gd name="T4" fmla="*/ 67 w 88"/>
              <a:gd name="T5" fmla="*/ 57 h 124"/>
              <a:gd name="T6" fmla="*/ 85 w 88"/>
              <a:gd name="T7" fmla="*/ 79 h 124"/>
              <a:gd name="T8" fmla="*/ 88 w 88"/>
              <a:gd name="T9" fmla="*/ 104 h 124"/>
              <a:gd name="T10" fmla="*/ 79 w 88"/>
              <a:gd name="T11" fmla="*/ 115 h 124"/>
              <a:gd name="T12" fmla="*/ 69 w 88"/>
              <a:gd name="T13" fmla="*/ 115 h 124"/>
              <a:gd name="T14" fmla="*/ 64 w 88"/>
              <a:gd name="T15" fmla="*/ 124 h 124"/>
              <a:gd name="T16" fmla="*/ 23 w 88"/>
              <a:gd name="T17" fmla="*/ 124 h 124"/>
              <a:gd name="T18" fmla="*/ 19 w 88"/>
              <a:gd name="T19" fmla="*/ 119 h 124"/>
              <a:gd name="T20" fmla="*/ 9 w 88"/>
              <a:gd name="T21" fmla="*/ 115 h 124"/>
              <a:gd name="T22" fmla="*/ 2 w 88"/>
              <a:gd name="T23" fmla="*/ 111 h 124"/>
              <a:gd name="T24" fmla="*/ 0 w 88"/>
              <a:gd name="T25" fmla="*/ 93 h 124"/>
              <a:gd name="T26" fmla="*/ 20 w 88"/>
              <a:gd name="T27" fmla="*/ 57 h 124"/>
              <a:gd name="T28" fmla="*/ 20 w 88"/>
              <a:gd name="T29" fmla="*/ 57 h 124"/>
              <a:gd name="T30" fmla="*/ 44 w 88"/>
              <a:gd name="T31" fmla="*/ 0 h 124"/>
              <a:gd name="T32" fmla="*/ 22 w 88"/>
              <a:gd name="T33" fmla="*/ 105 h 124"/>
              <a:gd name="T34" fmla="*/ 25 w 88"/>
              <a:gd name="T35" fmla="*/ 89 h 124"/>
              <a:gd name="T36" fmla="*/ 28 w 88"/>
              <a:gd name="T37" fmla="*/ 109 h 124"/>
              <a:gd name="T38" fmla="*/ 28 w 88"/>
              <a:gd name="T39" fmla="*/ 114 h 124"/>
              <a:gd name="T40" fmla="*/ 59 w 88"/>
              <a:gd name="T41" fmla="*/ 110 h 124"/>
              <a:gd name="T42" fmla="*/ 59 w 88"/>
              <a:gd name="T43" fmla="*/ 109 h 124"/>
              <a:gd name="T44" fmla="*/ 62 w 88"/>
              <a:gd name="T45" fmla="*/ 89 h 124"/>
              <a:gd name="T46" fmla="*/ 65 w 88"/>
              <a:gd name="T47" fmla="*/ 105 h 124"/>
              <a:gd name="T48" fmla="*/ 78 w 88"/>
              <a:gd name="T49" fmla="*/ 104 h 124"/>
              <a:gd name="T50" fmla="*/ 76 w 88"/>
              <a:gd name="T51" fmla="*/ 83 h 124"/>
              <a:gd name="T52" fmla="*/ 59 w 88"/>
              <a:gd name="T53" fmla="*/ 63 h 124"/>
              <a:gd name="T54" fmla="*/ 28 w 88"/>
              <a:gd name="T55" fmla="*/ 63 h 124"/>
              <a:gd name="T56" fmla="*/ 10 w 88"/>
              <a:gd name="T57" fmla="*/ 93 h 124"/>
              <a:gd name="T58" fmla="*/ 10 w 88"/>
              <a:gd name="T59" fmla="*/ 105 h 124"/>
              <a:gd name="T60" fmla="*/ 44 w 88"/>
              <a:gd name="T61" fmla="*/ 9 h 124"/>
              <a:gd name="T62" fmla="*/ 20 w 88"/>
              <a:gd name="T63" fmla="*/ 33 h 124"/>
              <a:gd name="T64" fmla="*/ 68 w 88"/>
              <a:gd name="T65" fmla="*/ 3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8" h="124">
                <a:moveTo>
                  <a:pt x="44" y="0"/>
                </a:moveTo>
                <a:cubicBezTo>
                  <a:pt x="62" y="0"/>
                  <a:pt x="77" y="15"/>
                  <a:pt x="77" y="33"/>
                </a:cubicBezTo>
                <a:cubicBezTo>
                  <a:pt x="77" y="43"/>
                  <a:pt x="74" y="51"/>
                  <a:pt x="68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74" y="64"/>
                  <a:pt x="81" y="70"/>
                  <a:pt x="85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83"/>
                  <a:pt x="88" y="88"/>
                  <a:pt x="88" y="93"/>
                </a:cubicBezTo>
                <a:cubicBezTo>
                  <a:pt x="88" y="104"/>
                  <a:pt x="88" y="104"/>
                  <a:pt x="88" y="104"/>
                </a:cubicBezTo>
                <a:cubicBezTo>
                  <a:pt x="88" y="106"/>
                  <a:pt x="87" y="109"/>
                  <a:pt x="85" y="111"/>
                </a:cubicBezTo>
                <a:cubicBezTo>
                  <a:pt x="84" y="113"/>
                  <a:pt x="82" y="114"/>
                  <a:pt x="79" y="115"/>
                </a:cubicBezTo>
                <a:cubicBezTo>
                  <a:pt x="79" y="115"/>
                  <a:pt x="79" y="115"/>
                  <a:pt x="78" y="115"/>
                </a:cubicBezTo>
                <a:cubicBezTo>
                  <a:pt x="69" y="115"/>
                  <a:pt x="69" y="115"/>
                  <a:pt x="69" y="115"/>
                </a:cubicBezTo>
                <a:cubicBezTo>
                  <a:pt x="69" y="119"/>
                  <a:pt x="69" y="119"/>
                  <a:pt x="69" y="119"/>
                </a:cubicBezTo>
                <a:cubicBezTo>
                  <a:pt x="69" y="122"/>
                  <a:pt x="66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1" y="124"/>
                  <a:pt x="19" y="122"/>
                  <a:pt x="19" y="119"/>
                </a:cubicBezTo>
                <a:cubicBezTo>
                  <a:pt x="19" y="119"/>
                  <a:pt x="19" y="119"/>
                  <a:pt x="19" y="119"/>
                </a:cubicBezTo>
                <a:cubicBezTo>
                  <a:pt x="19" y="115"/>
                  <a:pt x="19" y="115"/>
                  <a:pt x="19" y="115"/>
                </a:cubicBezTo>
                <a:cubicBezTo>
                  <a:pt x="9" y="115"/>
                  <a:pt x="9" y="115"/>
                  <a:pt x="9" y="115"/>
                </a:cubicBezTo>
                <a:cubicBezTo>
                  <a:pt x="9" y="115"/>
                  <a:pt x="8" y="115"/>
                  <a:pt x="8" y="115"/>
                </a:cubicBezTo>
                <a:cubicBezTo>
                  <a:pt x="5" y="114"/>
                  <a:pt x="3" y="113"/>
                  <a:pt x="2" y="111"/>
                </a:cubicBezTo>
                <a:cubicBezTo>
                  <a:pt x="0" y="109"/>
                  <a:pt x="0" y="106"/>
                  <a:pt x="0" y="104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8"/>
                  <a:pt x="1" y="83"/>
                  <a:pt x="2" y="79"/>
                </a:cubicBezTo>
                <a:cubicBezTo>
                  <a:pt x="6" y="70"/>
                  <a:pt x="13" y="64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13" y="51"/>
                  <a:pt x="10" y="42"/>
                  <a:pt x="10" y="33"/>
                </a:cubicBezTo>
                <a:cubicBezTo>
                  <a:pt x="10" y="15"/>
                  <a:pt x="25" y="0"/>
                  <a:pt x="44" y="0"/>
                </a:cubicBezTo>
                <a:close/>
                <a:moveTo>
                  <a:pt x="22" y="105"/>
                </a:moveTo>
                <a:cubicBezTo>
                  <a:pt x="22" y="105"/>
                  <a:pt x="22" y="105"/>
                  <a:pt x="22" y="105"/>
                </a:cubicBezTo>
                <a:cubicBezTo>
                  <a:pt x="22" y="92"/>
                  <a:pt x="22" y="92"/>
                  <a:pt x="22" y="92"/>
                </a:cubicBezTo>
                <a:cubicBezTo>
                  <a:pt x="22" y="90"/>
                  <a:pt x="24" y="89"/>
                  <a:pt x="25" y="89"/>
                </a:cubicBezTo>
                <a:cubicBezTo>
                  <a:pt x="27" y="89"/>
                  <a:pt x="28" y="90"/>
                  <a:pt x="28" y="92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8" y="110"/>
                  <a:pt x="28" y="110"/>
                  <a:pt x="28" y="110"/>
                </a:cubicBezTo>
                <a:cubicBezTo>
                  <a:pt x="28" y="114"/>
                  <a:pt x="28" y="114"/>
                  <a:pt x="28" y="114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59" y="92"/>
                  <a:pt x="59" y="92"/>
                  <a:pt x="59" y="92"/>
                </a:cubicBezTo>
                <a:cubicBezTo>
                  <a:pt x="59" y="90"/>
                  <a:pt x="60" y="89"/>
                  <a:pt x="62" y="89"/>
                </a:cubicBezTo>
                <a:cubicBezTo>
                  <a:pt x="63" y="89"/>
                  <a:pt x="65" y="90"/>
                  <a:pt x="65" y="92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78" y="105"/>
                  <a:pt x="78" y="105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89"/>
                  <a:pt x="77" y="86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73" y="75"/>
                  <a:pt x="65" y="69"/>
                  <a:pt x="59" y="63"/>
                </a:cubicBezTo>
                <a:cubicBezTo>
                  <a:pt x="55" y="66"/>
                  <a:pt x="49" y="67"/>
                  <a:pt x="44" y="67"/>
                </a:cubicBezTo>
                <a:cubicBezTo>
                  <a:pt x="38" y="67"/>
                  <a:pt x="33" y="66"/>
                  <a:pt x="28" y="63"/>
                </a:cubicBezTo>
                <a:cubicBezTo>
                  <a:pt x="23" y="69"/>
                  <a:pt x="15" y="75"/>
                  <a:pt x="11" y="83"/>
                </a:cubicBezTo>
                <a:cubicBezTo>
                  <a:pt x="10" y="86"/>
                  <a:pt x="10" y="89"/>
                  <a:pt x="10" y="93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10" y="104"/>
                  <a:pt x="10" y="104"/>
                  <a:pt x="10" y="105"/>
                </a:cubicBezTo>
                <a:cubicBezTo>
                  <a:pt x="22" y="105"/>
                  <a:pt x="22" y="105"/>
                  <a:pt x="22" y="105"/>
                </a:cubicBezTo>
                <a:close/>
                <a:moveTo>
                  <a:pt x="44" y="9"/>
                </a:moveTo>
                <a:cubicBezTo>
                  <a:pt x="44" y="9"/>
                  <a:pt x="44" y="9"/>
                  <a:pt x="44" y="9"/>
                </a:cubicBezTo>
                <a:cubicBezTo>
                  <a:pt x="30" y="9"/>
                  <a:pt x="20" y="20"/>
                  <a:pt x="20" y="33"/>
                </a:cubicBezTo>
                <a:cubicBezTo>
                  <a:pt x="20" y="47"/>
                  <a:pt x="31" y="57"/>
                  <a:pt x="44" y="57"/>
                </a:cubicBezTo>
                <a:cubicBezTo>
                  <a:pt x="57" y="57"/>
                  <a:pt x="68" y="47"/>
                  <a:pt x="68" y="33"/>
                </a:cubicBezTo>
                <a:cubicBezTo>
                  <a:pt x="68" y="20"/>
                  <a:pt x="57" y="9"/>
                  <a:pt x="4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99" name="Freeform 35"/>
          <p:cNvSpPr>
            <a:spLocks noEditPoints="1"/>
          </p:cNvSpPr>
          <p:nvPr/>
        </p:nvSpPr>
        <p:spPr bwMode="auto">
          <a:xfrm>
            <a:off x="6273801" y="1608509"/>
            <a:ext cx="220663" cy="281075"/>
          </a:xfrm>
          <a:custGeom>
            <a:avLst/>
            <a:gdLst>
              <a:gd name="T0" fmla="*/ 99 w 111"/>
              <a:gd name="T1" fmla="*/ 127 h 142"/>
              <a:gd name="T2" fmla="*/ 90 w 111"/>
              <a:gd name="T3" fmla="*/ 134 h 142"/>
              <a:gd name="T4" fmla="*/ 62 w 111"/>
              <a:gd name="T5" fmla="*/ 141 h 142"/>
              <a:gd name="T6" fmla="*/ 35 w 111"/>
              <a:gd name="T7" fmla="*/ 129 h 142"/>
              <a:gd name="T8" fmla="*/ 35 w 111"/>
              <a:gd name="T9" fmla="*/ 129 h 142"/>
              <a:gd name="T10" fmla="*/ 35 w 111"/>
              <a:gd name="T11" fmla="*/ 129 h 142"/>
              <a:gd name="T12" fmla="*/ 28 w 111"/>
              <a:gd name="T13" fmla="*/ 120 h 142"/>
              <a:gd name="T14" fmla="*/ 13 w 111"/>
              <a:gd name="T15" fmla="*/ 95 h 142"/>
              <a:gd name="T16" fmla="*/ 13 w 111"/>
              <a:gd name="T17" fmla="*/ 95 h 142"/>
              <a:gd name="T18" fmla="*/ 5 w 111"/>
              <a:gd name="T19" fmla="*/ 80 h 142"/>
              <a:gd name="T20" fmla="*/ 15 w 111"/>
              <a:gd name="T21" fmla="*/ 60 h 142"/>
              <a:gd name="T22" fmla="*/ 28 w 111"/>
              <a:gd name="T23" fmla="*/ 66 h 142"/>
              <a:gd name="T24" fmla="*/ 29 w 111"/>
              <a:gd name="T25" fmla="*/ 67 h 142"/>
              <a:gd name="T26" fmla="*/ 30 w 111"/>
              <a:gd name="T27" fmla="*/ 69 h 142"/>
              <a:gd name="T28" fmla="*/ 30 w 111"/>
              <a:gd name="T29" fmla="*/ 22 h 142"/>
              <a:gd name="T30" fmla="*/ 49 w 111"/>
              <a:gd name="T31" fmla="*/ 11 h 142"/>
              <a:gd name="T32" fmla="*/ 73 w 111"/>
              <a:gd name="T33" fmla="*/ 11 h 142"/>
              <a:gd name="T34" fmla="*/ 92 w 111"/>
              <a:gd name="T35" fmla="*/ 22 h 142"/>
              <a:gd name="T36" fmla="*/ 92 w 111"/>
              <a:gd name="T37" fmla="*/ 22 h 142"/>
              <a:gd name="T38" fmla="*/ 93 w 111"/>
              <a:gd name="T39" fmla="*/ 22 h 142"/>
              <a:gd name="T40" fmla="*/ 111 w 111"/>
              <a:gd name="T41" fmla="*/ 34 h 142"/>
              <a:gd name="T42" fmla="*/ 111 w 111"/>
              <a:gd name="T43" fmla="*/ 97 h 142"/>
              <a:gd name="T44" fmla="*/ 108 w 111"/>
              <a:gd name="T45" fmla="*/ 113 h 142"/>
              <a:gd name="T46" fmla="*/ 99 w 111"/>
              <a:gd name="T47" fmla="*/ 127 h 142"/>
              <a:gd name="T48" fmla="*/ 85 w 111"/>
              <a:gd name="T49" fmla="*/ 126 h 142"/>
              <a:gd name="T50" fmla="*/ 85 w 111"/>
              <a:gd name="T51" fmla="*/ 126 h 142"/>
              <a:gd name="T52" fmla="*/ 92 w 111"/>
              <a:gd name="T53" fmla="*/ 120 h 142"/>
              <a:gd name="T54" fmla="*/ 98 w 111"/>
              <a:gd name="T55" fmla="*/ 109 h 142"/>
              <a:gd name="T56" fmla="*/ 101 w 111"/>
              <a:gd name="T57" fmla="*/ 97 h 142"/>
              <a:gd name="T58" fmla="*/ 101 w 111"/>
              <a:gd name="T59" fmla="*/ 34 h 142"/>
              <a:gd name="T60" fmla="*/ 95 w 111"/>
              <a:gd name="T61" fmla="*/ 34 h 142"/>
              <a:gd name="T62" fmla="*/ 95 w 111"/>
              <a:gd name="T63" fmla="*/ 64 h 142"/>
              <a:gd name="T64" fmla="*/ 82 w 111"/>
              <a:gd name="T65" fmla="*/ 64 h 142"/>
              <a:gd name="T66" fmla="*/ 82 w 111"/>
              <a:gd name="T67" fmla="*/ 22 h 142"/>
              <a:gd name="T68" fmla="*/ 77 w 111"/>
              <a:gd name="T69" fmla="*/ 22 h 142"/>
              <a:gd name="T70" fmla="*/ 77 w 111"/>
              <a:gd name="T71" fmla="*/ 64 h 142"/>
              <a:gd name="T72" fmla="*/ 64 w 111"/>
              <a:gd name="T73" fmla="*/ 64 h 142"/>
              <a:gd name="T74" fmla="*/ 64 w 111"/>
              <a:gd name="T75" fmla="*/ 15 h 142"/>
              <a:gd name="T76" fmla="*/ 58 w 111"/>
              <a:gd name="T77" fmla="*/ 15 h 142"/>
              <a:gd name="T78" fmla="*/ 58 w 111"/>
              <a:gd name="T79" fmla="*/ 64 h 142"/>
              <a:gd name="T80" fmla="*/ 45 w 111"/>
              <a:gd name="T81" fmla="*/ 64 h 142"/>
              <a:gd name="T82" fmla="*/ 45 w 111"/>
              <a:gd name="T83" fmla="*/ 22 h 142"/>
              <a:gd name="T84" fmla="*/ 40 w 111"/>
              <a:gd name="T85" fmla="*/ 22 h 142"/>
              <a:gd name="T86" fmla="*/ 40 w 111"/>
              <a:gd name="T87" fmla="*/ 80 h 142"/>
              <a:gd name="T88" fmla="*/ 27 w 111"/>
              <a:gd name="T89" fmla="*/ 84 h 142"/>
              <a:gd name="T90" fmla="*/ 20 w 111"/>
              <a:gd name="T91" fmla="*/ 72 h 142"/>
              <a:gd name="T92" fmla="*/ 13 w 111"/>
              <a:gd name="T93" fmla="*/ 75 h 142"/>
              <a:gd name="T94" fmla="*/ 22 w 111"/>
              <a:gd name="T95" fmla="*/ 90 h 142"/>
              <a:gd name="T96" fmla="*/ 22 w 111"/>
              <a:gd name="T97" fmla="*/ 90 h 142"/>
              <a:gd name="T98" fmla="*/ 36 w 111"/>
              <a:gd name="T99" fmla="*/ 115 h 142"/>
              <a:gd name="T100" fmla="*/ 42 w 111"/>
              <a:gd name="T101" fmla="*/ 122 h 142"/>
              <a:gd name="T102" fmla="*/ 42 w 111"/>
              <a:gd name="T103" fmla="*/ 122 h 142"/>
              <a:gd name="T104" fmla="*/ 63 w 111"/>
              <a:gd name="T105" fmla="*/ 131 h 142"/>
              <a:gd name="T106" fmla="*/ 85 w 111"/>
              <a:gd name="T107" fmla="*/ 12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1" h="142">
                <a:moveTo>
                  <a:pt x="99" y="127"/>
                </a:moveTo>
                <a:cubicBezTo>
                  <a:pt x="97" y="130"/>
                  <a:pt x="94" y="132"/>
                  <a:pt x="90" y="134"/>
                </a:cubicBezTo>
                <a:cubicBezTo>
                  <a:pt x="82" y="139"/>
                  <a:pt x="72" y="142"/>
                  <a:pt x="62" y="141"/>
                </a:cubicBezTo>
                <a:cubicBezTo>
                  <a:pt x="52" y="140"/>
                  <a:pt x="43" y="136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3" y="127"/>
                  <a:pt x="30" y="124"/>
                  <a:pt x="28" y="120"/>
                </a:cubicBezTo>
                <a:cubicBezTo>
                  <a:pt x="13" y="95"/>
                  <a:pt x="13" y="95"/>
                  <a:pt x="13" y="95"/>
                </a:cubicBezTo>
                <a:cubicBezTo>
                  <a:pt x="13" y="95"/>
                  <a:pt x="13" y="95"/>
                  <a:pt x="13" y="95"/>
                </a:cubicBezTo>
                <a:cubicBezTo>
                  <a:pt x="5" y="80"/>
                  <a:pt x="5" y="80"/>
                  <a:pt x="5" y="80"/>
                </a:cubicBezTo>
                <a:cubicBezTo>
                  <a:pt x="0" y="72"/>
                  <a:pt x="5" y="61"/>
                  <a:pt x="15" y="60"/>
                </a:cubicBezTo>
                <a:cubicBezTo>
                  <a:pt x="19" y="60"/>
                  <a:pt x="25" y="61"/>
                  <a:pt x="28" y="66"/>
                </a:cubicBezTo>
                <a:cubicBezTo>
                  <a:pt x="29" y="67"/>
                  <a:pt x="29" y="67"/>
                  <a:pt x="29" y="67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12"/>
                  <a:pt x="41" y="6"/>
                  <a:pt x="49" y="11"/>
                </a:cubicBezTo>
                <a:cubicBezTo>
                  <a:pt x="52" y="0"/>
                  <a:pt x="70" y="0"/>
                  <a:pt x="73" y="11"/>
                </a:cubicBezTo>
                <a:cubicBezTo>
                  <a:pt x="81" y="6"/>
                  <a:pt x="92" y="12"/>
                  <a:pt x="92" y="22"/>
                </a:cubicBezTo>
                <a:cubicBezTo>
                  <a:pt x="92" y="22"/>
                  <a:pt x="92" y="22"/>
                  <a:pt x="92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101" y="19"/>
                  <a:pt x="111" y="24"/>
                  <a:pt x="111" y="34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11" y="102"/>
                  <a:pt x="110" y="108"/>
                  <a:pt x="108" y="113"/>
                </a:cubicBezTo>
                <a:cubicBezTo>
                  <a:pt x="106" y="118"/>
                  <a:pt x="103" y="122"/>
                  <a:pt x="99" y="127"/>
                </a:cubicBezTo>
                <a:close/>
                <a:moveTo>
                  <a:pt x="85" y="126"/>
                </a:moveTo>
                <a:cubicBezTo>
                  <a:pt x="85" y="126"/>
                  <a:pt x="85" y="126"/>
                  <a:pt x="85" y="126"/>
                </a:cubicBezTo>
                <a:cubicBezTo>
                  <a:pt x="88" y="124"/>
                  <a:pt x="90" y="122"/>
                  <a:pt x="92" y="120"/>
                </a:cubicBezTo>
                <a:cubicBezTo>
                  <a:pt x="95" y="117"/>
                  <a:pt x="97" y="113"/>
                  <a:pt x="98" y="109"/>
                </a:cubicBezTo>
                <a:cubicBezTo>
                  <a:pt x="100" y="105"/>
                  <a:pt x="101" y="101"/>
                  <a:pt x="101" y="97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30"/>
                  <a:pt x="95" y="30"/>
                  <a:pt x="95" y="3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72"/>
                  <a:pt x="82" y="72"/>
                  <a:pt x="82" y="64"/>
                </a:cubicBezTo>
                <a:cubicBezTo>
                  <a:pt x="82" y="22"/>
                  <a:pt x="82" y="22"/>
                  <a:pt x="82" y="22"/>
                </a:cubicBezTo>
                <a:cubicBezTo>
                  <a:pt x="82" y="18"/>
                  <a:pt x="77" y="18"/>
                  <a:pt x="77" y="22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72"/>
                  <a:pt x="64" y="72"/>
                  <a:pt x="64" y="64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2"/>
                  <a:pt x="58" y="12"/>
                  <a:pt x="58" y="15"/>
                </a:cubicBezTo>
                <a:cubicBezTo>
                  <a:pt x="58" y="64"/>
                  <a:pt x="58" y="64"/>
                  <a:pt x="58" y="64"/>
                </a:cubicBezTo>
                <a:cubicBezTo>
                  <a:pt x="58" y="72"/>
                  <a:pt x="45" y="72"/>
                  <a:pt x="45" y="64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8"/>
                  <a:pt x="40" y="18"/>
                  <a:pt x="40" y="22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87"/>
                  <a:pt x="30" y="90"/>
                  <a:pt x="27" y="84"/>
                </a:cubicBezTo>
                <a:cubicBezTo>
                  <a:pt x="20" y="72"/>
                  <a:pt x="20" y="72"/>
                  <a:pt x="20" y="72"/>
                </a:cubicBezTo>
                <a:cubicBezTo>
                  <a:pt x="17" y="68"/>
                  <a:pt x="11" y="71"/>
                  <a:pt x="13" y="75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8" y="118"/>
                  <a:pt x="40" y="120"/>
                  <a:pt x="42" y="122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27"/>
                  <a:pt x="55" y="130"/>
                  <a:pt x="63" y="131"/>
                </a:cubicBezTo>
                <a:cubicBezTo>
                  <a:pt x="71" y="132"/>
                  <a:pt x="78" y="130"/>
                  <a:pt x="85" y="1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900" name="Freeform 36"/>
          <p:cNvSpPr>
            <a:spLocks noEditPoints="1"/>
          </p:cNvSpPr>
          <p:nvPr/>
        </p:nvSpPr>
        <p:spPr bwMode="auto">
          <a:xfrm>
            <a:off x="6292851" y="3271135"/>
            <a:ext cx="187325" cy="252490"/>
          </a:xfrm>
          <a:custGeom>
            <a:avLst/>
            <a:gdLst>
              <a:gd name="T0" fmla="*/ 70 w 95"/>
              <a:gd name="T1" fmla="*/ 9 h 128"/>
              <a:gd name="T2" fmla="*/ 79 w 95"/>
              <a:gd name="T3" fmla="*/ 59 h 128"/>
              <a:gd name="T4" fmla="*/ 70 w 95"/>
              <a:gd name="T5" fmla="*/ 81 h 128"/>
              <a:gd name="T6" fmla="*/ 26 w 95"/>
              <a:gd name="T7" fmla="*/ 81 h 128"/>
              <a:gd name="T8" fmla="*/ 17 w 95"/>
              <a:gd name="T9" fmla="*/ 59 h 128"/>
              <a:gd name="T10" fmla="*/ 26 w 95"/>
              <a:gd name="T11" fmla="*/ 9 h 128"/>
              <a:gd name="T12" fmla="*/ 27 w 95"/>
              <a:gd name="T13" fmla="*/ 42 h 128"/>
              <a:gd name="T14" fmla="*/ 69 w 95"/>
              <a:gd name="T15" fmla="*/ 42 h 128"/>
              <a:gd name="T16" fmla="*/ 63 w 95"/>
              <a:gd name="T17" fmla="*/ 16 h 128"/>
              <a:gd name="T18" fmla="*/ 33 w 95"/>
              <a:gd name="T19" fmla="*/ 16 h 128"/>
              <a:gd name="T20" fmla="*/ 27 w 95"/>
              <a:gd name="T21" fmla="*/ 42 h 128"/>
              <a:gd name="T22" fmla="*/ 69 w 95"/>
              <a:gd name="T23" fmla="*/ 48 h 128"/>
              <a:gd name="T24" fmla="*/ 27 w 95"/>
              <a:gd name="T25" fmla="*/ 59 h 128"/>
              <a:gd name="T26" fmla="*/ 33 w 95"/>
              <a:gd name="T27" fmla="*/ 74 h 128"/>
              <a:gd name="T28" fmla="*/ 63 w 95"/>
              <a:gd name="T29" fmla="*/ 74 h 128"/>
              <a:gd name="T30" fmla="*/ 69 w 95"/>
              <a:gd name="T31" fmla="*/ 48 h 128"/>
              <a:gd name="T32" fmla="*/ 18 w 95"/>
              <a:gd name="T33" fmla="*/ 128 h 128"/>
              <a:gd name="T34" fmla="*/ 48 w 95"/>
              <a:gd name="T35" fmla="*/ 128 h 128"/>
              <a:gd name="T36" fmla="*/ 77 w 95"/>
              <a:gd name="T37" fmla="*/ 128 h 128"/>
              <a:gd name="T38" fmla="*/ 77 w 95"/>
              <a:gd name="T39" fmla="*/ 118 h 128"/>
              <a:gd name="T40" fmla="*/ 53 w 95"/>
              <a:gd name="T41" fmla="*/ 106 h 128"/>
              <a:gd name="T42" fmla="*/ 91 w 95"/>
              <a:gd name="T43" fmla="*/ 77 h 128"/>
              <a:gd name="T44" fmla="*/ 95 w 95"/>
              <a:gd name="T45" fmla="*/ 45 h 128"/>
              <a:gd name="T46" fmla="*/ 85 w 95"/>
              <a:gd name="T47" fmla="*/ 45 h 128"/>
              <a:gd name="T48" fmla="*/ 82 w 95"/>
              <a:gd name="T49" fmla="*/ 73 h 128"/>
              <a:gd name="T50" fmla="*/ 48 w 95"/>
              <a:gd name="T51" fmla="*/ 97 h 128"/>
              <a:gd name="T52" fmla="*/ 21 w 95"/>
              <a:gd name="T53" fmla="*/ 86 h 128"/>
              <a:gd name="T54" fmla="*/ 10 w 95"/>
              <a:gd name="T55" fmla="*/ 59 h 128"/>
              <a:gd name="T56" fmla="*/ 5 w 95"/>
              <a:gd name="T57" fmla="*/ 40 h 128"/>
              <a:gd name="T58" fmla="*/ 0 w 95"/>
              <a:gd name="T59" fmla="*/ 59 h 128"/>
              <a:gd name="T60" fmla="*/ 14 w 95"/>
              <a:gd name="T61" fmla="*/ 92 h 128"/>
              <a:gd name="T62" fmla="*/ 43 w 95"/>
              <a:gd name="T63" fmla="*/ 106 h 128"/>
              <a:gd name="T64" fmla="*/ 18 w 95"/>
              <a:gd name="T65" fmla="*/ 118 h 128"/>
              <a:gd name="T66" fmla="*/ 18 w 95"/>
              <a:gd name="T67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5" h="128">
                <a:moveTo>
                  <a:pt x="48" y="0"/>
                </a:moveTo>
                <a:cubicBezTo>
                  <a:pt x="56" y="0"/>
                  <a:pt x="64" y="3"/>
                  <a:pt x="70" y="9"/>
                </a:cubicBezTo>
                <a:cubicBezTo>
                  <a:pt x="75" y="14"/>
                  <a:pt x="79" y="22"/>
                  <a:pt x="79" y="31"/>
                </a:cubicBezTo>
                <a:cubicBezTo>
                  <a:pt x="79" y="59"/>
                  <a:pt x="79" y="59"/>
                  <a:pt x="79" y="59"/>
                </a:cubicBezTo>
                <a:cubicBezTo>
                  <a:pt x="79" y="67"/>
                  <a:pt x="75" y="75"/>
                  <a:pt x="70" y="81"/>
                </a:cubicBezTo>
                <a:cubicBezTo>
                  <a:pt x="70" y="81"/>
                  <a:pt x="70" y="81"/>
                  <a:pt x="70" y="81"/>
                </a:cubicBezTo>
                <a:cubicBezTo>
                  <a:pt x="64" y="86"/>
                  <a:pt x="56" y="90"/>
                  <a:pt x="48" y="90"/>
                </a:cubicBezTo>
                <a:cubicBezTo>
                  <a:pt x="39" y="90"/>
                  <a:pt x="31" y="86"/>
                  <a:pt x="26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20" y="75"/>
                  <a:pt x="17" y="67"/>
                  <a:pt x="17" y="59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22"/>
                  <a:pt x="20" y="14"/>
                  <a:pt x="26" y="9"/>
                </a:cubicBezTo>
                <a:cubicBezTo>
                  <a:pt x="31" y="3"/>
                  <a:pt x="39" y="0"/>
                  <a:pt x="48" y="0"/>
                </a:cubicBezTo>
                <a:close/>
                <a:moveTo>
                  <a:pt x="27" y="42"/>
                </a:moveTo>
                <a:cubicBezTo>
                  <a:pt x="27" y="42"/>
                  <a:pt x="27" y="42"/>
                  <a:pt x="27" y="42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66" y="20"/>
                  <a:pt x="63" y="16"/>
                </a:cubicBezTo>
                <a:cubicBezTo>
                  <a:pt x="59" y="12"/>
                  <a:pt x="53" y="10"/>
                  <a:pt x="48" y="10"/>
                </a:cubicBezTo>
                <a:cubicBezTo>
                  <a:pt x="42" y="10"/>
                  <a:pt x="37" y="12"/>
                  <a:pt x="33" y="16"/>
                </a:cubicBezTo>
                <a:cubicBezTo>
                  <a:pt x="29" y="20"/>
                  <a:pt x="27" y="25"/>
                  <a:pt x="27" y="31"/>
                </a:cubicBezTo>
                <a:cubicBezTo>
                  <a:pt x="27" y="42"/>
                  <a:pt x="27" y="42"/>
                  <a:pt x="27" y="42"/>
                </a:cubicBezTo>
                <a:close/>
                <a:moveTo>
                  <a:pt x="69" y="48"/>
                </a:moveTo>
                <a:cubicBezTo>
                  <a:pt x="69" y="48"/>
                  <a:pt x="69" y="48"/>
                  <a:pt x="69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65"/>
                  <a:pt x="29" y="70"/>
                  <a:pt x="33" y="74"/>
                </a:cubicBezTo>
                <a:cubicBezTo>
                  <a:pt x="33" y="74"/>
                  <a:pt x="33" y="74"/>
                  <a:pt x="33" y="74"/>
                </a:cubicBezTo>
                <a:cubicBezTo>
                  <a:pt x="37" y="78"/>
                  <a:pt x="42" y="80"/>
                  <a:pt x="48" y="80"/>
                </a:cubicBezTo>
                <a:cubicBezTo>
                  <a:pt x="53" y="80"/>
                  <a:pt x="59" y="78"/>
                  <a:pt x="63" y="74"/>
                </a:cubicBezTo>
                <a:cubicBezTo>
                  <a:pt x="66" y="70"/>
                  <a:pt x="69" y="65"/>
                  <a:pt x="69" y="59"/>
                </a:cubicBezTo>
                <a:cubicBezTo>
                  <a:pt x="69" y="48"/>
                  <a:pt x="69" y="48"/>
                  <a:pt x="69" y="48"/>
                </a:cubicBezTo>
                <a:close/>
                <a:moveTo>
                  <a:pt x="18" y="128"/>
                </a:moveTo>
                <a:cubicBezTo>
                  <a:pt x="18" y="128"/>
                  <a:pt x="18" y="128"/>
                  <a:pt x="18" y="128"/>
                </a:cubicBezTo>
                <a:cubicBezTo>
                  <a:pt x="47" y="128"/>
                  <a:pt x="47" y="128"/>
                  <a:pt x="47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77" y="128"/>
                  <a:pt x="77" y="128"/>
                  <a:pt x="77" y="128"/>
                </a:cubicBezTo>
                <a:cubicBezTo>
                  <a:pt x="80" y="128"/>
                  <a:pt x="82" y="126"/>
                  <a:pt x="82" y="123"/>
                </a:cubicBezTo>
                <a:cubicBezTo>
                  <a:pt x="82" y="120"/>
                  <a:pt x="80" y="118"/>
                  <a:pt x="77" y="118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3" y="106"/>
                  <a:pt x="53" y="106"/>
                  <a:pt x="53" y="106"/>
                </a:cubicBezTo>
                <a:cubicBezTo>
                  <a:pt x="64" y="105"/>
                  <a:pt x="74" y="100"/>
                  <a:pt x="81" y="92"/>
                </a:cubicBezTo>
                <a:cubicBezTo>
                  <a:pt x="86" y="88"/>
                  <a:pt x="89" y="83"/>
                  <a:pt x="91" y="77"/>
                </a:cubicBezTo>
                <a:cubicBezTo>
                  <a:pt x="94" y="71"/>
                  <a:pt x="95" y="65"/>
                  <a:pt x="95" y="59"/>
                </a:cubicBezTo>
                <a:cubicBezTo>
                  <a:pt x="95" y="45"/>
                  <a:pt x="95" y="45"/>
                  <a:pt x="95" y="45"/>
                </a:cubicBezTo>
                <a:cubicBezTo>
                  <a:pt x="95" y="42"/>
                  <a:pt x="93" y="40"/>
                  <a:pt x="90" y="40"/>
                </a:cubicBezTo>
                <a:cubicBezTo>
                  <a:pt x="87" y="40"/>
                  <a:pt x="85" y="42"/>
                  <a:pt x="85" y="45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64"/>
                  <a:pt x="84" y="69"/>
                  <a:pt x="82" y="73"/>
                </a:cubicBezTo>
                <a:cubicBezTo>
                  <a:pt x="80" y="78"/>
                  <a:pt x="78" y="82"/>
                  <a:pt x="74" y="86"/>
                </a:cubicBezTo>
                <a:cubicBezTo>
                  <a:pt x="67" y="92"/>
                  <a:pt x="58" y="97"/>
                  <a:pt x="48" y="97"/>
                </a:cubicBezTo>
                <a:cubicBezTo>
                  <a:pt x="43" y="97"/>
                  <a:pt x="38" y="96"/>
                  <a:pt x="33" y="94"/>
                </a:cubicBezTo>
                <a:cubicBezTo>
                  <a:pt x="29" y="92"/>
                  <a:pt x="25" y="89"/>
                  <a:pt x="21" y="86"/>
                </a:cubicBezTo>
                <a:cubicBezTo>
                  <a:pt x="18" y="82"/>
                  <a:pt x="15" y="78"/>
                  <a:pt x="13" y="73"/>
                </a:cubicBezTo>
                <a:cubicBezTo>
                  <a:pt x="11" y="69"/>
                  <a:pt x="10" y="64"/>
                  <a:pt x="10" y="59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2"/>
                  <a:pt x="8" y="40"/>
                  <a:pt x="5" y="40"/>
                </a:cubicBezTo>
                <a:cubicBezTo>
                  <a:pt x="2" y="40"/>
                  <a:pt x="0" y="42"/>
                  <a:pt x="0" y="45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5"/>
                  <a:pt x="2" y="71"/>
                  <a:pt x="4" y="77"/>
                </a:cubicBezTo>
                <a:cubicBezTo>
                  <a:pt x="6" y="83"/>
                  <a:pt x="10" y="88"/>
                  <a:pt x="14" y="92"/>
                </a:cubicBezTo>
                <a:cubicBezTo>
                  <a:pt x="19" y="97"/>
                  <a:pt x="24" y="100"/>
                  <a:pt x="30" y="103"/>
                </a:cubicBezTo>
                <a:cubicBezTo>
                  <a:pt x="34" y="104"/>
                  <a:pt x="38" y="106"/>
                  <a:pt x="43" y="106"/>
                </a:cubicBezTo>
                <a:cubicBezTo>
                  <a:pt x="43" y="118"/>
                  <a:pt x="43" y="118"/>
                  <a:pt x="43" y="118"/>
                </a:cubicBezTo>
                <a:cubicBezTo>
                  <a:pt x="18" y="118"/>
                  <a:pt x="18" y="118"/>
                  <a:pt x="18" y="118"/>
                </a:cubicBezTo>
                <a:cubicBezTo>
                  <a:pt x="16" y="118"/>
                  <a:pt x="14" y="120"/>
                  <a:pt x="14" y="123"/>
                </a:cubicBezTo>
                <a:cubicBezTo>
                  <a:pt x="14" y="126"/>
                  <a:pt x="16" y="128"/>
                  <a:pt x="18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901" name="Freeform 37"/>
          <p:cNvSpPr>
            <a:spLocks noEditPoints="1"/>
          </p:cNvSpPr>
          <p:nvPr/>
        </p:nvSpPr>
        <p:spPr bwMode="auto">
          <a:xfrm>
            <a:off x="2647951" y="2446968"/>
            <a:ext cx="220663" cy="254078"/>
          </a:xfrm>
          <a:custGeom>
            <a:avLst/>
            <a:gdLst>
              <a:gd name="T0" fmla="*/ 27 w 112"/>
              <a:gd name="T1" fmla="*/ 92 h 128"/>
              <a:gd name="T2" fmla="*/ 27 w 112"/>
              <a:gd name="T3" fmla="*/ 98 h 128"/>
              <a:gd name="T4" fmla="*/ 87 w 112"/>
              <a:gd name="T5" fmla="*/ 95 h 128"/>
              <a:gd name="T6" fmla="*/ 24 w 112"/>
              <a:gd name="T7" fmla="*/ 53 h 128"/>
              <a:gd name="T8" fmla="*/ 27 w 112"/>
              <a:gd name="T9" fmla="*/ 56 h 128"/>
              <a:gd name="T10" fmla="*/ 87 w 112"/>
              <a:gd name="T11" fmla="*/ 53 h 128"/>
              <a:gd name="T12" fmla="*/ 27 w 112"/>
              <a:gd name="T13" fmla="*/ 50 h 128"/>
              <a:gd name="T14" fmla="*/ 110 w 112"/>
              <a:gd name="T15" fmla="*/ 37 h 128"/>
              <a:gd name="T16" fmla="*/ 75 w 112"/>
              <a:gd name="T17" fmla="*/ 1 h 128"/>
              <a:gd name="T18" fmla="*/ 13 w 112"/>
              <a:gd name="T19" fmla="*/ 0 h 128"/>
              <a:gd name="T20" fmla="*/ 0 w 112"/>
              <a:gd name="T21" fmla="*/ 13 h 128"/>
              <a:gd name="T22" fmla="*/ 3 w 112"/>
              <a:gd name="T23" fmla="*/ 124 h 128"/>
              <a:gd name="T24" fmla="*/ 13 w 112"/>
              <a:gd name="T25" fmla="*/ 128 h 128"/>
              <a:gd name="T26" fmla="*/ 108 w 112"/>
              <a:gd name="T27" fmla="*/ 124 h 128"/>
              <a:gd name="T28" fmla="*/ 112 w 112"/>
              <a:gd name="T29" fmla="*/ 115 h 128"/>
              <a:gd name="T30" fmla="*/ 110 w 112"/>
              <a:gd name="T31" fmla="*/ 37 h 128"/>
              <a:gd name="T32" fmla="*/ 74 w 112"/>
              <a:gd name="T33" fmla="*/ 15 h 128"/>
              <a:gd name="T34" fmla="*/ 79 w 112"/>
              <a:gd name="T35" fmla="*/ 37 h 128"/>
              <a:gd name="T36" fmla="*/ 76 w 112"/>
              <a:gd name="T37" fmla="*/ 36 h 128"/>
              <a:gd name="T38" fmla="*/ 74 w 112"/>
              <a:gd name="T39" fmla="*/ 15 h 128"/>
              <a:gd name="T40" fmla="*/ 102 w 112"/>
              <a:gd name="T41" fmla="*/ 115 h 128"/>
              <a:gd name="T42" fmla="*/ 101 w 112"/>
              <a:gd name="T43" fmla="*/ 117 h 128"/>
              <a:gd name="T44" fmla="*/ 13 w 112"/>
              <a:gd name="T45" fmla="*/ 118 h 128"/>
              <a:gd name="T46" fmla="*/ 9 w 112"/>
              <a:gd name="T47" fmla="*/ 115 h 128"/>
              <a:gd name="T48" fmla="*/ 10 w 112"/>
              <a:gd name="T49" fmla="*/ 11 h 128"/>
              <a:gd name="T50" fmla="*/ 68 w 112"/>
              <a:gd name="T51" fmla="*/ 10 h 128"/>
              <a:gd name="T52" fmla="*/ 71 w 112"/>
              <a:gd name="T53" fmla="*/ 40 h 128"/>
              <a:gd name="T54" fmla="*/ 79 w 112"/>
              <a:gd name="T55" fmla="*/ 43 h 128"/>
              <a:gd name="T56" fmla="*/ 102 w 112"/>
              <a:gd name="T57" fmla="*/ 115 h 128"/>
              <a:gd name="T58" fmla="*/ 84 w 112"/>
              <a:gd name="T59" fmla="*/ 71 h 128"/>
              <a:gd name="T60" fmla="*/ 24 w 112"/>
              <a:gd name="T61" fmla="*/ 74 h 128"/>
              <a:gd name="T62" fmla="*/ 84 w 112"/>
              <a:gd name="T63" fmla="*/ 77 h 128"/>
              <a:gd name="T64" fmla="*/ 84 w 112"/>
              <a:gd name="T65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2" h="128">
                <a:moveTo>
                  <a:pt x="84" y="92"/>
                </a:moveTo>
                <a:cubicBezTo>
                  <a:pt x="27" y="92"/>
                  <a:pt x="27" y="92"/>
                  <a:pt x="27" y="92"/>
                </a:cubicBezTo>
                <a:cubicBezTo>
                  <a:pt x="25" y="92"/>
                  <a:pt x="24" y="93"/>
                  <a:pt x="24" y="95"/>
                </a:cubicBezTo>
                <a:cubicBezTo>
                  <a:pt x="24" y="96"/>
                  <a:pt x="25" y="98"/>
                  <a:pt x="27" y="98"/>
                </a:cubicBezTo>
                <a:cubicBezTo>
                  <a:pt x="84" y="98"/>
                  <a:pt x="84" y="98"/>
                  <a:pt x="84" y="98"/>
                </a:cubicBezTo>
                <a:cubicBezTo>
                  <a:pt x="86" y="98"/>
                  <a:pt x="87" y="96"/>
                  <a:pt x="87" y="95"/>
                </a:cubicBezTo>
                <a:cubicBezTo>
                  <a:pt x="87" y="93"/>
                  <a:pt x="86" y="92"/>
                  <a:pt x="84" y="92"/>
                </a:cubicBezTo>
                <a:close/>
                <a:moveTo>
                  <a:pt x="24" y="53"/>
                </a:moveTo>
                <a:cubicBezTo>
                  <a:pt x="24" y="53"/>
                  <a:pt x="24" y="53"/>
                  <a:pt x="24" y="53"/>
                </a:cubicBezTo>
                <a:cubicBezTo>
                  <a:pt x="24" y="55"/>
                  <a:pt x="25" y="56"/>
                  <a:pt x="27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6" y="56"/>
                  <a:pt x="87" y="55"/>
                  <a:pt x="87" y="53"/>
                </a:cubicBezTo>
                <a:cubicBezTo>
                  <a:pt x="87" y="52"/>
                  <a:pt x="86" y="50"/>
                  <a:pt x="84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5" y="50"/>
                  <a:pt x="24" y="52"/>
                  <a:pt x="24" y="53"/>
                </a:cubicBezTo>
                <a:close/>
                <a:moveTo>
                  <a:pt x="110" y="37"/>
                </a:moveTo>
                <a:cubicBezTo>
                  <a:pt x="110" y="37"/>
                  <a:pt x="110" y="37"/>
                  <a:pt x="110" y="37"/>
                </a:cubicBezTo>
                <a:cubicBezTo>
                  <a:pt x="75" y="1"/>
                  <a:pt x="75" y="1"/>
                  <a:pt x="75" y="1"/>
                </a:cubicBezTo>
                <a:cubicBezTo>
                  <a:pt x="74" y="0"/>
                  <a:pt x="73" y="0"/>
                  <a:pt x="7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6" y="1"/>
                  <a:pt x="3" y="4"/>
                </a:cubicBezTo>
                <a:cubicBezTo>
                  <a:pt x="1" y="6"/>
                  <a:pt x="0" y="9"/>
                  <a:pt x="0" y="13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8"/>
                  <a:pt x="1" y="122"/>
                  <a:pt x="3" y="124"/>
                </a:cubicBezTo>
                <a:cubicBezTo>
                  <a:pt x="4" y="124"/>
                  <a:pt x="4" y="124"/>
                  <a:pt x="4" y="124"/>
                </a:cubicBezTo>
                <a:cubicBezTo>
                  <a:pt x="6" y="126"/>
                  <a:pt x="9" y="128"/>
                  <a:pt x="13" y="128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102" y="128"/>
                  <a:pt x="105" y="126"/>
                  <a:pt x="108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2" y="118"/>
                  <a:pt x="112" y="115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39"/>
                  <a:pt x="111" y="38"/>
                  <a:pt x="110" y="37"/>
                </a:cubicBezTo>
                <a:close/>
                <a:moveTo>
                  <a:pt x="74" y="15"/>
                </a:moveTo>
                <a:cubicBezTo>
                  <a:pt x="74" y="15"/>
                  <a:pt x="74" y="15"/>
                  <a:pt x="74" y="15"/>
                </a:cubicBezTo>
                <a:cubicBezTo>
                  <a:pt x="97" y="37"/>
                  <a:pt x="97" y="37"/>
                  <a:pt x="97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78" y="37"/>
                  <a:pt x="77" y="37"/>
                  <a:pt x="76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5" y="35"/>
                  <a:pt x="74" y="33"/>
                  <a:pt x="74" y="32"/>
                </a:cubicBezTo>
                <a:cubicBezTo>
                  <a:pt x="74" y="15"/>
                  <a:pt x="74" y="15"/>
                  <a:pt x="74" y="15"/>
                </a:cubicBezTo>
                <a:close/>
                <a:moveTo>
                  <a:pt x="102" y="115"/>
                </a:moveTo>
                <a:cubicBezTo>
                  <a:pt x="102" y="115"/>
                  <a:pt x="102" y="115"/>
                  <a:pt x="102" y="115"/>
                </a:cubicBezTo>
                <a:cubicBezTo>
                  <a:pt x="102" y="116"/>
                  <a:pt x="101" y="116"/>
                  <a:pt x="101" y="117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100" y="118"/>
                  <a:pt x="99" y="118"/>
                  <a:pt x="99" y="118"/>
                </a:cubicBezTo>
                <a:cubicBezTo>
                  <a:pt x="13" y="118"/>
                  <a:pt x="13" y="118"/>
                  <a:pt x="13" y="118"/>
                </a:cubicBezTo>
                <a:cubicBezTo>
                  <a:pt x="12" y="118"/>
                  <a:pt x="11" y="118"/>
                  <a:pt x="10" y="117"/>
                </a:cubicBezTo>
                <a:cubicBezTo>
                  <a:pt x="10" y="116"/>
                  <a:pt x="9" y="116"/>
                  <a:pt x="9" y="115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2"/>
                  <a:pt x="10" y="11"/>
                  <a:pt x="10" y="11"/>
                </a:cubicBezTo>
                <a:cubicBezTo>
                  <a:pt x="11" y="10"/>
                  <a:pt x="12" y="10"/>
                  <a:pt x="13" y="10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5"/>
                  <a:pt x="69" y="38"/>
                  <a:pt x="71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73" y="42"/>
                  <a:pt x="76" y="43"/>
                  <a:pt x="79" y="43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115"/>
                  <a:pt x="102" y="115"/>
                  <a:pt x="102" y="115"/>
                </a:cubicBezTo>
                <a:close/>
                <a:moveTo>
                  <a:pt x="84" y="71"/>
                </a:moveTo>
                <a:cubicBezTo>
                  <a:pt x="84" y="71"/>
                  <a:pt x="84" y="71"/>
                  <a:pt x="84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5" y="71"/>
                  <a:pt x="24" y="72"/>
                  <a:pt x="24" y="74"/>
                </a:cubicBezTo>
                <a:cubicBezTo>
                  <a:pt x="24" y="76"/>
                  <a:pt x="25" y="77"/>
                  <a:pt x="27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86" y="77"/>
                  <a:pt x="87" y="76"/>
                  <a:pt x="87" y="74"/>
                </a:cubicBezTo>
                <a:cubicBezTo>
                  <a:pt x="87" y="72"/>
                  <a:pt x="86" y="71"/>
                  <a:pt x="84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902" name="Freeform 38"/>
          <p:cNvSpPr>
            <a:spLocks noEditPoints="1"/>
          </p:cNvSpPr>
          <p:nvPr/>
        </p:nvSpPr>
        <p:spPr bwMode="auto">
          <a:xfrm>
            <a:off x="2654301" y="3272723"/>
            <a:ext cx="207963" cy="247726"/>
          </a:xfrm>
          <a:custGeom>
            <a:avLst/>
            <a:gdLst>
              <a:gd name="T0" fmla="*/ 93 w 105"/>
              <a:gd name="T1" fmla="*/ 2 h 125"/>
              <a:gd name="T2" fmla="*/ 90 w 105"/>
              <a:gd name="T3" fmla="*/ 9 h 125"/>
              <a:gd name="T4" fmla="*/ 105 w 105"/>
              <a:gd name="T5" fmla="*/ 47 h 125"/>
              <a:gd name="T6" fmla="*/ 88 w 105"/>
              <a:gd name="T7" fmla="*/ 89 h 125"/>
              <a:gd name="T8" fmla="*/ 69 w 105"/>
              <a:gd name="T9" fmla="*/ 101 h 125"/>
              <a:gd name="T10" fmla="*/ 52 w 105"/>
              <a:gd name="T11" fmla="*/ 105 h 125"/>
              <a:gd name="T12" fmla="*/ 52 w 105"/>
              <a:gd name="T13" fmla="*/ 115 h 125"/>
              <a:gd name="T14" fmla="*/ 76 w 105"/>
              <a:gd name="T15" fmla="*/ 120 h 125"/>
              <a:gd name="T16" fmla="*/ 47 w 105"/>
              <a:gd name="T17" fmla="*/ 125 h 125"/>
              <a:gd name="T18" fmla="*/ 47 w 105"/>
              <a:gd name="T19" fmla="*/ 125 h 125"/>
              <a:gd name="T20" fmla="*/ 19 w 105"/>
              <a:gd name="T21" fmla="*/ 120 h 125"/>
              <a:gd name="T22" fmla="*/ 42 w 105"/>
              <a:gd name="T23" fmla="*/ 115 h 125"/>
              <a:gd name="T24" fmla="*/ 42 w 105"/>
              <a:gd name="T25" fmla="*/ 105 h 125"/>
              <a:gd name="T26" fmla="*/ 8 w 105"/>
              <a:gd name="T27" fmla="*/ 91 h 125"/>
              <a:gd name="T28" fmla="*/ 1 w 105"/>
              <a:gd name="T29" fmla="*/ 94 h 125"/>
              <a:gd name="T30" fmla="*/ 12 w 105"/>
              <a:gd name="T31" fmla="*/ 79 h 125"/>
              <a:gd name="T32" fmla="*/ 14 w 105"/>
              <a:gd name="T33" fmla="*/ 14 h 125"/>
              <a:gd name="T34" fmla="*/ 78 w 105"/>
              <a:gd name="T35" fmla="*/ 12 h 125"/>
              <a:gd name="T36" fmla="*/ 84 w 105"/>
              <a:gd name="T37" fmla="*/ 7 h 125"/>
              <a:gd name="T38" fmla="*/ 84 w 105"/>
              <a:gd name="T39" fmla="*/ 7 h 125"/>
              <a:gd name="T40" fmla="*/ 86 w 105"/>
              <a:gd name="T41" fmla="*/ 13 h 125"/>
              <a:gd name="T42" fmla="*/ 82 w 105"/>
              <a:gd name="T43" fmla="*/ 16 h 125"/>
              <a:gd name="T44" fmla="*/ 80 w 105"/>
              <a:gd name="T45" fmla="*/ 81 h 125"/>
              <a:gd name="T46" fmla="*/ 47 w 105"/>
              <a:gd name="T47" fmla="*/ 95 h 125"/>
              <a:gd name="T48" fmla="*/ 13 w 105"/>
              <a:gd name="T49" fmla="*/ 86 h 125"/>
              <a:gd name="T50" fmla="*/ 47 w 105"/>
              <a:gd name="T51" fmla="*/ 100 h 125"/>
              <a:gd name="T52" fmla="*/ 67 w 105"/>
              <a:gd name="T53" fmla="*/ 96 h 125"/>
              <a:gd name="T54" fmla="*/ 84 w 105"/>
              <a:gd name="T55" fmla="*/ 84 h 125"/>
              <a:gd name="T56" fmla="*/ 95 w 105"/>
              <a:gd name="T57" fmla="*/ 67 h 125"/>
              <a:gd name="T58" fmla="*/ 95 w 105"/>
              <a:gd name="T59" fmla="*/ 28 h 125"/>
              <a:gd name="T60" fmla="*/ 74 w 105"/>
              <a:gd name="T61" fmla="*/ 21 h 125"/>
              <a:gd name="T62" fmla="*/ 47 w 105"/>
              <a:gd name="T63" fmla="*/ 10 h 125"/>
              <a:gd name="T64" fmla="*/ 10 w 105"/>
              <a:gd name="T65" fmla="*/ 47 h 125"/>
              <a:gd name="T66" fmla="*/ 47 w 105"/>
              <a:gd name="T67" fmla="*/ 85 h 125"/>
              <a:gd name="T68" fmla="*/ 74 w 105"/>
              <a:gd name="T69" fmla="*/ 74 h 125"/>
              <a:gd name="T70" fmla="*/ 74 w 105"/>
              <a:gd name="T71" fmla="*/ 21 h 125"/>
              <a:gd name="T72" fmla="*/ 80 w 105"/>
              <a:gd name="T73" fmla="*/ 81 h 125"/>
              <a:gd name="T74" fmla="*/ 74 w 105"/>
              <a:gd name="T75" fmla="*/ 8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25">
                <a:moveTo>
                  <a:pt x="89" y="2"/>
                </a:moveTo>
                <a:cubicBezTo>
                  <a:pt x="90" y="0"/>
                  <a:pt x="92" y="0"/>
                  <a:pt x="93" y="2"/>
                </a:cubicBezTo>
                <a:cubicBezTo>
                  <a:pt x="94" y="3"/>
                  <a:pt x="94" y="5"/>
                  <a:pt x="93" y="6"/>
                </a:cubicBezTo>
                <a:cubicBezTo>
                  <a:pt x="90" y="9"/>
                  <a:pt x="90" y="9"/>
                  <a:pt x="90" y="9"/>
                </a:cubicBezTo>
                <a:cubicBezTo>
                  <a:pt x="95" y="14"/>
                  <a:pt x="98" y="19"/>
                  <a:pt x="101" y="25"/>
                </a:cubicBezTo>
                <a:cubicBezTo>
                  <a:pt x="104" y="32"/>
                  <a:pt x="105" y="40"/>
                  <a:pt x="105" y="47"/>
                </a:cubicBezTo>
                <a:cubicBezTo>
                  <a:pt x="105" y="55"/>
                  <a:pt x="104" y="63"/>
                  <a:pt x="101" y="70"/>
                </a:cubicBezTo>
                <a:cubicBezTo>
                  <a:pt x="98" y="77"/>
                  <a:pt x="94" y="83"/>
                  <a:pt x="88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3" y="94"/>
                  <a:pt x="76" y="98"/>
                  <a:pt x="69" y="101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64" y="103"/>
                  <a:pt x="58" y="105"/>
                  <a:pt x="52" y="105"/>
                </a:cubicBezTo>
                <a:cubicBezTo>
                  <a:pt x="52" y="106"/>
                  <a:pt x="52" y="106"/>
                  <a:pt x="52" y="106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74" y="115"/>
                  <a:pt x="76" y="117"/>
                  <a:pt x="76" y="120"/>
                </a:cubicBezTo>
                <a:cubicBezTo>
                  <a:pt x="76" y="123"/>
                  <a:pt x="74" y="125"/>
                  <a:pt x="71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23" y="125"/>
                  <a:pt x="23" y="125"/>
                  <a:pt x="23" y="125"/>
                </a:cubicBezTo>
                <a:cubicBezTo>
                  <a:pt x="21" y="125"/>
                  <a:pt x="19" y="123"/>
                  <a:pt x="19" y="120"/>
                </a:cubicBezTo>
                <a:cubicBezTo>
                  <a:pt x="19" y="117"/>
                  <a:pt x="21" y="115"/>
                  <a:pt x="23" y="115"/>
                </a:cubicBezTo>
                <a:cubicBezTo>
                  <a:pt x="42" y="115"/>
                  <a:pt x="42" y="115"/>
                  <a:pt x="42" y="11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2" y="106"/>
                  <a:pt x="42" y="106"/>
                  <a:pt x="42" y="105"/>
                </a:cubicBezTo>
                <a:cubicBezTo>
                  <a:pt x="36" y="105"/>
                  <a:pt x="30" y="103"/>
                  <a:pt x="25" y="101"/>
                </a:cubicBezTo>
                <a:cubicBezTo>
                  <a:pt x="19" y="99"/>
                  <a:pt x="13" y="95"/>
                  <a:pt x="8" y="91"/>
                </a:cubicBezTo>
                <a:cubicBezTo>
                  <a:pt x="5" y="94"/>
                  <a:pt x="5" y="94"/>
                  <a:pt x="5" y="94"/>
                </a:cubicBezTo>
                <a:cubicBezTo>
                  <a:pt x="4" y="95"/>
                  <a:pt x="2" y="95"/>
                  <a:pt x="1" y="94"/>
                </a:cubicBezTo>
                <a:cubicBezTo>
                  <a:pt x="0" y="92"/>
                  <a:pt x="0" y="91"/>
                  <a:pt x="1" y="89"/>
                </a:cubicBezTo>
                <a:cubicBezTo>
                  <a:pt x="12" y="79"/>
                  <a:pt x="12" y="79"/>
                  <a:pt x="12" y="79"/>
                </a:cubicBezTo>
                <a:cubicBezTo>
                  <a:pt x="5" y="70"/>
                  <a:pt x="0" y="60"/>
                  <a:pt x="0" y="47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6"/>
                  <a:pt x="34" y="0"/>
                  <a:pt x="47" y="0"/>
                </a:cubicBezTo>
                <a:cubicBezTo>
                  <a:pt x="59" y="0"/>
                  <a:pt x="70" y="5"/>
                  <a:pt x="78" y="12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9" y="2"/>
                  <a:pt x="89" y="2"/>
                  <a:pt x="89" y="2"/>
                </a:cubicBezTo>
                <a:close/>
                <a:moveTo>
                  <a:pt x="86" y="13"/>
                </a:moveTo>
                <a:cubicBezTo>
                  <a:pt x="86" y="13"/>
                  <a:pt x="86" y="13"/>
                  <a:pt x="86" y="13"/>
                </a:cubicBezTo>
                <a:cubicBezTo>
                  <a:pt x="82" y="16"/>
                  <a:pt x="82" y="16"/>
                  <a:pt x="82" y="16"/>
                </a:cubicBezTo>
                <a:cubicBezTo>
                  <a:pt x="90" y="25"/>
                  <a:pt x="94" y="36"/>
                  <a:pt x="94" y="47"/>
                </a:cubicBezTo>
                <a:cubicBezTo>
                  <a:pt x="94" y="61"/>
                  <a:pt x="89" y="72"/>
                  <a:pt x="80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72" y="89"/>
                  <a:pt x="60" y="95"/>
                  <a:pt x="47" y="95"/>
                </a:cubicBezTo>
                <a:cubicBezTo>
                  <a:pt x="35" y="95"/>
                  <a:pt x="24" y="90"/>
                  <a:pt x="16" y="83"/>
                </a:cubicBezTo>
                <a:cubicBezTo>
                  <a:pt x="13" y="86"/>
                  <a:pt x="13" y="86"/>
                  <a:pt x="13" y="86"/>
                </a:cubicBezTo>
                <a:cubicBezTo>
                  <a:pt x="17" y="90"/>
                  <a:pt x="22" y="93"/>
                  <a:pt x="27" y="96"/>
                </a:cubicBezTo>
                <a:cubicBezTo>
                  <a:pt x="33" y="98"/>
                  <a:pt x="40" y="100"/>
                  <a:pt x="47" y="100"/>
                </a:cubicBezTo>
                <a:cubicBezTo>
                  <a:pt x="54" y="100"/>
                  <a:pt x="61" y="98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73" y="93"/>
                  <a:pt x="79" y="89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9" y="80"/>
                  <a:pt x="93" y="74"/>
                  <a:pt x="95" y="67"/>
                </a:cubicBezTo>
                <a:cubicBezTo>
                  <a:pt x="98" y="61"/>
                  <a:pt x="99" y="55"/>
                  <a:pt x="99" y="47"/>
                </a:cubicBezTo>
                <a:cubicBezTo>
                  <a:pt x="99" y="40"/>
                  <a:pt x="98" y="34"/>
                  <a:pt x="95" y="28"/>
                </a:cubicBezTo>
                <a:cubicBezTo>
                  <a:pt x="93" y="22"/>
                  <a:pt x="90" y="17"/>
                  <a:pt x="86" y="13"/>
                </a:cubicBezTo>
                <a:close/>
                <a:moveTo>
                  <a:pt x="74" y="21"/>
                </a:moveTo>
                <a:cubicBezTo>
                  <a:pt x="74" y="21"/>
                  <a:pt x="74" y="21"/>
                  <a:pt x="74" y="21"/>
                </a:cubicBezTo>
                <a:cubicBezTo>
                  <a:pt x="67" y="15"/>
                  <a:pt x="58" y="10"/>
                  <a:pt x="47" y="10"/>
                </a:cubicBezTo>
                <a:cubicBezTo>
                  <a:pt x="37" y="10"/>
                  <a:pt x="28" y="15"/>
                  <a:pt x="21" y="21"/>
                </a:cubicBezTo>
                <a:cubicBezTo>
                  <a:pt x="14" y="28"/>
                  <a:pt x="10" y="37"/>
                  <a:pt x="10" y="47"/>
                </a:cubicBezTo>
                <a:cubicBezTo>
                  <a:pt x="10" y="58"/>
                  <a:pt x="14" y="67"/>
                  <a:pt x="21" y="74"/>
                </a:cubicBezTo>
                <a:cubicBezTo>
                  <a:pt x="28" y="81"/>
                  <a:pt x="37" y="85"/>
                  <a:pt x="47" y="85"/>
                </a:cubicBezTo>
                <a:cubicBezTo>
                  <a:pt x="57" y="85"/>
                  <a:pt x="67" y="81"/>
                  <a:pt x="73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80" y="67"/>
                  <a:pt x="84" y="58"/>
                  <a:pt x="84" y="47"/>
                </a:cubicBezTo>
                <a:cubicBezTo>
                  <a:pt x="84" y="37"/>
                  <a:pt x="80" y="28"/>
                  <a:pt x="74" y="21"/>
                </a:cubicBezTo>
                <a:cubicBezTo>
                  <a:pt x="74" y="21"/>
                  <a:pt x="74" y="21"/>
                  <a:pt x="74" y="21"/>
                </a:cubicBezTo>
                <a:close/>
                <a:moveTo>
                  <a:pt x="80" y="81"/>
                </a:moveTo>
                <a:cubicBezTo>
                  <a:pt x="80" y="81"/>
                  <a:pt x="80" y="81"/>
                  <a:pt x="80" y="81"/>
                </a:cubicBezTo>
                <a:cubicBezTo>
                  <a:pt x="78" y="83"/>
                  <a:pt x="75" y="83"/>
                  <a:pt x="74" y="81"/>
                </a:cubicBezTo>
                <a:cubicBezTo>
                  <a:pt x="80" y="81"/>
                  <a:pt x="80" y="81"/>
                  <a:pt x="80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6903" name="Group 39"/>
          <p:cNvGrpSpPr/>
          <p:nvPr/>
        </p:nvGrpSpPr>
        <p:grpSpPr bwMode="auto">
          <a:xfrm>
            <a:off x="3238500" y="2863021"/>
            <a:ext cx="2667000" cy="1797605"/>
            <a:chOff x="0" y="0"/>
            <a:chExt cx="2724" cy="1835"/>
          </a:xfrm>
        </p:grpSpPr>
        <p:sp>
          <p:nvSpPr>
            <p:cNvPr id="36904" name="Oval 40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lumMod val="50000"/>
                  </a:schemeClr>
                </a:gs>
                <a:gs pos="100000">
                  <a:srgbClr val="F8F8F8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6905" name="Group 41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36906" name="Picture 42" descr="apple icons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907" name="Rectangle 43" descr="sy_77578179991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 cstate="print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5900"/>
                          </a14:imgEffect>
                          <a14:imgEffect>
                            <a14:saturation sat="6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zh-CN"/>
                  <a:t> </a:t>
                </a:r>
              </a:p>
            </p:txBody>
          </p:sp>
        </p:grpSp>
      </p:grpSp>
      <p:sp>
        <p:nvSpPr>
          <p:cNvPr id="36908" name="Rectangle 44"/>
          <p:cNvSpPr>
            <a:spLocks noChangeArrowheads="1"/>
          </p:cNvSpPr>
          <p:nvPr/>
        </p:nvSpPr>
        <p:spPr bwMode="auto">
          <a:xfrm>
            <a:off x="611188" y="1551342"/>
            <a:ext cx="1727200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6909" name="Rectangle 45"/>
          <p:cNvSpPr>
            <a:spLocks noChangeArrowheads="1"/>
          </p:cNvSpPr>
          <p:nvPr/>
        </p:nvSpPr>
        <p:spPr bwMode="auto">
          <a:xfrm>
            <a:off x="611188" y="2375510"/>
            <a:ext cx="1727200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6910" name="Rectangle 46"/>
          <p:cNvSpPr>
            <a:spLocks noChangeArrowheads="1"/>
          </p:cNvSpPr>
          <p:nvPr/>
        </p:nvSpPr>
        <p:spPr bwMode="auto">
          <a:xfrm>
            <a:off x="611188" y="3193324"/>
            <a:ext cx="1727200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6911" name="Rectangle 47"/>
          <p:cNvSpPr>
            <a:spLocks noChangeArrowheads="1"/>
          </p:cNvSpPr>
          <p:nvPr/>
        </p:nvSpPr>
        <p:spPr bwMode="auto">
          <a:xfrm>
            <a:off x="6807200" y="1551342"/>
            <a:ext cx="1727200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6912" name="Rectangle 48"/>
          <p:cNvSpPr>
            <a:spLocks noChangeArrowheads="1"/>
          </p:cNvSpPr>
          <p:nvPr/>
        </p:nvSpPr>
        <p:spPr bwMode="auto">
          <a:xfrm>
            <a:off x="6807200" y="2375510"/>
            <a:ext cx="1727200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6913" name="Rectangle 49"/>
          <p:cNvSpPr>
            <a:spLocks noChangeArrowheads="1"/>
          </p:cNvSpPr>
          <p:nvPr/>
        </p:nvSpPr>
        <p:spPr bwMode="auto">
          <a:xfrm>
            <a:off x="6807200" y="3193324"/>
            <a:ext cx="1727200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4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36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75" name="Oval 43"/>
          <p:cNvSpPr>
            <a:spLocks noChangeArrowheads="1"/>
          </p:cNvSpPr>
          <p:nvPr/>
        </p:nvSpPr>
        <p:spPr bwMode="auto">
          <a:xfrm>
            <a:off x="812703" y="2828528"/>
            <a:ext cx="1079500" cy="108300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076" name="Oval 44"/>
          <p:cNvSpPr>
            <a:spLocks noChangeArrowheads="1"/>
          </p:cNvSpPr>
          <p:nvPr/>
        </p:nvSpPr>
        <p:spPr bwMode="auto">
          <a:xfrm>
            <a:off x="2014440" y="2828528"/>
            <a:ext cx="1079500" cy="108300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077" name="Oval 45"/>
          <p:cNvSpPr>
            <a:spLocks noChangeArrowheads="1"/>
          </p:cNvSpPr>
          <p:nvPr/>
        </p:nvSpPr>
        <p:spPr bwMode="auto">
          <a:xfrm>
            <a:off x="3216178" y="2828528"/>
            <a:ext cx="1079500" cy="108300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078" name="Rectangle 46"/>
          <p:cNvSpPr>
            <a:spLocks noChangeArrowheads="1"/>
          </p:cNvSpPr>
          <p:nvPr/>
        </p:nvSpPr>
        <p:spPr bwMode="auto">
          <a:xfrm>
            <a:off x="787303" y="4297419"/>
            <a:ext cx="3527425" cy="314422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079" name="Rectangle 47"/>
          <p:cNvSpPr>
            <a:spLocks noChangeArrowheads="1"/>
          </p:cNvSpPr>
          <p:nvPr/>
        </p:nvSpPr>
        <p:spPr bwMode="auto">
          <a:xfrm>
            <a:off x="787303" y="4297419"/>
            <a:ext cx="311150" cy="31442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4090" name="Group 58"/>
          <p:cNvGrpSpPr/>
          <p:nvPr/>
        </p:nvGrpSpPr>
        <p:grpSpPr bwMode="auto">
          <a:xfrm>
            <a:off x="3624166" y="3095311"/>
            <a:ext cx="263525" cy="276310"/>
            <a:chOff x="2352" y="1832"/>
            <a:chExt cx="166" cy="174"/>
          </a:xfrm>
        </p:grpSpPr>
        <p:sp>
          <p:nvSpPr>
            <p:cNvPr id="44080" name="Freeform 48"/>
            <p:cNvSpPr/>
            <p:nvPr/>
          </p:nvSpPr>
          <p:spPr bwMode="auto">
            <a:xfrm>
              <a:off x="2352" y="1832"/>
              <a:ext cx="166" cy="14"/>
            </a:xfrm>
            <a:custGeom>
              <a:avLst/>
              <a:gdLst>
                <a:gd name="T0" fmla="*/ 79 w 82"/>
                <a:gd name="T1" fmla="*/ 0 h 7"/>
                <a:gd name="T2" fmla="*/ 3 w 82"/>
                <a:gd name="T3" fmla="*/ 0 h 7"/>
                <a:gd name="T4" fmla="*/ 0 w 82"/>
                <a:gd name="T5" fmla="*/ 4 h 7"/>
                <a:gd name="T6" fmla="*/ 3 w 82"/>
                <a:gd name="T7" fmla="*/ 7 h 7"/>
                <a:gd name="T8" fmla="*/ 79 w 82"/>
                <a:gd name="T9" fmla="*/ 7 h 7"/>
                <a:gd name="T10" fmla="*/ 82 w 82"/>
                <a:gd name="T11" fmla="*/ 4 h 7"/>
                <a:gd name="T12" fmla="*/ 79 w 8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7">
                  <a:moveTo>
                    <a:pt x="7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1" y="7"/>
                    <a:pt x="82" y="6"/>
                    <a:pt x="82" y="4"/>
                  </a:cubicBezTo>
                  <a:cubicBezTo>
                    <a:pt x="82" y="2"/>
                    <a:pt x="81" y="0"/>
                    <a:pt x="7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81" name="Freeform 49"/>
            <p:cNvSpPr/>
            <p:nvPr/>
          </p:nvSpPr>
          <p:spPr bwMode="auto">
            <a:xfrm>
              <a:off x="2368" y="1866"/>
              <a:ext cx="134" cy="87"/>
            </a:xfrm>
            <a:custGeom>
              <a:avLst/>
              <a:gdLst>
                <a:gd name="T0" fmla="*/ 63 w 66"/>
                <a:gd name="T1" fmla="*/ 0 h 43"/>
                <a:gd name="T2" fmla="*/ 59 w 66"/>
                <a:gd name="T3" fmla="*/ 3 h 43"/>
                <a:gd name="T4" fmla="*/ 59 w 66"/>
                <a:gd name="T5" fmla="*/ 32 h 43"/>
                <a:gd name="T6" fmla="*/ 55 w 66"/>
                <a:gd name="T7" fmla="*/ 36 h 43"/>
                <a:gd name="T8" fmla="*/ 11 w 66"/>
                <a:gd name="T9" fmla="*/ 36 h 43"/>
                <a:gd name="T10" fmla="*/ 7 w 66"/>
                <a:gd name="T11" fmla="*/ 32 h 43"/>
                <a:gd name="T12" fmla="*/ 7 w 66"/>
                <a:gd name="T13" fmla="*/ 3 h 43"/>
                <a:gd name="T14" fmla="*/ 3 w 66"/>
                <a:gd name="T15" fmla="*/ 0 h 43"/>
                <a:gd name="T16" fmla="*/ 0 w 66"/>
                <a:gd name="T17" fmla="*/ 3 h 43"/>
                <a:gd name="T18" fmla="*/ 0 w 66"/>
                <a:gd name="T19" fmla="*/ 32 h 43"/>
                <a:gd name="T20" fmla="*/ 11 w 66"/>
                <a:gd name="T21" fmla="*/ 43 h 43"/>
                <a:gd name="T22" fmla="*/ 55 w 66"/>
                <a:gd name="T23" fmla="*/ 43 h 43"/>
                <a:gd name="T24" fmla="*/ 66 w 66"/>
                <a:gd name="T25" fmla="*/ 32 h 43"/>
                <a:gd name="T26" fmla="*/ 66 w 66"/>
                <a:gd name="T27" fmla="*/ 3 h 43"/>
                <a:gd name="T28" fmla="*/ 63 w 66"/>
                <a:gd name="T2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" h="43">
                  <a:moveTo>
                    <a:pt x="63" y="0"/>
                  </a:moveTo>
                  <a:cubicBezTo>
                    <a:pt x="61" y="0"/>
                    <a:pt x="59" y="1"/>
                    <a:pt x="59" y="3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4"/>
                    <a:pt x="57" y="36"/>
                    <a:pt x="55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9" y="36"/>
                    <a:pt x="7" y="34"/>
                    <a:pt x="7" y="3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8"/>
                    <a:pt x="5" y="43"/>
                    <a:pt x="11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61" y="43"/>
                    <a:pt x="66" y="38"/>
                    <a:pt x="66" y="32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1"/>
                    <a:pt x="65" y="0"/>
                    <a:pt x="6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82" name="Freeform 50"/>
            <p:cNvSpPr/>
            <p:nvPr/>
          </p:nvSpPr>
          <p:spPr bwMode="auto">
            <a:xfrm>
              <a:off x="2402" y="1895"/>
              <a:ext cx="15" cy="28"/>
            </a:xfrm>
            <a:custGeom>
              <a:avLst/>
              <a:gdLst>
                <a:gd name="T0" fmla="*/ 7 w 7"/>
                <a:gd name="T1" fmla="*/ 10 h 14"/>
                <a:gd name="T2" fmla="*/ 7 w 7"/>
                <a:gd name="T3" fmla="*/ 4 h 14"/>
                <a:gd name="T4" fmla="*/ 3 w 7"/>
                <a:gd name="T5" fmla="*/ 0 h 14"/>
                <a:gd name="T6" fmla="*/ 0 w 7"/>
                <a:gd name="T7" fmla="*/ 4 h 14"/>
                <a:gd name="T8" fmla="*/ 0 w 7"/>
                <a:gd name="T9" fmla="*/ 10 h 14"/>
                <a:gd name="T10" fmla="*/ 3 w 7"/>
                <a:gd name="T11" fmla="*/ 14 h 14"/>
                <a:gd name="T12" fmla="*/ 7 w 7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4">
                  <a:moveTo>
                    <a:pt x="7" y="1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1" y="14"/>
                    <a:pt x="3" y="14"/>
                  </a:cubicBezTo>
                  <a:cubicBezTo>
                    <a:pt x="5" y="14"/>
                    <a:pt x="7" y="12"/>
                    <a:pt x="7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83" name="Freeform 51"/>
            <p:cNvSpPr/>
            <p:nvPr/>
          </p:nvSpPr>
          <p:spPr bwMode="auto">
            <a:xfrm>
              <a:off x="2427" y="1868"/>
              <a:ext cx="16" cy="55"/>
            </a:xfrm>
            <a:custGeom>
              <a:avLst/>
              <a:gdLst>
                <a:gd name="T0" fmla="*/ 8 w 8"/>
                <a:gd name="T1" fmla="*/ 23 h 27"/>
                <a:gd name="T2" fmla="*/ 8 w 8"/>
                <a:gd name="T3" fmla="*/ 3 h 27"/>
                <a:gd name="T4" fmla="*/ 4 w 8"/>
                <a:gd name="T5" fmla="*/ 0 h 27"/>
                <a:gd name="T6" fmla="*/ 0 w 8"/>
                <a:gd name="T7" fmla="*/ 3 h 27"/>
                <a:gd name="T8" fmla="*/ 0 w 8"/>
                <a:gd name="T9" fmla="*/ 23 h 27"/>
                <a:gd name="T10" fmla="*/ 4 w 8"/>
                <a:gd name="T11" fmla="*/ 27 h 27"/>
                <a:gd name="T12" fmla="*/ 8 w 8"/>
                <a:gd name="T13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7">
                  <a:moveTo>
                    <a:pt x="8" y="2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6" y="27"/>
                    <a:pt x="8" y="25"/>
                    <a:pt x="8" y="2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84" name="Freeform 52"/>
            <p:cNvSpPr/>
            <p:nvPr/>
          </p:nvSpPr>
          <p:spPr bwMode="auto">
            <a:xfrm>
              <a:off x="2453" y="1881"/>
              <a:ext cx="14" cy="42"/>
            </a:xfrm>
            <a:custGeom>
              <a:avLst/>
              <a:gdLst>
                <a:gd name="T0" fmla="*/ 7 w 7"/>
                <a:gd name="T1" fmla="*/ 17 h 21"/>
                <a:gd name="T2" fmla="*/ 7 w 7"/>
                <a:gd name="T3" fmla="*/ 4 h 21"/>
                <a:gd name="T4" fmla="*/ 4 w 7"/>
                <a:gd name="T5" fmla="*/ 0 h 21"/>
                <a:gd name="T6" fmla="*/ 0 w 7"/>
                <a:gd name="T7" fmla="*/ 4 h 21"/>
                <a:gd name="T8" fmla="*/ 0 w 7"/>
                <a:gd name="T9" fmla="*/ 17 h 21"/>
                <a:gd name="T10" fmla="*/ 4 w 7"/>
                <a:gd name="T11" fmla="*/ 21 h 21"/>
                <a:gd name="T12" fmla="*/ 7 w 7"/>
                <a:gd name="T1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1">
                  <a:moveTo>
                    <a:pt x="7" y="17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1"/>
                    <a:pt x="4" y="21"/>
                  </a:cubicBezTo>
                  <a:cubicBezTo>
                    <a:pt x="6" y="21"/>
                    <a:pt x="7" y="19"/>
                    <a:pt x="7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85" name="Freeform 53"/>
            <p:cNvSpPr/>
            <p:nvPr/>
          </p:nvSpPr>
          <p:spPr bwMode="auto">
            <a:xfrm>
              <a:off x="2396" y="1965"/>
              <a:ext cx="77" cy="41"/>
            </a:xfrm>
            <a:custGeom>
              <a:avLst/>
              <a:gdLst>
                <a:gd name="T0" fmla="*/ 30 w 38"/>
                <a:gd name="T1" fmla="*/ 2 h 20"/>
                <a:gd name="T2" fmla="*/ 26 w 38"/>
                <a:gd name="T3" fmla="*/ 0 h 20"/>
                <a:gd name="T4" fmla="*/ 12 w 38"/>
                <a:gd name="T5" fmla="*/ 0 h 20"/>
                <a:gd name="T6" fmla="*/ 8 w 38"/>
                <a:gd name="T7" fmla="*/ 2 h 20"/>
                <a:gd name="T8" fmla="*/ 1 w 38"/>
                <a:gd name="T9" fmla="*/ 14 h 20"/>
                <a:gd name="T10" fmla="*/ 2 w 38"/>
                <a:gd name="T11" fmla="*/ 19 h 20"/>
                <a:gd name="T12" fmla="*/ 7 w 38"/>
                <a:gd name="T13" fmla="*/ 18 h 20"/>
                <a:gd name="T14" fmla="*/ 14 w 38"/>
                <a:gd name="T15" fmla="*/ 7 h 20"/>
                <a:gd name="T16" fmla="*/ 24 w 38"/>
                <a:gd name="T17" fmla="*/ 7 h 20"/>
                <a:gd name="T18" fmla="*/ 31 w 38"/>
                <a:gd name="T19" fmla="*/ 18 h 20"/>
                <a:gd name="T20" fmla="*/ 34 w 38"/>
                <a:gd name="T21" fmla="*/ 19 h 20"/>
                <a:gd name="T22" fmla="*/ 36 w 38"/>
                <a:gd name="T23" fmla="*/ 19 h 20"/>
                <a:gd name="T24" fmla="*/ 37 w 38"/>
                <a:gd name="T25" fmla="*/ 14 h 20"/>
                <a:gd name="T26" fmla="*/ 30 w 38"/>
                <a:gd name="T2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0">
                  <a:moveTo>
                    <a:pt x="30" y="2"/>
                  </a:moveTo>
                  <a:cubicBezTo>
                    <a:pt x="29" y="1"/>
                    <a:pt x="28" y="0"/>
                    <a:pt x="2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9" y="1"/>
                    <a:pt x="8" y="2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6"/>
                    <a:pt x="1" y="18"/>
                    <a:pt x="2" y="19"/>
                  </a:cubicBezTo>
                  <a:cubicBezTo>
                    <a:pt x="4" y="20"/>
                    <a:pt x="6" y="19"/>
                    <a:pt x="7" y="1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9"/>
                    <a:pt x="32" y="19"/>
                    <a:pt x="34" y="19"/>
                  </a:cubicBezTo>
                  <a:cubicBezTo>
                    <a:pt x="34" y="19"/>
                    <a:pt x="35" y="19"/>
                    <a:pt x="36" y="19"/>
                  </a:cubicBezTo>
                  <a:cubicBezTo>
                    <a:pt x="37" y="18"/>
                    <a:pt x="38" y="16"/>
                    <a:pt x="37" y="14"/>
                  </a:cubicBezTo>
                  <a:lnTo>
                    <a:pt x="3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089" name="Group 57"/>
          <p:cNvGrpSpPr/>
          <p:nvPr/>
        </p:nvGrpSpPr>
        <p:grpSpPr bwMode="auto">
          <a:xfrm>
            <a:off x="1214341" y="3095310"/>
            <a:ext cx="276225" cy="273134"/>
            <a:chOff x="834" y="1832"/>
            <a:chExt cx="174" cy="172"/>
          </a:xfrm>
        </p:grpSpPr>
        <p:sp>
          <p:nvSpPr>
            <p:cNvPr id="44086" name="Freeform 54"/>
            <p:cNvSpPr>
              <a:spLocks noEditPoints="1"/>
            </p:cNvSpPr>
            <p:nvPr/>
          </p:nvSpPr>
          <p:spPr bwMode="auto">
            <a:xfrm>
              <a:off x="834" y="1832"/>
              <a:ext cx="174" cy="172"/>
            </a:xfrm>
            <a:custGeom>
              <a:avLst/>
              <a:gdLst>
                <a:gd name="T0" fmla="*/ 83 w 86"/>
                <a:gd name="T1" fmla="*/ 33 h 85"/>
                <a:gd name="T2" fmla="*/ 75 w 86"/>
                <a:gd name="T3" fmla="*/ 28 h 85"/>
                <a:gd name="T4" fmla="*/ 77 w 86"/>
                <a:gd name="T5" fmla="*/ 17 h 85"/>
                <a:gd name="T6" fmla="*/ 65 w 86"/>
                <a:gd name="T7" fmla="*/ 8 h 85"/>
                <a:gd name="T8" fmla="*/ 55 w 86"/>
                <a:gd name="T9" fmla="*/ 10 h 85"/>
                <a:gd name="T10" fmla="*/ 49 w 86"/>
                <a:gd name="T11" fmla="*/ 0 h 85"/>
                <a:gd name="T12" fmla="*/ 34 w 86"/>
                <a:gd name="T13" fmla="*/ 3 h 85"/>
                <a:gd name="T14" fmla="*/ 28 w 86"/>
                <a:gd name="T15" fmla="*/ 11 h 85"/>
                <a:gd name="T16" fmla="*/ 18 w 86"/>
                <a:gd name="T17" fmla="*/ 8 h 85"/>
                <a:gd name="T18" fmla="*/ 8 w 86"/>
                <a:gd name="T19" fmla="*/ 21 h 85"/>
                <a:gd name="T20" fmla="*/ 10 w 86"/>
                <a:gd name="T21" fmla="*/ 31 h 85"/>
                <a:gd name="T22" fmla="*/ 1 w 86"/>
                <a:gd name="T23" fmla="*/ 36 h 85"/>
                <a:gd name="T24" fmla="*/ 1 w 86"/>
                <a:gd name="T25" fmla="*/ 49 h 85"/>
                <a:gd name="T26" fmla="*/ 10 w 86"/>
                <a:gd name="T27" fmla="*/ 54 h 85"/>
                <a:gd name="T28" fmla="*/ 8 w 86"/>
                <a:gd name="T29" fmla="*/ 64 h 85"/>
                <a:gd name="T30" fmla="*/ 18 w 86"/>
                <a:gd name="T31" fmla="*/ 77 h 85"/>
                <a:gd name="T32" fmla="*/ 28 w 86"/>
                <a:gd name="T33" fmla="*/ 74 h 85"/>
                <a:gd name="T34" fmla="*/ 34 w 86"/>
                <a:gd name="T35" fmla="*/ 82 h 85"/>
                <a:gd name="T36" fmla="*/ 43 w 86"/>
                <a:gd name="T37" fmla="*/ 85 h 85"/>
                <a:gd name="T38" fmla="*/ 52 w 86"/>
                <a:gd name="T39" fmla="*/ 82 h 85"/>
                <a:gd name="T40" fmla="*/ 58 w 86"/>
                <a:gd name="T41" fmla="*/ 74 h 85"/>
                <a:gd name="T42" fmla="*/ 68 w 86"/>
                <a:gd name="T43" fmla="*/ 77 h 85"/>
                <a:gd name="T44" fmla="*/ 78 w 86"/>
                <a:gd name="T45" fmla="*/ 64 h 85"/>
                <a:gd name="T46" fmla="*/ 76 w 86"/>
                <a:gd name="T47" fmla="*/ 54 h 85"/>
                <a:gd name="T48" fmla="*/ 85 w 86"/>
                <a:gd name="T49" fmla="*/ 49 h 85"/>
                <a:gd name="T50" fmla="*/ 85 w 86"/>
                <a:gd name="T51" fmla="*/ 36 h 85"/>
                <a:gd name="T52" fmla="*/ 72 w 86"/>
                <a:gd name="T53" fmla="*/ 48 h 85"/>
                <a:gd name="T54" fmla="*/ 67 w 86"/>
                <a:gd name="T55" fmla="*/ 56 h 85"/>
                <a:gd name="T56" fmla="*/ 70 w 86"/>
                <a:gd name="T57" fmla="*/ 65 h 85"/>
                <a:gd name="T58" fmla="*/ 60 w 86"/>
                <a:gd name="T59" fmla="*/ 67 h 85"/>
                <a:gd name="T60" fmla="*/ 51 w 86"/>
                <a:gd name="T61" fmla="*/ 69 h 85"/>
                <a:gd name="T62" fmla="*/ 46 w 86"/>
                <a:gd name="T63" fmla="*/ 78 h 85"/>
                <a:gd name="T64" fmla="*/ 38 w 86"/>
                <a:gd name="T65" fmla="*/ 72 h 85"/>
                <a:gd name="T66" fmla="*/ 30 w 86"/>
                <a:gd name="T67" fmla="*/ 67 h 85"/>
                <a:gd name="T68" fmla="*/ 20 w 86"/>
                <a:gd name="T69" fmla="*/ 70 h 85"/>
                <a:gd name="T70" fmla="*/ 19 w 86"/>
                <a:gd name="T71" fmla="*/ 59 h 85"/>
                <a:gd name="T72" fmla="*/ 16 w 86"/>
                <a:gd name="T73" fmla="*/ 51 h 85"/>
                <a:gd name="T74" fmla="*/ 8 w 86"/>
                <a:gd name="T75" fmla="*/ 46 h 85"/>
                <a:gd name="T76" fmla="*/ 8 w 86"/>
                <a:gd name="T77" fmla="*/ 39 h 85"/>
                <a:gd name="T78" fmla="*/ 16 w 86"/>
                <a:gd name="T79" fmla="*/ 35 h 85"/>
                <a:gd name="T80" fmla="*/ 19 w 86"/>
                <a:gd name="T81" fmla="*/ 26 h 85"/>
                <a:gd name="T82" fmla="*/ 20 w 86"/>
                <a:gd name="T83" fmla="*/ 15 h 85"/>
                <a:gd name="T84" fmla="*/ 30 w 86"/>
                <a:gd name="T85" fmla="*/ 18 h 85"/>
                <a:gd name="T86" fmla="*/ 38 w 86"/>
                <a:gd name="T87" fmla="*/ 14 h 85"/>
                <a:gd name="T88" fmla="*/ 46 w 86"/>
                <a:gd name="T89" fmla="*/ 7 h 85"/>
                <a:gd name="T90" fmla="*/ 51 w 86"/>
                <a:gd name="T91" fmla="*/ 16 h 85"/>
                <a:gd name="T92" fmla="*/ 60 w 86"/>
                <a:gd name="T93" fmla="*/ 18 h 85"/>
                <a:gd name="T94" fmla="*/ 70 w 86"/>
                <a:gd name="T95" fmla="*/ 20 h 85"/>
                <a:gd name="T96" fmla="*/ 67 w 86"/>
                <a:gd name="T97" fmla="*/ 29 h 85"/>
                <a:gd name="T98" fmla="*/ 72 w 86"/>
                <a:gd name="T99" fmla="*/ 37 h 85"/>
                <a:gd name="T100" fmla="*/ 78 w 86"/>
                <a:gd name="T101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" h="85">
                  <a:moveTo>
                    <a:pt x="85" y="36"/>
                  </a:moveTo>
                  <a:cubicBezTo>
                    <a:pt x="85" y="35"/>
                    <a:pt x="84" y="34"/>
                    <a:pt x="83" y="33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6" y="30"/>
                    <a:pt x="75" y="29"/>
                    <a:pt x="75" y="28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0"/>
                    <a:pt x="78" y="18"/>
                    <a:pt x="77" y="17"/>
                  </a:cubicBezTo>
                  <a:cubicBezTo>
                    <a:pt x="75" y="14"/>
                    <a:pt x="72" y="11"/>
                    <a:pt x="68" y="8"/>
                  </a:cubicBezTo>
                  <a:cubicBezTo>
                    <a:pt x="67" y="7"/>
                    <a:pt x="66" y="7"/>
                    <a:pt x="65" y="8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6" y="10"/>
                    <a:pt x="55" y="10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2"/>
                    <a:pt x="51" y="1"/>
                    <a:pt x="49" y="0"/>
                  </a:cubicBezTo>
                  <a:cubicBezTo>
                    <a:pt x="45" y="0"/>
                    <a:pt x="41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0"/>
                    <a:pt x="28" y="1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0" y="7"/>
                    <a:pt x="19" y="7"/>
                    <a:pt x="18" y="8"/>
                  </a:cubicBezTo>
                  <a:cubicBezTo>
                    <a:pt x="14" y="11"/>
                    <a:pt x="11" y="14"/>
                    <a:pt x="9" y="17"/>
                  </a:cubicBezTo>
                  <a:cubicBezTo>
                    <a:pt x="8" y="18"/>
                    <a:pt x="8" y="20"/>
                    <a:pt x="8" y="2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0" y="30"/>
                    <a:pt x="10" y="31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2" y="34"/>
                    <a:pt x="1" y="35"/>
                    <a:pt x="1" y="36"/>
                  </a:cubicBezTo>
                  <a:cubicBezTo>
                    <a:pt x="0" y="39"/>
                    <a:pt x="0" y="41"/>
                    <a:pt x="0" y="43"/>
                  </a:cubicBezTo>
                  <a:cubicBezTo>
                    <a:pt x="0" y="45"/>
                    <a:pt x="0" y="47"/>
                    <a:pt x="1" y="49"/>
                  </a:cubicBezTo>
                  <a:cubicBezTo>
                    <a:pt x="1" y="50"/>
                    <a:pt x="2" y="52"/>
                    <a:pt x="3" y="52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6"/>
                    <a:pt x="11" y="57"/>
                    <a:pt x="11" y="58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7"/>
                    <a:pt x="9" y="68"/>
                  </a:cubicBezTo>
                  <a:cubicBezTo>
                    <a:pt x="11" y="71"/>
                    <a:pt x="14" y="74"/>
                    <a:pt x="18" y="77"/>
                  </a:cubicBezTo>
                  <a:cubicBezTo>
                    <a:pt x="19" y="78"/>
                    <a:pt x="20" y="78"/>
                    <a:pt x="22" y="77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9" y="75"/>
                    <a:pt x="30" y="75"/>
                    <a:pt x="31" y="76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4" y="84"/>
                    <a:pt x="35" y="85"/>
                    <a:pt x="37" y="85"/>
                  </a:cubicBezTo>
                  <a:cubicBezTo>
                    <a:pt x="39" y="85"/>
                    <a:pt x="41" y="85"/>
                    <a:pt x="43" y="85"/>
                  </a:cubicBezTo>
                  <a:cubicBezTo>
                    <a:pt x="45" y="85"/>
                    <a:pt x="47" y="85"/>
                    <a:pt x="49" y="85"/>
                  </a:cubicBezTo>
                  <a:cubicBezTo>
                    <a:pt x="51" y="85"/>
                    <a:pt x="52" y="84"/>
                    <a:pt x="52" y="82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6" y="75"/>
                    <a:pt x="57" y="75"/>
                    <a:pt x="58" y="74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66" y="78"/>
                    <a:pt x="67" y="78"/>
                    <a:pt x="68" y="77"/>
                  </a:cubicBezTo>
                  <a:cubicBezTo>
                    <a:pt x="72" y="74"/>
                    <a:pt x="75" y="71"/>
                    <a:pt x="77" y="68"/>
                  </a:cubicBezTo>
                  <a:cubicBezTo>
                    <a:pt x="78" y="67"/>
                    <a:pt x="78" y="65"/>
                    <a:pt x="78" y="64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7"/>
                    <a:pt x="76" y="56"/>
                    <a:pt x="76" y="54"/>
                  </a:cubicBezTo>
                  <a:cubicBezTo>
                    <a:pt x="83" y="52"/>
                    <a:pt x="83" y="52"/>
                    <a:pt x="83" y="52"/>
                  </a:cubicBezTo>
                  <a:cubicBezTo>
                    <a:pt x="84" y="52"/>
                    <a:pt x="85" y="50"/>
                    <a:pt x="85" y="49"/>
                  </a:cubicBezTo>
                  <a:cubicBezTo>
                    <a:pt x="86" y="47"/>
                    <a:pt x="86" y="45"/>
                    <a:pt x="86" y="43"/>
                  </a:cubicBezTo>
                  <a:cubicBezTo>
                    <a:pt x="86" y="41"/>
                    <a:pt x="86" y="39"/>
                    <a:pt x="85" y="36"/>
                  </a:cubicBezTo>
                  <a:moveTo>
                    <a:pt x="78" y="46"/>
                  </a:moveTo>
                  <a:cubicBezTo>
                    <a:pt x="72" y="48"/>
                    <a:pt x="72" y="48"/>
                    <a:pt x="72" y="48"/>
                  </a:cubicBezTo>
                  <a:cubicBezTo>
                    <a:pt x="71" y="48"/>
                    <a:pt x="70" y="49"/>
                    <a:pt x="70" y="51"/>
                  </a:cubicBezTo>
                  <a:cubicBezTo>
                    <a:pt x="69" y="52"/>
                    <a:pt x="68" y="54"/>
                    <a:pt x="67" y="56"/>
                  </a:cubicBezTo>
                  <a:cubicBezTo>
                    <a:pt x="67" y="57"/>
                    <a:pt x="67" y="58"/>
                    <a:pt x="67" y="59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69" y="67"/>
                    <a:pt x="67" y="68"/>
                    <a:pt x="66" y="70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66"/>
                    <a:pt x="57" y="66"/>
                    <a:pt x="56" y="67"/>
                  </a:cubicBezTo>
                  <a:cubicBezTo>
                    <a:pt x="55" y="68"/>
                    <a:pt x="53" y="69"/>
                    <a:pt x="51" y="69"/>
                  </a:cubicBezTo>
                  <a:cubicBezTo>
                    <a:pt x="50" y="70"/>
                    <a:pt x="49" y="70"/>
                    <a:pt x="48" y="72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4" y="78"/>
                    <a:pt x="42" y="78"/>
                    <a:pt x="40" y="78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7" y="70"/>
                    <a:pt x="36" y="70"/>
                    <a:pt x="35" y="69"/>
                  </a:cubicBezTo>
                  <a:cubicBezTo>
                    <a:pt x="33" y="69"/>
                    <a:pt x="31" y="68"/>
                    <a:pt x="30" y="67"/>
                  </a:cubicBezTo>
                  <a:cubicBezTo>
                    <a:pt x="29" y="66"/>
                    <a:pt x="27" y="66"/>
                    <a:pt x="26" y="67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9" y="68"/>
                    <a:pt x="17" y="67"/>
                    <a:pt x="16" y="65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8"/>
                    <a:pt x="19" y="57"/>
                    <a:pt x="19" y="56"/>
                  </a:cubicBezTo>
                  <a:cubicBezTo>
                    <a:pt x="18" y="54"/>
                    <a:pt x="17" y="52"/>
                    <a:pt x="16" y="51"/>
                  </a:cubicBezTo>
                  <a:cubicBezTo>
                    <a:pt x="16" y="49"/>
                    <a:pt x="15" y="48"/>
                    <a:pt x="14" y="48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1"/>
                    <a:pt x="8" y="39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7"/>
                    <a:pt x="16" y="36"/>
                    <a:pt x="16" y="35"/>
                  </a:cubicBezTo>
                  <a:cubicBezTo>
                    <a:pt x="17" y="33"/>
                    <a:pt x="18" y="31"/>
                    <a:pt x="19" y="29"/>
                  </a:cubicBezTo>
                  <a:cubicBezTo>
                    <a:pt x="19" y="28"/>
                    <a:pt x="19" y="27"/>
                    <a:pt x="19" y="26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18"/>
                    <a:pt x="19" y="17"/>
                    <a:pt x="20" y="15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7" y="19"/>
                    <a:pt x="29" y="19"/>
                    <a:pt x="30" y="18"/>
                  </a:cubicBezTo>
                  <a:cubicBezTo>
                    <a:pt x="31" y="17"/>
                    <a:pt x="33" y="17"/>
                    <a:pt x="35" y="16"/>
                  </a:cubicBezTo>
                  <a:cubicBezTo>
                    <a:pt x="36" y="16"/>
                    <a:pt x="37" y="15"/>
                    <a:pt x="38" y="14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2" y="7"/>
                    <a:pt x="44" y="7"/>
                    <a:pt x="46" y="7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9" y="15"/>
                    <a:pt x="50" y="16"/>
                    <a:pt x="51" y="16"/>
                  </a:cubicBezTo>
                  <a:cubicBezTo>
                    <a:pt x="53" y="17"/>
                    <a:pt x="55" y="17"/>
                    <a:pt x="56" y="18"/>
                  </a:cubicBezTo>
                  <a:cubicBezTo>
                    <a:pt x="57" y="19"/>
                    <a:pt x="59" y="19"/>
                    <a:pt x="60" y="18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7" y="17"/>
                    <a:pt x="69" y="18"/>
                    <a:pt x="70" y="20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7"/>
                    <a:pt x="67" y="28"/>
                    <a:pt x="67" y="29"/>
                  </a:cubicBezTo>
                  <a:cubicBezTo>
                    <a:pt x="68" y="31"/>
                    <a:pt x="69" y="33"/>
                    <a:pt x="70" y="35"/>
                  </a:cubicBezTo>
                  <a:cubicBezTo>
                    <a:pt x="70" y="36"/>
                    <a:pt x="71" y="37"/>
                    <a:pt x="72" y="37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78" y="41"/>
                    <a:pt x="78" y="42"/>
                    <a:pt x="78" y="43"/>
                  </a:cubicBezTo>
                  <a:cubicBezTo>
                    <a:pt x="78" y="44"/>
                    <a:pt x="78" y="45"/>
                    <a:pt x="78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87" name="Freeform 55"/>
            <p:cNvSpPr>
              <a:spLocks noEditPoints="1"/>
            </p:cNvSpPr>
            <p:nvPr/>
          </p:nvSpPr>
          <p:spPr bwMode="auto">
            <a:xfrm>
              <a:off x="887" y="1883"/>
              <a:ext cx="69" cy="68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6 h 34"/>
                <a:gd name="T12" fmla="*/ 7 w 34"/>
                <a:gd name="T13" fmla="*/ 17 h 34"/>
                <a:gd name="T14" fmla="*/ 17 w 34"/>
                <a:gd name="T15" fmla="*/ 7 h 34"/>
                <a:gd name="T16" fmla="*/ 27 w 34"/>
                <a:gd name="T17" fmla="*/ 17 h 34"/>
                <a:gd name="T18" fmla="*/ 17 w 34"/>
                <a:gd name="T1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ubicBezTo>
                    <a:pt x="26" y="34"/>
                    <a:pt x="34" y="26"/>
                    <a:pt x="34" y="17"/>
                  </a:cubicBezTo>
                  <a:cubicBezTo>
                    <a:pt x="34" y="7"/>
                    <a:pt x="26" y="0"/>
                    <a:pt x="17" y="0"/>
                  </a:cubicBezTo>
                  <a:moveTo>
                    <a:pt x="17" y="26"/>
                  </a:moveTo>
                  <a:cubicBezTo>
                    <a:pt x="12" y="26"/>
                    <a:pt x="7" y="22"/>
                    <a:pt x="7" y="17"/>
                  </a:cubicBezTo>
                  <a:cubicBezTo>
                    <a:pt x="7" y="11"/>
                    <a:pt x="12" y="7"/>
                    <a:pt x="17" y="7"/>
                  </a:cubicBezTo>
                  <a:cubicBezTo>
                    <a:pt x="22" y="7"/>
                    <a:pt x="27" y="11"/>
                    <a:pt x="27" y="17"/>
                  </a:cubicBezTo>
                  <a:cubicBezTo>
                    <a:pt x="27" y="22"/>
                    <a:pt x="22" y="26"/>
                    <a:pt x="17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4088" name="Freeform 56"/>
          <p:cNvSpPr>
            <a:spLocks noEditPoints="1"/>
          </p:cNvSpPr>
          <p:nvPr/>
        </p:nvSpPr>
        <p:spPr bwMode="auto">
          <a:xfrm>
            <a:off x="2412904" y="3136598"/>
            <a:ext cx="276225" cy="190559"/>
          </a:xfrm>
          <a:custGeom>
            <a:avLst/>
            <a:gdLst>
              <a:gd name="T0" fmla="*/ 82 w 86"/>
              <a:gd name="T1" fmla="*/ 7 h 59"/>
              <a:gd name="T2" fmla="*/ 74 w 86"/>
              <a:gd name="T3" fmla="*/ 4 h 59"/>
              <a:gd name="T4" fmla="*/ 66 w 86"/>
              <a:gd name="T5" fmla="*/ 7 h 59"/>
              <a:gd name="T6" fmla="*/ 63 w 86"/>
              <a:gd name="T7" fmla="*/ 15 h 59"/>
              <a:gd name="T8" fmla="*/ 64 w 86"/>
              <a:gd name="T9" fmla="*/ 20 h 59"/>
              <a:gd name="T10" fmla="*/ 50 w 86"/>
              <a:gd name="T11" fmla="*/ 32 h 59"/>
              <a:gd name="T12" fmla="*/ 42 w 86"/>
              <a:gd name="T13" fmla="*/ 30 h 59"/>
              <a:gd name="T14" fmla="*/ 35 w 86"/>
              <a:gd name="T15" fmla="*/ 32 h 59"/>
              <a:gd name="T16" fmla="*/ 25 w 86"/>
              <a:gd name="T17" fmla="*/ 20 h 59"/>
              <a:gd name="T18" fmla="*/ 23 w 86"/>
              <a:gd name="T19" fmla="*/ 4 h 59"/>
              <a:gd name="T20" fmla="*/ 14 w 86"/>
              <a:gd name="T21" fmla="*/ 0 h 59"/>
              <a:gd name="T22" fmla="*/ 4 w 86"/>
              <a:gd name="T23" fmla="*/ 4 h 59"/>
              <a:gd name="T24" fmla="*/ 0 w 86"/>
              <a:gd name="T25" fmla="*/ 14 h 59"/>
              <a:gd name="T26" fmla="*/ 4 w 86"/>
              <a:gd name="T27" fmla="*/ 23 h 59"/>
              <a:gd name="T28" fmla="*/ 14 w 86"/>
              <a:gd name="T29" fmla="*/ 27 h 59"/>
              <a:gd name="T30" fmla="*/ 20 w 86"/>
              <a:gd name="T31" fmla="*/ 25 h 59"/>
              <a:gd name="T32" fmla="*/ 30 w 86"/>
              <a:gd name="T33" fmla="*/ 37 h 59"/>
              <a:gd name="T34" fmla="*/ 32 w 86"/>
              <a:gd name="T35" fmla="*/ 55 h 59"/>
              <a:gd name="T36" fmla="*/ 42 w 86"/>
              <a:gd name="T37" fmla="*/ 59 h 59"/>
              <a:gd name="T38" fmla="*/ 52 w 86"/>
              <a:gd name="T39" fmla="*/ 55 h 59"/>
              <a:gd name="T40" fmla="*/ 55 w 86"/>
              <a:gd name="T41" fmla="*/ 38 h 59"/>
              <a:gd name="T42" fmla="*/ 69 w 86"/>
              <a:gd name="T43" fmla="*/ 25 h 59"/>
              <a:gd name="T44" fmla="*/ 74 w 86"/>
              <a:gd name="T45" fmla="*/ 27 h 59"/>
              <a:gd name="T46" fmla="*/ 82 w 86"/>
              <a:gd name="T47" fmla="*/ 23 h 59"/>
              <a:gd name="T48" fmla="*/ 86 w 86"/>
              <a:gd name="T49" fmla="*/ 15 h 59"/>
              <a:gd name="T50" fmla="*/ 82 w 86"/>
              <a:gd name="T51" fmla="*/ 7 h 59"/>
              <a:gd name="T52" fmla="*/ 9 w 86"/>
              <a:gd name="T53" fmla="*/ 18 h 59"/>
              <a:gd name="T54" fmla="*/ 8 w 86"/>
              <a:gd name="T55" fmla="*/ 14 h 59"/>
              <a:gd name="T56" fmla="*/ 9 w 86"/>
              <a:gd name="T57" fmla="*/ 9 h 59"/>
              <a:gd name="T58" fmla="*/ 14 w 86"/>
              <a:gd name="T59" fmla="*/ 8 h 59"/>
              <a:gd name="T60" fmla="*/ 18 w 86"/>
              <a:gd name="T61" fmla="*/ 9 h 59"/>
              <a:gd name="T62" fmla="*/ 18 w 86"/>
              <a:gd name="T63" fmla="*/ 18 h 59"/>
              <a:gd name="T64" fmla="*/ 9 w 86"/>
              <a:gd name="T65" fmla="*/ 18 h 59"/>
              <a:gd name="T66" fmla="*/ 77 w 86"/>
              <a:gd name="T67" fmla="*/ 18 h 59"/>
              <a:gd name="T68" fmla="*/ 71 w 86"/>
              <a:gd name="T69" fmla="*/ 18 h 59"/>
              <a:gd name="T70" fmla="*/ 70 w 86"/>
              <a:gd name="T71" fmla="*/ 15 h 59"/>
              <a:gd name="T72" fmla="*/ 71 w 86"/>
              <a:gd name="T73" fmla="*/ 12 h 59"/>
              <a:gd name="T74" fmla="*/ 74 w 86"/>
              <a:gd name="T75" fmla="*/ 11 h 59"/>
              <a:gd name="T76" fmla="*/ 77 w 86"/>
              <a:gd name="T77" fmla="*/ 12 h 59"/>
              <a:gd name="T78" fmla="*/ 78 w 86"/>
              <a:gd name="T79" fmla="*/ 15 h 59"/>
              <a:gd name="T80" fmla="*/ 77 w 86"/>
              <a:gd name="T81" fmla="*/ 18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6" h="59">
                <a:moveTo>
                  <a:pt x="82" y="7"/>
                </a:moveTo>
                <a:cubicBezTo>
                  <a:pt x="80" y="5"/>
                  <a:pt x="77" y="4"/>
                  <a:pt x="74" y="4"/>
                </a:cubicBezTo>
                <a:cubicBezTo>
                  <a:pt x="71" y="4"/>
                  <a:pt x="68" y="5"/>
                  <a:pt x="66" y="7"/>
                </a:cubicBezTo>
                <a:cubicBezTo>
                  <a:pt x="64" y="9"/>
                  <a:pt x="63" y="12"/>
                  <a:pt x="63" y="15"/>
                </a:cubicBezTo>
                <a:cubicBezTo>
                  <a:pt x="63" y="17"/>
                  <a:pt x="63" y="18"/>
                  <a:pt x="64" y="20"/>
                </a:cubicBezTo>
                <a:cubicBezTo>
                  <a:pt x="50" y="32"/>
                  <a:pt x="50" y="32"/>
                  <a:pt x="50" y="32"/>
                </a:cubicBezTo>
                <a:cubicBezTo>
                  <a:pt x="47" y="31"/>
                  <a:pt x="45" y="30"/>
                  <a:pt x="42" y="30"/>
                </a:cubicBezTo>
                <a:cubicBezTo>
                  <a:pt x="40" y="30"/>
                  <a:pt x="37" y="31"/>
                  <a:pt x="35" y="32"/>
                </a:cubicBezTo>
                <a:cubicBezTo>
                  <a:pt x="25" y="20"/>
                  <a:pt x="25" y="20"/>
                  <a:pt x="25" y="20"/>
                </a:cubicBezTo>
                <a:cubicBezTo>
                  <a:pt x="28" y="15"/>
                  <a:pt x="27" y="8"/>
                  <a:pt x="23" y="4"/>
                </a:cubicBezTo>
                <a:cubicBezTo>
                  <a:pt x="21" y="2"/>
                  <a:pt x="17" y="0"/>
                  <a:pt x="14" y="0"/>
                </a:cubicBezTo>
                <a:cubicBezTo>
                  <a:pt x="10" y="0"/>
                  <a:pt x="7" y="2"/>
                  <a:pt x="4" y="4"/>
                </a:cubicBezTo>
                <a:cubicBezTo>
                  <a:pt x="2" y="7"/>
                  <a:pt x="0" y="10"/>
                  <a:pt x="0" y="14"/>
                </a:cubicBezTo>
                <a:cubicBezTo>
                  <a:pt x="0" y="17"/>
                  <a:pt x="2" y="20"/>
                  <a:pt x="4" y="23"/>
                </a:cubicBezTo>
                <a:cubicBezTo>
                  <a:pt x="7" y="25"/>
                  <a:pt x="10" y="27"/>
                  <a:pt x="14" y="27"/>
                </a:cubicBezTo>
                <a:cubicBezTo>
                  <a:pt x="16" y="27"/>
                  <a:pt x="18" y="26"/>
                  <a:pt x="20" y="25"/>
                </a:cubicBezTo>
                <a:cubicBezTo>
                  <a:pt x="30" y="37"/>
                  <a:pt x="30" y="37"/>
                  <a:pt x="30" y="37"/>
                </a:cubicBezTo>
                <a:cubicBezTo>
                  <a:pt x="27" y="43"/>
                  <a:pt x="27" y="50"/>
                  <a:pt x="32" y="55"/>
                </a:cubicBezTo>
                <a:cubicBezTo>
                  <a:pt x="35" y="58"/>
                  <a:pt x="38" y="59"/>
                  <a:pt x="42" y="59"/>
                </a:cubicBezTo>
                <a:cubicBezTo>
                  <a:pt x="46" y="59"/>
                  <a:pt x="50" y="58"/>
                  <a:pt x="52" y="55"/>
                </a:cubicBezTo>
                <a:cubicBezTo>
                  <a:pt x="57" y="50"/>
                  <a:pt x="58" y="43"/>
                  <a:pt x="55" y="38"/>
                </a:cubicBezTo>
                <a:cubicBezTo>
                  <a:pt x="69" y="25"/>
                  <a:pt x="69" y="25"/>
                  <a:pt x="69" y="25"/>
                </a:cubicBezTo>
                <a:cubicBezTo>
                  <a:pt x="71" y="26"/>
                  <a:pt x="72" y="27"/>
                  <a:pt x="74" y="27"/>
                </a:cubicBezTo>
                <a:cubicBezTo>
                  <a:pt x="77" y="27"/>
                  <a:pt x="80" y="25"/>
                  <a:pt x="82" y="23"/>
                </a:cubicBezTo>
                <a:cubicBezTo>
                  <a:pt x="85" y="21"/>
                  <a:pt x="86" y="18"/>
                  <a:pt x="86" y="15"/>
                </a:cubicBezTo>
                <a:cubicBezTo>
                  <a:pt x="86" y="12"/>
                  <a:pt x="85" y="9"/>
                  <a:pt x="82" y="7"/>
                </a:cubicBezTo>
                <a:moveTo>
                  <a:pt x="9" y="18"/>
                </a:moveTo>
                <a:cubicBezTo>
                  <a:pt x="8" y="17"/>
                  <a:pt x="8" y="15"/>
                  <a:pt x="8" y="14"/>
                </a:cubicBezTo>
                <a:cubicBezTo>
                  <a:pt x="8" y="12"/>
                  <a:pt x="8" y="10"/>
                  <a:pt x="9" y="9"/>
                </a:cubicBezTo>
                <a:cubicBezTo>
                  <a:pt x="11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5"/>
                  <a:pt x="18" y="18"/>
                </a:cubicBezTo>
                <a:cubicBezTo>
                  <a:pt x="16" y="20"/>
                  <a:pt x="12" y="20"/>
                  <a:pt x="9" y="18"/>
                </a:cubicBezTo>
                <a:moveTo>
                  <a:pt x="77" y="18"/>
                </a:moveTo>
                <a:cubicBezTo>
                  <a:pt x="76" y="20"/>
                  <a:pt x="73" y="20"/>
                  <a:pt x="71" y="18"/>
                </a:cubicBezTo>
                <a:cubicBezTo>
                  <a:pt x="71" y="17"/>
                  <a:pt x="70" y="16"/>
                  <a:pt x="70" y="15"/>
                </a:cubicBezTo>
                <a:cubicBezTo>
                  <a:pt x="70" y="14"/>
                  <a:pt x="71" y="13"/>
                  <a:pt x="71" y="12"/>
                </a:cubicBezTo>
                <a:cubicBezTo>
                  <a:pt x="72" y="11"/>
                  <a:pt x="73" y="11"/>
                  <a:pt x="74" y="11"/>
                </a:cubicBezTo>
                <a:cubicBezTo>
                  <a:pt x="75" y="11"/>
                  <a:pt x="76" y="11"/>
                  <a:pt x="77" y="12"/>
                </a:cubicBezTo>
                <a:cubicBezTo>
                  <a:pt x="78" y="13"/>
                  <a:pt x="78" y="14"/>
                  <a:pt x="78" y="15"/>
                </a:cubicBezTo>
                <a:cubicBezTo>
                  <a:pt x="78" y="16"/>
                  <a:pt x="78" y="17"/>
                  <a:pt x="77" y="1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091" name="Rectangle 59"/>
          <p:cNvSpPr>
            <a:spLocks noChangeArrowheads="1"/>
          </p:cNvSpPr>
          <p:nvPr/>
        </p:nvSpPr>
        <p:spPr bwMode="auto">
          <a:xfrm>
            <a:off x="774603" y="1316761"/>
            <a:ext cx="3513137" cy="1329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WRITE YOUR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200" b="1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GREAT TITLE </a:t>
            </a:r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endParaRPr lang="zh-CN" altLang="en-US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092" name="Rectangle 60"/>
          <p:cNvSpPr>
            <a:spLocks noChangeArrowheads="1"/>
          </p:cNvSpPr>
          <p:nvPr/>
        </p:nvSpPr>
        <p:spPr bwMode="auto">
          <a:xfrm>
            <a:off x="933353" y="3478016"/>
            <a:ext cx="863600" cy="14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01</a:t>
            </a:r>
            <a:endParaRPr lang="zh-CN" altLang="zh-CN" sz="80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093" name="Rectangle 61"/>
          <p:cNvSpPr>
            <a:spLocks noChangeArrowheads="1"/>
          </p:cNvSpPr>
          <p:nvPr/>
        </p:nvSpPr>
        <p:spPr bwMode="auto">
          <a:xfrm>
            <a:off x="2130328" y="3478016"/>
            <a:ext cx="863600" cy="14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02</a:t>
            </a:r>
            <a:endParaRPr lang="zh-CN" altLang="zh-CN" sz="80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094" name="Rectangle 62"/>
          <p:cNvSpPr>
            <a:spLocks noChangeArrowheads="1"/>
          </p:cNvSpPr>
          <p:nvPr/>
        </p:nvSpPr>
        <p:spPr bwMode="auto">
          <a:xfrm>
            <a:off x="3335240" y="3478016"/>
            <a:ext cx="863600" cy="14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03</a:t>
            </a:r>
            <a:endParaRPr lang="zh-CN" altLang="zh-CN" sz="80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095" name="Freeform 63"/>
          <p:cNvSpPr>
            <a:spLocks noEditPoints="1"/>
          </p:cNvSpPr>
          <p:nvPr/>
        </p:nvSpPr>
        <p:spPr bwMode="auto">
          <a:xfrm>
            <a:off x="860328" y="4383171"/>
            <a:ext cx="176212" cy="161975"/>
          </a:xfrm>
          <a:custGeom>
            <a:avLst/>
            <a:gdLst>
              <a:gd name="T0" fmla="*/ 44 w 168"/>
              <a:gd name="T1" fmla="*/ 73 h 154"/>
              <a:gd name="T2" fmla="*/ 16 w 168"/>
              <a:gd name="T3" fmla="*/ 73 h 154"/>
              <a:gd name="T4" fmla="*/ 20 w 168"/>
              <a:gd name="T5" fmla="*/ 64 h 154"/>
              <a:gd name="T6" fmla="*/ 40 w 168"/>
              <a:gd name="T7" fmla="*/ 57 h 154"/>
              <a:gd name="T8" fmla="*/ 20 w 168"/>
              <a:gd name="T9" fmla="*/ 64 h 154"/>
              <a:gd name="T10" fmla="*/ 120 w 168"/>
              <a:gd name="T11" fmla="*/ 18 h 154"/>
              <a:gd name="T12" fmla="*/ 54 w 168"/>
              <a:gd name="T13" fmla="*/ 0 h 154"/>
              <a:gd name="T14" fmla="*/ 6 w 168"/>
              <a:gd name="T15" fmla="*/ 18 h 154"/>
              <a:gd name="T16" fmla="*/ 6 w 168"/>
              <a:gd name="T17" fmla="*/ 146 h 154"/>
              <a:gd name="T18" fmla="*/ 54 w 168"/>
              <a:gd name="T19" fmla="*/ 154 h 154"/>
              <a:gd name="T20" fmla="*/ 120 w 168"/>
              <a:gd name="T21" fmla="*/ 146 h 154"/>
              <a:gd name="T22" fmla="*/ 168 w 168"/>
              <a:gd name="T23" fmla="*/ 24 h 154"/>
              <a:gd name="T24" fmla="*/ 48 w 168"/>
              <a:gd name="T25" fmla="*/ 134 h 154"/>
              <a:gd name="T26" fmla="*/ 48 w 168"/>
              <a:gd name="T27" fmla="*/ 30 h 154"/>
              <a:gd name="T28" fmla="*/ 108 w 168"/>
              <a:gd name="T29" fmla="*/ 142 h 154"/>
              <a:gd name="T30" fmla="*/ 108 w 168"/>
              <a:gd name="T31" fmla="*/ 12 h 154"/>
              <a:gd name="T32" fmla="*/ 156 w 168"/>
              <a:gd name="T33" fmla="*/ 134 h 154"/>
              <a:gd name="T34" fmla="*/ 156 w 168"/>
              <a:gd name="T35" fmla="*/ 30 h 154"/>
              <a:gd name="T36" fmla="*/ 20 w 168"/>
              <a:gd name="T37" fmla="*/ 51 h 154"/>
              <a:gd name="T38" fmla="*/ 40 w 168"/>
              <a:gd name="T39" fmla="*/ 44 h 154"/>
              <a:gd name="T40" fmla="*/ 20 w 168"/>
              <a:gd name="T41" fmla="*/ 51 h 154"/>
              <a:gd name="T42" fmla="*/ 30 w 168"/>
              <a:gd name="T43" fmla="*/ 101 h 154"/>
              <a:gd name="T44" fmla="*/ 20 w 168"/>
              <a:gd name="T45" fmla="*/ 123 h 154"/>
              <a:gd name="T46" fmla="*/ 39 w 168"/>
              <a:gd name="T47" fmla="*/ 123 h 154"/>
              <a:gd name="T48" fmla="*/ 39 w 168"/>
              <a:gd name="T49" fmla="*/ 104 h 154"/>
              <a:gd name="T50" fmla="*/ 30 w 168"/>
              <a:gd name="T51" fmla="*/ 120 h 154"/>
              <a:gd name="T52" fmla="*/ 24 w 168"/>
              <a:gd name="T53" fmla="*/ 114 h 154"/>
              <a:gd name="T54" fmla="*/ 30 w 168"/>
              <a:gd name="T55" fmla="*/ 108 h 154"/>
              <a:gd name="T56" fmla="*/ 36 w 168"/>
              <a:gd name="T57" fmla="*/ 114 h 154"/>
              <a:gd name="T58" fmla="*/ 128 w 168"/>
              <a:gd name="T59" fmla="*/ 64 h 154"/>
              <a:gd name="T60" fmla="*/ 148 w 168"/>
              <a:gd name="T61" fmla="*/ 57 h 154"/>
              <a:gd name="T62" fmla="*/ 128 w 168"/>
              <a:gd name="T63" fmla="*/ 64 h 154"/>
              <a:gd name="T64" fmla="*/ 148 w 168"/>
              <a:gd name="T65" fmla="*/ 77 h 154"/>
              <a:gd name="T66" fmla="*/ 128 w 168"/>
              <a:gd name="T67" fmla="*/ 70 h 154"/>
              <a:gd name="T68" fmla="*/ 128 w 168"/>
              <a:gd name="T69" fmla="*/ 51 h 154"/>
              <a:gd name="T70" fmla="*/ 152 w 168"/>
              <a:gd name="T71" fmla="*/ 47 h 154"/>
              <a:gd name="T72" fmla="*/ 124 w 168"/>
              <a:gd name="T73" fmla="*/ 47 h 154"/>
              <a:gd name="T74" fmla="*/ 71 w 168"/>
              <a:gd name="T75" fmla="*/ 70 h 154"/>
              <a:gd name="T76" fmla="*/ 97 w 168"/>
              <a:gd name="T77" fmla="*/ 63 h 154"/>
              <a:gd name="T78" fmla="*/ 71 w 168"/>
              <a:gd name="T79" fmla="*/ 70 h 154"/>
              <a:gd name="T80" fmla="*/ 138 w 168"/>
              <a:gd name="T81" fmla="*/ 101 h 154"/>
              <a:gd name="T82" fmla="*/ 128 w 168"/>
              <a:gd name="T83" fmla="*/ 123 h 154"/>
              <a:gd name="T84" fmla="*/ 147 w 168"/>
              <a:gd name="T85" fmla="*/ 123 h 154"/>
              <a:gd name="T86" fmla="*/ 147 w 168"/>
              <a:gd name="T87" fmla="*/ 104 h 154"/>
              <a:gd name="T88" fmla="*/ 138 w 168"/>
              <a:gd name="T89" fmla="*/ 120 h 154"/>
              <a:gd name="T90" fmla="*/ 132 w 168"/>
              <a:gd name="T91" fmla="*/ 114 h 154"/>
              <a:gd name="T92" fmla="*/ 138 w 168"/>
              <a:gd name="T93" fmla="*/ 108 h 154"/>
              <a:gd name="T94" fmla="*/ 144 w 168"/>
              <a:gd name="T95" fmla="*/ 114 h 154"/>
              <a:gd name="T96" fmla="*/ 71 w 168"/>
              <a:gd name="T97" fmla="*/ 38 h 154"/>
              <a:gd name="T98" fmla="*/ 97 w 168"/>
              <a:gd name="T99" fmla="*/ 31 h 154"/>
              <a:gd name="T100" fmla="*/ 71 w 168"/>
              <a:gd name="T101" fmla="*/ 38 h 154"/>
              <a:gd name="T102" fmla="*/ 97 w 168"/>
              <a:gd name="T103" fmla="*/ 54 h 154"/>
              <a:gd name="T104" fmla="*/ 71 w 168"/>
              <a:gd name="T105" fmla="*/ 47 h 154"/>
              <a:gd name="T106" fmla="*/ 95 w 168"/>
              <a:gd name="T107" fmla="*/ 106 h 154"/>
              <a:gd name="T108" fmla="*/ 84 w 168"/>
              <a:gd name="T109" fmla="*/ 101 h 154"/>
              <a:gd name="T110" fmla="*/ 68 w 168"/>
              <a:gd name="T111" fmla="*/ 116 h 154"/>
              <a:gd name="T112" fmla="*/ 95 w 168"/>
              <a:gd name="T113" fmla="*/ 127 h 154"/>
              <a:gd name="T114" fmla="*/ 95 w 168"/>
              <a:gd name="T115" fmla="*/ 106 h 154"/>
              <a:gd name="T116" fmla="*/ 84 w 168"/>
              <a:gd name="T117" fmla="*/ 125 h 154"/>
              <a:gd name="T118" fmla="*/ 78 w 168"/>
              <a:gd name="T119" fmla="*/ 122 h 154"/>
              <a:gd name="T120" fmla="*/ 78 w 168"/>
              <a:gd name="T121" fmla="*/ 110 h 154"/>
              <a:gd name="T122" fmla="*/ 90 w 168"/>
              <a:gd name="T123" fmla="*/ 111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8" h="154">
                <a:moveTo>
                  <a:pt x="20" y="77"/>
                </a:moveTo>
                <a:cubicBezTo>
                  <a:pt x="40" y="77"/>
                  <a:pt x="40" y="77"/>
                  <a:pt x="40" y="77"/>
                </a:cubicBezTo>
                <a:cubicBezTo>
                  <a:pt x="42" y="77"/>
                  <a:pt x="44" y="75"/>
                  <a:pt x="44" y="73"/>
                </a:cubicBezTo>
                <a:cubicBezTo>
                  <a:pt x="44" y="71"/>
                  <a:pt x="42" y="70"/>
                  <a:pt x="40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18" y="70"/>
                  <a:pt x="16" y="71"/>
                  <a:pt x="16" y="73"/>
                </a:cubicBezTo>
                <a:cubicBezTo>
                  <a:pt x="16" y="75"/>
                  <a:pt x="18" y="77"/>
                  <a:pt x="20" y="77"/>
                </a:cubicBezTo>
                <a:close/>
                <a:moveTo>
                  <a:pt x="20" y="64"/>
                </a:moveTo>
                <a:cubicBezTo>
                  <a:pt x="20" y="64"/>
                  <a:pt x="20" y="64"/>
                  <a:pt x="20" y="64"/>
                </a:cubicBezTo>
                <a:cubicBezTo>
                  <a:pt x="40" y="64"/>
                  <a:pt x="40" y="64"/>
                  <a:pt x="40" y="64"/>
                </a:cubicBezTo>
                <a:cubicBezTo>
                  <a:pt x="42" y="64"/>
                  <a:pt x="44" y="62"/>
                  <a:pt x="44" y="60"/>
                </a:cubicBezTo>
                <a:cubicBezTo>
                  <a:pt x="44" y="58"/>
                  <a:pt x="42" y="57"/>
                  <a:pt x="4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18" y="57"/>
                  <a:pt x="16" y="58"/>
                  <a:pt x="16" y="60"/>
                </a:cubicBezTo>
                <a:cubicBezTo>
                  <a:pt x="16" y="62"/>
                  <a:pt x="18" y="64"/>
                  <a:pt x="20" y="64"/>
                </a:cubicBezTo>
                <a:close/>
                <a:moveTo>
                  <a:pt x="162" y="18"/>
                </a:moveTo>
                <a:cubicBezTo>
                  <a:pt x="162" y="18"/>
                  <a:pt x="162" y="18"/>
                  <a:pt x="162" y="18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20" y="6"/>
                  <a:pt x="120" y="6"/>
                  <a:pt x="120" y="6"/>
                </a:cubicBezTo>
                <a:cubicBezTo>
                  <a:pt x="120" y="3"/>
                  <a:pt x="117" y="0"/>
                  <a:pt x="11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1" y="0"/>
                  <a:pt x="48" y="3"/>
                  <a:pt x="48" y="6"/>
                </a:cubicBezTo>
                <a:cubicBezTo>
                  <a:pt x="48" y="18"/>
                  <a:pt x="48" y="18"/>
                  <a:pt x="48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2" y="18"/>
                  <a:pt x="0" y="21"/>
                  <a:pt x="0" y="24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3"/>
                  <a:pt x="2" y="146"/>
                  <a:pt x="6" y="146"/>
                </a:cubicBezTo>
                <a:cubicBezTo>
                  <a:pt x="48" y="146"/>
                  <a:pt x="48" y="146"/>
                  <a:pt x="48" y="146"/>
                </a:cubicBezTo>
                <a:cubicBezTo>
                  <a:pt x="48" y="148"/>
                  <a:pt x="48" y="148"/>
                  <a:pt x="48" y="148"/>
                </a:cubicBezTo>
                <a:cubicBezTo>
                  <a:pt x="48" y="151"/>
                  <a:pt x="51" y="154"/>
                  <a:pt x="54" y="154"/>
                </a:cubicBezTo>
                <a:cubicBezTo>
                  <a:pt x="114" y="154"/>
                  <a:pt x="114" y="154"/>
                  <a:pt x="114" y="154"/>
                </a:cubicBezTo>
                <a:cubicBezTo>
                  <a:pt x="117" y="154"/>
                  <a:pt x="120" y="151"/>
                  <a:pt x="120" y="148"/>
                </a:cubicBezTo>
                <a:cubicBezTo>
                  <a:pt x="120" y="146"/>
                  <a:pt x="120" y="146"/>
                  <a:pt x="120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5" y="146"/>
                  <a:pt x="168" y="143"/>
                  <a:pt x="168" y="140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68" y="21"/>
                  <a:pt x="165" y="18"/>
                  <a:pt x="162" y="18"/>
                </a:cubicBezTo>
                <a:close/>
                <a:moveTo>
                  <a:pt x="48" y="134"/>
                </a:moveTo>
                <a:cubicBezTo>
                  <a:pt x="48" y="134"/>
                  <a:pt x="48" y="134"/>
                  <a:pt x="48" y="134"/>
                </a:cubicBezTo>
                <a:cubicBezTo>
                  <a:pt x="12" y="134"/>
                  <a:pt x="12" y="134"/>
                  <a:pt x="12" y="134"/>
                </a:cubicBezTo>
                <a:cubicBezTo>
                  <a:pt x="12" y="30"/>
                  <a:pt x="12" y="30"/>
                  <a:pt x="12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134"/>
                  <a:pt x="48" y="134"/>
                  <a:pt x="48" y="134"/>
                </a:cubicBezTo>
                <a:close/>
                <a:moveTo>
                  <a:pt x="108" y="142"/>
                </a:moveTo>
                <a:cubicBezTo>
                  <a:pt x="108" y="142"/>
                  <a:pt x="108" y="142"/>
                  <a:pt x="108" y="142"/>
                </a:cubicBezTo>
                <a:cubicBezTo>
                  <a:pt x="60" y="142"/>
                  <a:pt x="60" y="142"/>
                  <a:pt x="60" y="142"/>
                </a:cubicBezTo>
                <a:cubicBezTo>
                  <a:pt x="60" y="12"/>
                  <a:pt x="60" y="12"/>
                  <a:pt x="60" y="12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142"/>
                  <a:pt x="108" y="142"/>
                  <a:pt x="108" y="142"/>
                </a:cubicBezTo>
                <a:close/>
                <a:moveTo>
                  <a:pt x="156" y="134"/>
                </a:moveTo>
                <a:cubicBezTo>
                  <a:pt x="156" y="134"/>
                  <a:pt x="156" y="134"/>
                  <a:pt x="156" y="134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30"/>
                  <a:pt x="120" y="30"/>
                  <a:pt x="120" y="30"/>
                </a:cubicBezTo>
                <a:cubicBezTo>
                  <a:pt x="156" y="30"/>
                  <a:pt x="156" y="30"/>
                  <a:pt x="156" y="30"/>
                </a:cubicBezTo>
                <a:cubicBezTo>
                  <a:pt x="156" y="134"/>
                  <a:pt x="156" y="134"/>
                  <a:pt x="156" y="134"/>
                </a:cubicBezTo>
                <a:close/>
                <a:moveTo>
                  <a:pt x="20" y="51"/>
                </a:moveTo>
                <a:cubicBezTo>
                  <a:pt x="20" y="51"/>
                  <a:pt x="20" y="51"/>
                  <a:pt x="2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2" y="51"/>
                  <a:pt x="44" y="49"/>
                  <a:pt x="44" y="47"/>
                </a:cubicBezTo>
                <a:cubicBezTo>
                  <a:pt x="44" y="45"/>
                  <a:pt x="42" y="44"/>
                  <a:pt x="4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18" y="44"/>
                  <a:pt x="16" y="45"/>
                  <a:pt x="16" y="47"/>
                </a:cubicBezTo>
                <a:cubicBezTo>
                  <a:pt x="16" y="49"/>
                  <a:pt x="18" y="51"/>
                  <a:pt x="20" y="51"/>
                </a:cubicBezTo>
                <a:close/>
                <a:moveTo>
                  <a:pt x="39" y="104"/>
                </a:moveTo>
                <a:cubicBezTo>
                  <a:pt x="39" y="104"/>
                  <a:pt x="39" y="104"/>
                  <a:pt x="39" y="104"/>
                </a:cubicBezTo>
                <a:cubicBezTo>
                  <a:pt x="37" y="102"/>
                  <a:pt x="34" y="101"/>
                  <a:pt x="30" y="101"/>
                </a:cubicBezTo>
                <a:cubicBezTo>
                  <a:pt x="26" y="101"/>
                  <a:pt x="23" y="102"/>
                  <a:pt x="21" y="104"/>
                </a:cubicBezTo>
                <a:cubicBezTo>
                  <a:pt x="18" y="107"/>
                  <a:pt x="17" y="110"/>
                  <a:pt x="17" y="114"/>
                </a:cubicBezTo>
                <a:cubicBezTo>
                  <a:pt x="17" y="117"/>
                  <a:pt x="18" y="121"/>
                  <a:pt x="20" y="123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23" y="125"/>
                  <a:pt x="26" y="127"/>
                  <a:pt x="30" y="127"/>
                </a:cubicBezTo>
                <a:cubicBezTo>
                  <a:pt x="34" y="127"/>
                  <a:pt x="37" y="125"/>
                  <a:pt x="39" y="123"/>
                </a:cubicBezTo>
                <a:cubicBezTo>
                  <a:pt x="42" y="121"/>
                  <a:pt x="43" y="117"/>
                  <a:pt x="43" y="114"/>
                </a:cubicBezTo>
                <a:cubicBezTo>
                  <a:pt x="43" y="110"/>
                  <a:pt x="42" y="107"/>
                  <a:pt x="39" y="105"/>
                </a:cubicBezTo>
                <a:cubicBezTo>
                  <a:pt x="39" y="104"/>
                  <a:pt x="39" y="104"/>
                  <a:pt x="39" y="104"/>
                </a:cubicBezTo>
                <a:close/>
                <a:moveTo>
                  <a:pt x="34" y="118"/>
                </a:moveTo>
                <a:cubicBezTo>
                  <a:pt x="34" y="118"/>
                  <a:pt x="34" y="118"/>
                  <a:pt x="34" y="118"/>
                </a:cubicBezTo>
                <a:cubicBezTo>
                  <a:pt x="33" y="119"/>
                  <a:pt x="32" y="120"/>
                  <a:pt x="30" y="120"/>
                </a:cubicBezTo>
                <a:cubicBezTo>
                  <a:pt x="28" y="120"/>
                  <a:pt x="27" y="119"/>
                  <a:pt x="26" y="118"/>
                </a:cubicBezTo>
                <a:cubicBezTo>
                  <a:pt x="25" y="118"/>
                  <a:pt x="25" y="118"/>
                  <a:pt x="25" y="118"/>
                </a:cubicBezTo>
                <a:cubicBezTo>
                  <a:pt x="24" y="117"/>
                  <a:pt x="24" y="115"/>
                  <a:pt x="24" y="114"/>
                </a:cubicBezTo>
                <a:cubicBezTo>
                  <a:pt x="24" y="112"/>
                  <a:pt x="24" y="111"/>
                  <a:pt x="26" y="109"/>
                </a:cubicBezTo>
                <a:cubicBezTo>
                  <a:pt x="26" y="109"/>
                  <a:pt x="26" y="109"/>
                  <a:pt x="26" y="109"/>
                </a:cubicBezTo>
                <a:cubicBezTo>
                  <a:pt x="27" y="108"/>
                  <a:pt x="28" y="108"/>
                  <a:pt x="30" y="108"/>
                </a:cubicBezTo>
                <a:cubicBezTo>
                  <a:pt x="32" y="108"/>
                  <a:pt x="33" y="108"/>
                  <a:pt x="34" y="109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5" y="111"/>
                  <a:pt x="36" y="112"/>
                  <a:pt x="36" y="114"/>
                </a:cubicBezTo>
                <a:cubicBezTo>
                  <a:pt x="36" y="115"/>
                  <a:pt x="35" y="117"/>
                  <a:pt x="34" y="118"/>
                </a:cubicBezTo>
                <a:close/>
                <a:moveTo>
                  <a:pt x="128" y="64"/>
                </a:moveTo>
                <a:cubicBezTo>
                  <a:pt x="128" y="64"/>
                  <a:pt x="128" y="64"/>
                  <a:pt x="128" y="64"/>
                </a:cubicBezTo>
                <a:cubicBezTo>
                  <a:pt x="148" y="64"/>
                  <a:pt x="148" y="64"/>
                  <a:pt x="148" y="64"/>
                </a:cubicBezTo>
                <a:cubicBezTo>
                  <a:pt x="150" y="64"/>
                  <a:pt x="152" y="62"/>
                  <a:pt x="152" y="60"/>
                </a:cubicBezTo>
                <a:cubicBezTo>
                  <a:pt x="152" y="58"/>
                  <a:pt x="150" y="57"/>
                  <a:pt x="148" y="57"/>
                </a:cubicBezTo>
                <a:cubicBezTo>
                  <a:pt x="128" y="57"/>
                  <a:pt x="128" y="57"/>
                  <a:pt x="128" y="57"/>
                </a:cubicBezTo>
                <a:cubicBezTo>
                  <a:pt x="126" y="57"/>
                  <a:pt x="124" y="58"/>
                  <a:pt x="124" y="60"/>
                </a:cubicBezTo>
                <a:cubicBezTo>
                  <a:pt x="124" y="62"/>
                  <a:pt x="126" y="64"/>
                  <a:pt x="128" y="64"/>
                </a:cubicBezTo>
                <a:close/>
                <a:moveTo>
                  <a:pt x="128" y="77"/>
                </a:moveTo>
                <a:cubicBezTo>
                  <a:pt x="128" y="77"/>
                  <a:pt x="128" y="77"/>
                  <a:pt x="128" y="77"/>
                </a:cubicBezTo>
                <a:cubicBezTo>
                  <a:pt x="148" y="77"/>
                  <a:pt x="148" y="77"/>
                  <a:pt x="148" y="77"/>
                </a:cubicBezTo>
                <a:cubicBezTo>
                  <a:pt x="150" y="77"/>
                  <a:pt x="152" y="75"/>
                  <a:pt x="152" y="73"/>
                </a:cubicBezTo>
                <a:cubicBezTo>
                  <a:pt x="152" y="71"/>
                  <a:pt x="150" y="70"/>
                  <a:pt x="148" y="70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26" y="70"/>
                  <a:pt x="124" y="71"/>
                  <a:pt x="124" y="73"/>
                </a:cubicBezTo>
                <a:cubicBezTo>
                  <a:pt x="124" y="75"/>
                  <a:pt x="126" y="77"/>
                  <a:pt x="128" y="77"/>
                </a:cubicBezTo>
                <a:close/>
                <a:moveTo>
                  <a:pt x="128" y="51"/>
                </a:moveTo>
                <a:cubicBezTo>
                  <a:pt x="128" y="51"/>
                  <a:pt x="128" y="51"/>
                  <a:pt x="128" y="51"/>
                </a:cubicBezTo>
                <a:cubicBezTo>
                  <a:pt x="148" y="51"/>
                  <a:pt x="148" y="51"/>
                  <a:pt x="148" y="51"/>
                </a:cubicBezTo>
                <a:cubicBezTo>
                  <a:pt x="150" y="51"/>
                  <a:pt x="152" y="49"/>
                  <a:pt x="152" y="47"/>
                </a:cubicBezTo>
                <a:cubicBezTo>
                  <a:pt x="152" y="45"/>
                  <a:pt x="150" y="44"/>
                  <a:pt x="148" y="44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6" y="44"/>
                  <a:pt x="124" y="45"/>
                  <a:pt x="124" y="47"/>
                </a:cubicBezTo>
                <a:cubicBezTo>
                  <a:pt x="124" y="49"/>
                  <a:pt x="126" y="51"/>
                  <a:pt x="128" y="51"/>
                </a:cubicBezTo>
                <a:close/>
                <a:moveTo>
                  <a:pt x="71" y="70"/>
                </a:moveTo>
                <a:cubicBezTo>
                  <a:pt x="71" y="70"/>
                  <a:pt x="71" y="70"/>
                  <a:pt x="71" y="70"/>
                </a:cubicBezTo>
                <a:cubicBezTo>
                  <a:pt x="97" y="70"/>
                  <a:pt x="97" y="70"/>
                  <a:pt x="97" y="70"/>
                </a:cubicBezTo>
                <a:cubicBezTo>
                  <a:pt x="99" y="70"/>
                  <a:pt x="100" y="68"/>
                  <a:pt x="100" y="66"/>
                </a:cubicBezTo>
                <a:cubicBezTo>
                  <a:pt x="100" y="64"/>
                  <a:pt x="99" y="63"/>
                  <a:pt x="97" y="63"/>
                </a:cubicBezTo>
                <a:cubicBezTo>
                  <a:pt x="71" y="63"/>
                  <a:pt x="71" y="63"/>
                  <a:pt x="71" y="63"/>
                </a:cubicBezTo>
                <a:cubicBezTo>
                  <a:pt x="69" y="63"/>
                  <a:pt x="68" y="64"/>
                  <a:pt x="68" y="66"/>
                </a:cubicBezTo>
                <a:cubicBezTo>
                  <a:pt x="68" y="68"/>
                  <a:pt x="69" y="70"/>
                  <a:pt x="71" y="70"/>
                </a:cubicBezTo>
                <a:close/>
                <a:moveTo>
                  <a:pt x="147" y="104"/>
                </a:moveTo>
                <a:cubicBezTo>
                  <a:pt x="147" y="104"/>
                  <a:pt x="147" y="104"/>
                  <a:pt x="147" y="104"/>
                </a:cubicBezTo>
                <a:cubicBezTo>
                  <a:pt x="145" y="102"/>
                  <a:pt x="142" y="101"/>
                  <a:pt x="138" y="101"/>
                </a:cubicBezTo>
                <a:cubicBezTo>
                  <a:pt x="134" y="101"/>
                  <a:pt x="131" y="102"/>
                  <a:pt x="129" y="104"/>
                </a:cubicBezTo>
                <a:cubicBezTo>
                  <a:pt x="126" y="107"/>
                  <a:pt x="125" y="110"/>
                  <a:pt x="125" y="114"/>
                </a:cubicBezTo>
                <a:cubicBezTo>
                  <a:pt x="125" y="117"/>
                  <a:pt x="126" y="121"/>
                  <a:pt x="128" y="123"/>
                </a:cubicBezTo>
                <a:cubicBezTo>
                  <a:pt x="129" y="123"/>
                  <a:pt x="129" y="123"/>
                  <a:pt x="129" y="123"/>
                </a:cubicBezTo>
                <a:cubicBezTo>
                  <a:pt x="131" y="125"/>
                  <a:pt x="134" y="127"/>
                  <a:pt x="138" y="127"/>
                </a:cubicBezTo>
                <a:cubicBezTo>
                  <a:pt x="142" y="127"/>
                  <a:pt x="145" y="125"/>
                  <a:pt x="147" y="123"/>
                </a:cubicBezTo>
                <a:cubicBezTo>
                  <a:pt x="150" y="121"/>
                  <a:pt x="151" y="117"/>
                  <a:pt x="151" y="114"/>
                </a:cubicBezTo>
                <a:cubicBezTo>
                  <a:pt x="151" y="110"/>
                  <a:pt x="150" y="107"/>
                  <a:pt x="147" y="105"/>
                </a:cubicBezTo>
                <a:cubicBezTo>
                  <a:pt x="147" y="104"/>
                  <a:pt x="147" y="104"/>
                  <a:pt x="147" y="104"/>
                </a:cubicBezTo>
                <a:close/>
                <a:moveTo>
                  <a:pt x="142" y="118"/>
                </a:moveTo>
                <a:cubicBezTo>
                  <a:pt x="142" y="118"/>
                  <a:pt x="142" y="118"/>
                  <a:pt x="142" y="118"/>
                </a:cubicBezTo>
                <a:cubicBezTo>
                  <a:pt x="141" y="119"/>
                  <a:pt x="140" y="120"/>
                  <a:pt x="138" y="120"/>
                </a:cubicBezTo>
                <a:cubicBezTo>
                  <a:pt x="136" y="120"/>
                  <a:pt x="135" y="119"/>
                  <a:pt x="134" y="118"/>
                </a:cubicBezTo>
                <a:cubicBezTo>
                  <a:pt x="133" y="118"/>
                  <a:pt x="133" y="118"/>
                  <a:pt x="133" y="118"/>
                </a:cubicBezTo>
                <a:cubicBezTo>
                  <a:pt x="132" y="117"/>
                  <a:pt x="132" y="115"/>
                  <a:pt x="132" y="114"/>
                </a:cubicBezTo>
                <a:cubicBezTo>
                  <a:pt x="132" y="112"/>
                  <a:pt x="132" y="111"/>
                  <a:pt x="134" y="109"/>
                </a:cubicBezTo>
                <a:cubicBezTo>
                  <a:pt x="134" y="109"/>
                  <a:pt x="134" y="109"/>
                  <a:pt x="134" y="109"/>
                </a:cubicBezTo>
                <a:cubicBezTo>
                  <a:pt x="135" y="108"/>
                  <a:pt x="136" y="108"/>
                  <a:pt x="138" y="108"/>
                </a:cubicBezTo>
                <a:cubicBezTo>
                  <a:pt x="140" y="108"/>
                  <a:pt x="141" y="108"/>
                  <a:pt x="142" y="109"/>
                </a:cubicBezTo>
                <a:cubicBezTo>
                  <a:pt x="142" y="110"/>
                  <a:pt x="142" y="110"/>
                  <a:pt x="142" y="110"/>
                </a:cubicBezTo>
                <a:cubicBezTo>
                  <a:pt x="143" y="111"/>
                  <a:pt x="144" y="112"/>
                  <a:pt x="144" y="114"/>
                </a:cubicBezTo>
                <a:cubicBezTo>
                  <a:pt x="144" y="115"/>
                  <a:pt x="143" y="117"/>
                  <a:pt x="142" y="118"/>
                </a:cubicBezTo>
                <a:close/>
                <a:moveTo>
                  <a:pt x="71" y="38"/>
                </a:moveTo>
                <a:cubicBezTo>
                  <a:pt x="71" y="38"/>
                  <a:pt x="71" y="38"/>
                  <a:pt x="71" y="38"/>
                </a:cubicBezTo>
                <a:cubicBezTo>
                  <a:pt x="97" y="38"/>
                  <a:pt x="97" y="38"/>
                  <a:pt x="97" y="38"/>
                </a:cubicBezTo>
                <a:cubicBezTo>
                  <a:pt x="99" y="38"/>
                  <a:pt x="100" y="36"/>
                  <a:pt x="100" y="34"/>
                </a:cubicBezTo>
                <a:cubicBezTo>
                  <a:pt x="100" y="33"/>
                  <a:pt x="99" y="31"/>
                  <a:pt x="97" y="31"/>
                </a:cubicBezTo>
                <a:cubicBezTo>
                  <a:pt x="71" y="31"/>
                  <a:pt x="71" y="31"/>
                  <a:pt x="71" y="31"/>
                </a:cubicBezTo>
                <a:cubicBezTo>
                  <a:pt x="69" y="31"/>
                  <a:pt x="68" y="33"/>
                  <a:pt x="68" y="34"/>
                </a:cubicBezTo>
                <a:cubicBezTo>
                  <a:pt x="68" y="36"/>
                  <a:pt x="69" y="38"/>
                  <a:pt x="71" y="38"/>
                </a:cubicBezTo>
                <a:close/>
                <a:moveTo>
                  <a:pt x="71" y="54"/>
                </a:moveTo>
                <a:cubicBezTo>
                  <a:pt x="71" y="54"/>
                  <a:pt x="71" y="54"/>
                  <a:pt x="71" y="54"/>
                </a:cubicBezTo>
                <a:cubicBezTo>
                  <a:pt x="97" y="54"/>
                  <a:pt x="97" y="54"/>
                  <a:pt x="97" y="54"/>
                </a:cubicBezTo>
                <a:cubicBezTo>
                  <a:pt x="99" y="54"/>
                  <a:pt x="100" y="52"/>
                  <a:pt x="100" y="50"/>
                </a:cubicBezTo>
                <a:cubicBezTo>
                  <a:pt x="100" y="48"/>
                  <a:pt x="99" y="47"/>
                  <a:pt x="97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69" y="47"/>
                  <a:pt x="68" y="48"/>
                  <a:pt x="68" y="50"/>
                </a:cubicBezTo>
                <a:cubicBezTo>
                  <a:pt x="68" y="52"/>
                  <a:pt x="69" y="54"/>
                  <a:pt x="71" y="54"/>
                </a:cubicBezTo>
                <a:close/>
                <a:moveTo>
                  <a:pt x="95" y="106"/>
                </a:moveTo>
                <a:cubicBezTo>
                  <a:pt x="95" y="106"/>
                  <a:pt x="95" y="106"/>
                  <a:pt x="95" y="106"/>
                </a:cubicBezTo>
                <a:cubicBezTo>
                  <a:pt x="95" y="105"/>
                  <a:pt x="95" y="105"/>
                  <a:pt x="95" y="105"/>
                </a:cubicBezTo>
                <a:cubicBezTo>
                  <a:pt x="92" y="103"/>
                  <a:pt x="88" y="101"/>
                  <a:pt x="84" y="101"/>
                </a:cubicBezTo>
                <a:cubicBezTo>
                  <a:pt x="80" y="101"/>
                  <a:pt x="76" y="103"/>
                  <a:pt x="73" y="105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0" y="108"/>
                  <a:pt x="68" y="112"/>
                  <a:pt x="68" y="116"/>
                </a:cubicBezTo>
                <a:cubicBezTo>
                  <a:pt x="68" y="121"/>
                  <a:pt x="70" y="124"/>
                  <a:pt x="73" y="127"/>
                </a:cubicBezTo>
                <a:cubicBezTo>
                  <a:pt x="76" y="130"/>
                  <a:pt x="80" y="132"/>
                  <a:pt x="84" y="132"/>
                </a:cubicBezTo>
                <a:cubicBezTo>
                  <a:pt x="88" y="132"/>
                  <a:pt x="92" y="130"/>
                  <a:pt x="95" y="127"/>
                </a:cubicBezTo>
                <a:cubicBezTo>
                  <a:pt x="95" y="127"/>
                  <a:pt x="95" y="127"/>
                  <a:pt x="95" y="127"/>
                </a:cubicBezTo>
                <a:cubicBezTo>
                  <a:pt x="98" y="124"/>
                  <a:pt x="99" y="121"/>
                  <a:pt x="99" y="116"/>
                </a:cubicBezTo>
                <a:cubicBezTo>
                  <a:pt x="99" y="112"/>
                  <a:pt x="98" y="108"/>
                  <a:pt x="95" y="106"/>
                </a:cubicBezTo>
                <a:close/>
                <a:moveTo>
                  <a:pt x="90" y="122"/>
                </a:moveTo>
                <a:cubicBezTo>
                  <a:pt x="90" y="122"/>
                  <a:pt x="90" y="122"/>
                  <a:pt x="90" y="122"/>
                </a:cubicBezTo>
                <a:cubicBezTo>
                  <a:pt x="88" y="124"/>
                  <a:pt x="86" y="125"/>
                  <a:pt x="84" y="125"/>
                </a:cubicBezTo>
                <a:cubicBezTo>
                  <a:pt x="82" y="125"/>
                  <a:pt x="79" y="124"/>
                  <a:pt x="78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6" y="121"/>
                  <a:pt x="76" y="119"/>
                  <a:pt x="76" y="116"/>
                </a:cubicBezTo>
                <a:cubicBezTo>
                  <a:pt x="76" y="114"/>
                  <a:pt x="76" y="112"/>
                  <a:pt x="78" y="110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80" y="109"/>
                  <a:pt x="82" y="108"/>
                  <a:pt x="84" y="108"/>
                </a:cubicBezTo>
                <a:cubicBezTo>
                  <a:pt x="86" y="108"/>
                  <a:pt x="88" y="109"/>
                  <a:pt x="90" y="110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1" y="112"/>
                  <a:pt x="92" y="114"/>
                  <a:pt x="92" y="116"/>
                </a:cubicBezTo>
                <a:cubicBezTo>
                  <a:pt x="92" y="119"/>
                  <a:pt x="91" y="121"/>
                  <a:pt x="90" y="1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096" name="Rectangle 64"/>
          <p:cNvSpPr>
            <a:spLocks noChangeArrowheads="1"/>
          </p:cNvSpPr>
          <p:nvPr/>
        </p:nvSpPr>
        <p:spPr bwMode="auto">
          <a:xfrm>
            <a:off x="1222279" y="4308534"/>
            <a:ext cx="309244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4097" name="Group 65"/>
          <p:cNvGrpSpPr/>
          <p:nvPr/>
        </p:nvGrpSpPr>
        <p:grpSpPr bwMode="auto">
          <a:xfrm>
            <a:off x="5148263" y="1932108"/>
            <a:ext cx="3384550" cy="2488381"/>
            <a:chOff x="3243" y="1030"/>
            <a:chExt cx="2132" cy="1567"/>
          </a:xfrm>
        </p:grpSpPr>
        <p:sp>
          <p:nvSpPr>
            <p:cNvPr id="44098" name="Oval 66"/>
            <p:cNvSpPr>
              <a:spLocks noChangeArrowheads="1"/>
            </p:cNvSpPr>
            <p:nvPr/>
          </p:nvSpPr>
          <p:spPr bwMode="auto">
            <a:xfrm>
              <a:off x="3243" y="2555"/>
              <a:ext cx="2132" cy="42"/>
            </a:xfrm>
            <a:prstGeom prst="ellipse">
              <a:avLst/>
            </a:prstGeom>
            <a:gradFill rotWithShape="1">
              <a:gsLst>
                <a:gs pos="0">
                  <a:schemeClr val="bg1">
                    <a:lumMod val="50000"/>
                  </a:schemeClr>
                </a:gs>
                <a:gs pos="100000">
                  <a:srgbClr val="F8F8F8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44099" name="Picture 67" descr="2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3322" y="1030"/>
              <a:ext cx="2025" cy="1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100" name="Rectangle 68" descr="psb"/>
            <p:cNvSpPr>
              <a:spLocks noChangeArrowheads="1"/>
            </p:cNvSpPr>
            <p:nvPr/>
          </p:nvSpPr>
          <p:spPr bwMode="auto">
            <a:xfrm>
              <a:off x="3395" y="1099"/>
              <a:ext cx="1871" cy="1083"/>
            </a:xfrm>
            <a:prstGeom prst="rect">
              <a:avLst/>
            </a:prstGeom>
            <a:blipFill dpi="0"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5900"/>
                        </a14:imgEffect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1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33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0" y="1850049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研究思路与方法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69881" y="1851670"/>
            <a:ext cx="1694258" cy="1628954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8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lang="zh-CN" altLang="en-US" sz="8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075" name="Picture 3" descr="D:\1稻壳模板\ppt\2016.4\小清新水彩花卉毕业答辩模板\未标题-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" y="462756"/>
            <a:ext cx="1236662" cy="421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1稻壳模板\ppt\2016.4\小清新水彩花卉毕业答辩模板\未标题-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5" y="377031"/>
            <a:ext cx="1425575" cy="438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72000" y="2311714"/>
            <a:ext cx="1281120" cy="11689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关键技术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实践难点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市场调研分析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案例对比分析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1" name="Oval 27"/>
          <p:cNvSpPr>
            <a:spLocks noChangeArrowheads="1"/>
          </p:cNvSpPr>
          <p:nvPr/>
        </p:nvSpPr>
        <p:spPr bwMode="auto">
          <a:xfrm>
            <a:off x="4268788" y="1336459"/>
            <a:ext cx="590550" cy="5875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92" name="Oval 28"/>
          <p:cNvSpPr>
            <a:spLocks noChangeArrowheads="1"/>
          </p:cNvSpPr>
          <p:nvPr/>
        </p:nvSpPr>
        <p:spPr bwMode="auto">
          <a:xfrm>
            <a:off x="4268788" y="2222557"/>
            <a:ext cx="590550" cy="5891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93" name="Oval 29"/>
          <p:cNvSpPr>
            <a:spLocks noChangeArrowheads="1"/>
          </p:cNvSpPr>
          <p:nvPr/>
        </p:nvSpPr>
        <p:spPr bwMode="auto">
          <a:xfrm>
            <a:off x="4268788" y="3110244"/>
            <a:ext cx="590550" cy="58914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94" name="Oval 30"/>
          <p:cNvSpPr>
            <a:spLocks noChangeArrowheads="1"/>
          </p:cNvSpPr>
          <p:nvPr/>
        </p:nvSpPr>
        <p:spPr bwMode="auto">
          <a:xfrm>
            <a:off x="4268788" y="3997930"/>
            <a:ext cx="590550" cy="58914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95" name="Freeform 31"/>
          <p:cNvSpPr/>
          <p:nvPr/>
        </p:nvSpPr>
        <p:spPr bwMode="auto">
          <a:xfrm>
            <a:off x="4057651" y="1125257"/>
            <a:ext cx="1012825" cy="3673020"/>
          </a:xfrm>
          <a:custGeom>
            <a:avLst/>
            <a:gdLst>
              <a:gd name="T0" fmla="*/ 416 w 833"/>
              <a:gd name="T1" fmla="*/ 2194 h 3027"/>
              <a:gd name="T2" fmla="*/ 416 w 833"/>
              <a:gd name="T3" fmla="*/ 2194 h 3027"/>
              <a:gd name="T4" fmla="*/ 102 w 833"/>
              <a:gd name="T5" fmla="*/ 1879 h 3027"/>
              <a:gd name="T6" fmla="*/ 416 w 833"/>
              <a:gd name="T7" fmla="*/ 1564 h 3027"/>
              <a:gd name="T8" fmla="*/ 416 w 833"/>
              <a:gd name="T9" fmla="*/ 1564 h 3027"/>
              <a:gd name="T10" fmla="*/ 833 w 833"/>
              <a:gd name="T11" fmla="*/ 1148 h 3027"/>
              <a:gd name="T12" fmla="*/ 416 w 833"/>
              <a:gd name="T13" fmla="*/ 731 h 3027"/>
              <a:gd name="T14" fmla="*/ 416 w 833"/>
              <a:gd name="T15" fmla="*/ 731 h 3027"/>
              <a:gd name="T16" fmla="*/ 102 w 833"/>
              <a:gd name="T17" fmla="*/ 416 h 3027"/>
              <a:gd name="T18" fmla="*/ 416 w 833"/>
              <a:gd name="T19" fmla="*/ 102 h 3027"/>
              <a:gd name="T20" fmla="*/ 416 w 833"/>
              <a:gd name="T21" fmla="*/ 0 h 3027"/>
              <a:gd name="T22" fmla="*/ 0 w 833"/>
              <a:gd name="T23" fmla="*/ 416 h 3027"/>
              <a:gd name="T24" fmla="*/ 416 w 833"/>
              <a:gd name="T25" fmla="*/ 833 h 3027"/>
              <a:gd name="T26" fmla="*/ 416 w 833"/>
              <a:gd name="T27" fmla="*/ 833 h 3027"/>
              <a:gd name="T28" fmla="*/ 731 w 833"/>
              <a:gd name="T29" fmla="*/ 1148 h 3027"/>
              <a:gd name="T30" fmla="*/ 416 w 833"/>
              <a:gd name="T31" fmla="*/ 1462 h 3027"/>
              <a:gd name="T32" fmla="*/ 416 w 833"/>
              <a:gd name="T33" fmla="*/ 1462 h 3027"/>
              <a:gd name="T34" fmla="*/ 0 w 833"/>
              <a:gd name="T35" fmla="*/ 1879 h 3027"/>
              <a:gd name="T36" fmla="*/ 416 w 833"/>
              <a:gd name="T37" fmla="*/ 2296 h 3027"/>
              <a:gd name="T38" fmla="*/ 416 w 833"/>
              <a:gd name="T39" fmla="*/ 2296 h 3027"/>
              <a:gd name="T40" fmla="*/ 731 w 833"/>
              <a:gd name="T41" fmla="*/ 2610 h 3027"/>
              <a:gd name="T42" fmla="*/ 416 w 833"/>
              <a:gd name="T43" fmla="*/ 2925 h 3027"/>
              <a:gd name="T44" fmla="*/ 416 w 833"/>
              <a:gd name="T45" fmla="*/ 3027 h 3027"/>
              <a:gd name="T46" fmla="*/ 833 w 833"/>
              <a:gd name="T47" fmla="*/ 2610 h 3027"/>
              <a:gd name="T48" fmla="*/ 416 w 833"/>
              <a:gd name="T49" fmla="*/ 2194 h 3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33" h="3027">
                <a:moveTo>
                  <a:pt x="416" y="2194"/>
                </a:moveTo>
                <a:cubicBezTo>
                  <a:pt x="416" y="2194"/>
                  <a:pt x="416" y="2194"/>
                  <a:pt x="416" y="2194"/>
                </a:cubicBezTo>
                <a:cubicBezTo>
                  <a:pt x="243" y="2194"/>
                  <a:pt x="102" y="2053"/>
                  <a:pt x="102" y="1879"/>
                </a:cubicBezTo>
                <a:cubicBezTo>
                  <a:pt x="102" y="1705"/>
                  <a:pt x="243" y="1564"/>
                  <a:pt x="416" y="1564"/>
                </a:cubicBezTo>
                <a:cubicBezTo>
                  <a:pt x="416" y="1564"/>
                  <a:pt x="416" y="1564"/>
                  <a:pt x="416" y="1564"/>
                </a:cubicBezTo>
                <a:cubicBezTo>
                  <a:pt x="647" y="1564"/>
                  <a:pt x="833" y="1378"/>
                  <a:pt x="833" y="1148"/>
                </a:cubicBezTo>
                <a:cubicBezTo>
                  <a:pt x="833" y="918"/>
                  <a:pt x="647" y="731"/>
                  <a:pt x="416" y="731"/>
                </a:cubicBezTo>
                <a:cubicBezTo>
                  <a:pt x="416" y="731"/>
                  <a:pt x="416" y="731"/>
                  <a:pt x="416" y="731"/>
                </a:cubicBezTo>
                <a:cubicBezTo>
                  <a:pt x="243" y="731"/>
                  <a:pt x="102" y="590"/>
                  <a:pt x="102" y="416"/>
                </a:cubicBezTo>
                <a:cubicBezTo>
                  <a:pt x="102" y="243"/>
                  <a:pt x="243" y="102"/>
                  <a:pt x="416" y="102"/>
                </a:cubicBezTo>
                <a:cubicBezTo>
                  <a:pt x="416" y="0"/>
                  <a:pt x="416" y="0"/>
                  <a:pt x="416" y="0"/>
                </a:cubicBezTo>
                <a:cubicBezTo>
                  <a:pt x="186" y="0"/>
                  <a:pt x="0" y="186"/>
                  <a:pt x="0" y="416"/>
                </a:cubicBezTo>
                <a:cubicBezTo>
                  <a:pt x="0" y="646"/>
                  <a:pt x="186" y="833"/>
                  <a:pt x="416" y="833"/>
                </a:cubicBezTo>
                <a:cubicBezTo>
                  <a:pt x="416" y="833"/>
                  <a:pt x="416" y="833"/>
                  <a:pt x="416" y="833"/>
                </a:cubicBezTo>
                <a:cubicBezTo>
                  <a:pt x="590" y="833"/>
                  <a:pt x="731" y="974"/>
                  <a:pt x="731" y="1148"/>
                </a:cubicBezTo>
                <a:cubicBezTo>
                  <a:pt x="731" y="1321"/>
                  <a:pt x="590" y="1462"/>
                  <a:pt x="416" y="1462"/>
                </a:cubicBezTo>
                <a:cubicBezTo>
                  <a:pt x="416" y="1462"/>
                  <a:pt x="416" y="1462"/>
                  <a:pt x="416" y="1462"/>
                </a:cubicBezTo>
                <a:cubicBezTo>
                  <a:pt x="186" y="1462"/>
                  <a:pt x="0" y="1649"/>
                  <a:pt x="0" y="1879"/>
                </a:cubicBezTo>
                <a:cubicBezTo>
                  <a:pt x="0" y="2109"/>
                  <a:pt x="186" y="2296"/>
                  <a:pt x="416" y="2296"/>
                </a:cubicBezTo>
                <a:cubicBezTo>
                  <a:pt x="416" y="2296"/>
                  <a:pt x="416" y="2296"/>
                  <a:pt x="416" y="2296"/>
                </a:cubicBezTo>
                <a:cubicBezTo>
                  <a:pt x="590" y="2296"/>
                  <a:pt x="731" y="2437"/>
                  <a:pt x="731" y="2610"/>
                </a:cubicBezTo>
                <a:cubicBezTo>
                  <a:pt x="731" y="2784"/>
                  <a:pt x="590" y="2925"/>
                  <a:pt x="416" y="2925"/>
                </a:cubicBezTo>
                <a:cubicBezTo>
                  <a:pt x="416" y="3027"/>
                  <a:pt x="416" y="3027"/>
                  <a:pt x="416" y="3027"/>
                </a:cubicBezTo>
                <a:cubicBezTo>
                  <a:pt x="647" y="3027"/>
                  <a:pt x="833" y="2841"/>
                  <a:pt x="833" y="2610"/>
                </a:cubicBezTo>
                <a:cubicBezTo>
                  <a:pt x="833" y="2380"/>
                  <a:pt x="647" y="2194"/>
                  <a:pt x="416" y="219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96" name="Freeform 32"/>
          <p:cNvSpPr/>
          <p:nvPr/>
        </p:nvSpPr>
        <p:spPr bwMode="auto">
          <a:xfrm>
            <a:off x="4968876" y="1433326"/>
            <a:ext cx="269875" cy="398585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97" name="Freeform 33"/>
          <p:cNvSpPr/>
          <p:nvPr/>
        </p:nvSpPr>
        <p:spPr bwMode="auto">
          <a:xfrm>
            <a:off x="3906839" y="2317837"/>
            <a:ext cx="268287" cy="398586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6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6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6"/>
                </a:lnTo>
                <a:lnTo>
                  <a:pt x="169" y="0"/>
                </a:lnTo>
                <a:lnTo>
                  <a:pt x="91" y="0"/>
                </a:lnTo>
                <a:lnTo>
                  <a:pt x="0" y="126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98" name="Freeform 34"/>
          <p:cNvSpPr/>
          <p:nvPr/>
        </p:nvSpPr>
        <p:spPr bwMode="auto">
          <a:xfrm>
            <a:off x="3906839" y="4093209"/>
            <a:ext cx="268287" cy="398586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5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5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5"/>
                </a:lnTo>
                <a:lnTo>
                  <a:pt x="169" y="0"/>
                </a:lnTo>
                <a:lnTo>
                  <a:pt x="91" y="0"/>
                </a:lnTo>
                <a:lnTo>
                  <a:pt x="0" y="125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99" name="Freeform 35"/>
          <p:cNvSpPr/>
          <p:nvPr/>
        </p:nvSpPr>
        <p:spPr bwMode="auto">
          <a:xfrm>
            <a:off x="4968876" y="3205523"/>
            <a:ext cx="269875" cy="398585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314" name="Group 50"/>
          <p:cNvGrpSpPr/>
          <p:nvPr/>
        </p:nvGrpSpPr>
        <p:grpSpPr bwMode="auto">
          <a:xfrm>
            <a:off x="4459288" y="2409939"/>
            <a:ext cx="227012" cy="215967"/>
            <a:chOff x="2809" y="1408"/>
            <a:chExt cx="143" cy="136"/>
          </a:xfrm>
        </p:grpSpPr>
        <p:sp>
          <p:nvSpPr>
            <p:cNvPr id="11300" name="Freeform 36"/>
            <p:cNvSpPr/>
            <p:nvPr/>
          </p:nvSpPr>
          <p:spPr bwMode="auto">
            <a:xfrm>
              <a:off x="2884" y="1457"/>
              <a:ext cx="68" cy="66"/>
            </a:xfrm>
            <a:custGeom>
              <a:avLst/>
              <a:gdLst>
                <a:gd name="T0" fmla="*/ 75 w 88"/>
                <a:gd name="T1" fmla="*/ 30 h 86"/>
                <a:gd name="T2" fmla="*/ 58 w 88"/>
                <a:gd name="T3" fmla="*/ 30 h 86"/>
                <a:gd name="T4" fmla="*/ 58 w 88"/>
                <a:gd name="T5" fmla="*/ 13 h 86"/>
                <a:gd name="T6" fmla="*/ 44 w 88"/>
                <a:gd name="T7" fmla="*/ 0 h 86"/>
                <a:gd name="T8" fmla="*/ 31 w 88"/>
                <a:gd name="T9" fmla="*/ 13 h 86"/>
                <a:gd name="T10" fmla="*/ 31 w 88"/>
                <a:gd name="T11" fmla="*/ 30 h 86"/>
                <a:gd name="T12" fmla="*/ 14 w 88"/>
                <a:gd name="T13" fmla="*/ 30 h 86"/>
                <a:gd name="T14" fmla="*/ 0 w 88"/>
                <a:gd name="T15" fmla="*/ 43 h 86"/>
                <a:gd name="T16" fmla="*/ 14 w 88"/>
                <a:gd name="T17" fmla="*/ 56 h 86"/>
                <a:gd name="T18" fmla="*/ 31 w 88"/>
                <a:gd name="T19" fmla="*/ 56 h 86"/>
                <a:gd name="T20" fmla="*/ 31 w 88"/>
                <a:gd name="T21" fmla="*/ 73 h 86"/>
                <a:gd name="T22" fmla="*/ 44 w 88"/>
                <a:gd name="T23" fmla="*/ 86 h 86"/>
                <a:gd name="T24" fmla="*/ 58 w 88"/>
                <a:gd name="T25" fmla="*/ 73 h 86"/>
                <a:gd name="T26" fmla="*/ 58 w 88"/>
                <a:gd name="T27" fmla="*/ 56 h 86"/>
                <a:gd name="T28" fmla="*/ 75 w 88"/>
                <a:gd name="T29" fmla="*/ 56 h 86"/>
                <a:gd name="T30" fmla="*/ 88 w 88"/>
                <a:gd name="T31" fmla="*/ 43 h 86"/>
                <a:gd name="T32" fmla="*/ 75 w 88"/>
                <a:gd name="T33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86">
                  <a:moveTo>
                    <a:pt x="75" y="30"/>
                  </a:moveTo>
                  <a:cubicBezTo>
                    <a:pt x="58" y="30"/>
                    <a:pt x="58" y="30"/>
                    <a:pt x="58" y="30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6"/>
                    <a:pt x="52" y="0"/>
                    <a:pt x="44" y="0"/>
                  </a:cubicBezTo>
                  <a:cubicBezTo>
                    <a:pt x="37" y="0"/>
                    <a:pt x="31" y="6"/>
                    <a:pt x="31" y="13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6" y="30"/>
                    <a:pt x="0" y="36"/>
                    <a:pt x="0" y="43"/>
                  </a:cubicBezTo>
                  <a:cubicBezTo>
                    <a:pt x="0" y="50"/>
                    <a:pt x="6" y="56"/>
                    <a:pt x="14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80"/>
                    <a:pt x="37" y="86"/>
                    <a:pt x="44" y="86"/>
                  </a:cubicBezTo>
                  <a:cubicBezTo>
                    <a:pt x="52" y="86"/>
                    <a:pt x="58" y="80"/>
                    <a:pt x="58" y="73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2" y="56"/>
                    <a:pt x="88" y="50"/>
                    <a:pt x="88" y="43"/>
                  </a:cubicBezTo>
                  <a:cubicBezTo>
                    <a:pt x="88" y="36"/>
                    <a:pt x="82" y="30"/>
                    <a:pt x="75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01" name="Freeform 37"/>
            <p:cNvSpPr>
              <a:spLocks noEditPoints="1"/>
            </p:cNvSpPr>
            <p:nvPr/>
          </p:nvSpPr>
          <p:spPr bwMode="auto">
            <a:xfrm>
              <a:off x="2809" y="1408"/>
              <a:ext cx="105" cy="136"/>
            </a:xfrm>
            <a:custGeom>
              <a:avLst/>
              <a:gdLst>
                <a:gd name="T0" fmla="*/ 70 w 138"/>
                <a:gd name="T1" fmla="*/ 68 h 178"/>
                <a:gd name="T2" fmla="*/ 105 w 138"/>
                <a:gd name="T3" fmla="*/ 34 h 178"/>
                <a:gd name="T4" fmla="*/ 70 w 138"/>
                <a:gd name="T5" fmla="*/ 0 h 178"/>
                <a:gd name="T6" fmla="*/ 35 w 138"/>
                <a:gd name="T7" fmla="*/ 34 h 178"/>
                <a:gd name="T8" fmla="*/ 70 w 138"/>
                <a:gd name="T9" fmla="*/ 68 h 178"/>
                <a:gd name="T10" fmla="*/ 138 w 138"/>
                <a:gd name="T11" fmla="*/ 165 h 178"/>
                <a:gd name="T12" fmla="*/ 110 w 138"/>
                <a:gd name="T13" fmla="*/ 135 h 178"/>
                <a:gd name="T14" fmla="*/ 80 w 138"/>
                <a:gd name="T15" fmla="*/ 108 h 178"/>
                <a:gd name="T16" fmla="*/ 98 w 138"/>
                <a:gd name="T17" fmla="*/ 87 h 178"/>
                <a:gd name="T18" fmla="*/ 69 w 138"/>
                <a:gd name="T19" fmla="*/ 78 h 178"/>
                <a:gd name="T20" fmla="*/ 0 w 138"/>
                <a:gd name="T21" fmla="*/ 173 h 178"/>
                <a:gd name="T22" fmla="*/ 0 w 138"/>
                <a:gd name="T23" fmla="*/ 178 h 178"/>
                <a:gd name="T24" fmla="*/ 138 w 138"/>
                <a:gd name="T25" fmla="*/ 178 h 178"/>
                <a:gd name="T26" fmla="*/ 138 w 138"/>
                <a:gd name="T27" fmla="*/ 173 h 178"/>
                <a:gd name="T28" fmla="*/ 138 w 138"/>
                <a:gd name="T29" fmla="*/ 16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78">
                  <a:moveTo>
                    <a:pt x="70" y="68"/>
                  </a:moveTo>
                  <a:cubicBezTo>
                    <a:pt x="89" y="68"/>
                    <a:pt x="105" y="53"/>
                    <a:pt x="105" y="34"/>
                  </a:cubicBezTo>
                  <a:cubicBezTo>
                    <a:pt x="105" y="15"/>
                    <a:pt x="89" y="0"/>
                    <a:pt x="70" y="0"/>
                  </a:cubicBezTo>
                  <a:cubicBezTo>
                    <a:pt x="50" y="0"/>
                    <a:pt x="35" y="15"/>
                    <a:pt x="35" y="34"/>
                  </a:cubicBezTo>
                  <a:cubicBezTo>
                    <a:pt x="35" y="53"/>
                    <a:pt x="50" y="68"/>
                    <a:pt x="70" y="68"/>
                  </a:cubicBezTo>
                  <a:close/>
                  <a:moveTo>
                    <a:pt x="138" y="165"/>
                  </a:moveTo>
                  <a:cubicBezTo>
                    <a:pt x="128" y="165"/>
                    <a:pt x="110" y="161"/>
                    <a:pt x="110" y="135"/>
                  </a:cubicBezTo>
                  <a:cubicBezTo>
                    <a:pt x="110" y="135"/>
                    <a:pt x="77" y="138"/>
                    <a:pt x="80" y="108"/>
                  </a:cubicBezTo>
                  <a:cubicBezTo>
                    <a:pt x="81" y="95"/>
                    <a:pt x="90" y="89"/>
                    <a:pt x="98" y="87"/>
                  </a:cubicBezTo>
                  <a:cubicBezTo>
                    <a:pt x="89" y="81"/>
                    <a:pt x="80" y="78"/>
                    <a:pt x="69" y="78"/>
                  </a:cubicBezTo>
                  <a:cubicBezTo>
                    <a:pt x="31" y="78"/>
                    <a:pt x="0" y="120"/>
                    <a:pt x="0" y="173"/>
                  </a:cubicBezTo>
                  <a:cubicBezTo>
                    <a:pt x="0" y="174"/>
                    <a:pt x="0" y="176"/>
                    <a:pt x="0" y="178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38" y="176"/>
                    <a:pt x="138" y="174"/>
                    <a:pt x="138" y="173"/>
                  </a:cubicBezTo>
                  <a:cubicBezTo>
                    <a:pt x="138" y="170"/>
                    <a:pt x="138" y="168"/>
                    <a:pt x="138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313" name="Group 49"/>
          <p:cNvGrpSpPr/>
          <p:nvPr/>
        </p:nvGrpSpPr>
        <p:grpSpPr bwMode="auto">
          <a:xfrm>
            <a:off x="4476751" y="1504785"/>
            <a:ext cx="195263" cy="268371"/>
            <a:chOff x="2820" y="838"/>
            <a:chExt cx="123" cy="169"/>
          </a:xfrm>
        </p:grpSpPr>
        <p:sp>
          <p:nvSpPr>
            <p:cNvPr id="11302" name="Freeform 38"/>
            <p:cNvSpPr>
              <a:spLocks noEditPoints="1"/>
            </p:cNvSpPr>
            <p:nvPr/>
          </p:nvSpPr>
          <p:spPr bwMode="auto">
            <a:xfrm>
              <a:off x="2841" y="856"/>
              <a:ext cx="55" cy="70"/>
            </a:xfrm>
            <a:custGeom>
              <a:avLst/>
              <a:gdLst>
                <a:gd name="T0" fmla="*/ 69 w 72"/>
                <a:gd name="T1" fmla="*/ 17 h 91"/>
                <a:gd name="T2" fmla="*/ 3 w 72"/>
                <a:gd name="T3" fmla="*/ 17 h 91"/>
                <a:gd name="T4" fmla="*/ 0 w 72"/>
                <a:gd name="T5" fmla="*/ 20 h 91"/>
                <a:gd name="T6" fmla="*/ 3 w 72"/>
                <a:gd name="T7" fmla="*/ 23 h 91"/>
                <a:gd name="T8" fmla="*/ 69 w 72"/>
                <a:gd name="T9" fmla="*/ 23 h 91"/>
                <a:gd name="T10" fmla="*/ 72 w 72"/>
                <a:gd name="T11" fmla="*/ 20 h 91"/>
                <a:gd name="T12" fmla="*/ 69 w 72"/>
                <a:gd name="T13" fmla="*/ 17 h 91"/>
                <a:gd name="T14" fmla="*/ 3 w 72"/>
                <a:gd name="T15" fmla="*/ 6 h 91"/>
                <a:gd name="T16" fmla="*/ 69 w 72"/>
                <a:gd name="T17" fmla="*/ 6 h 91"/>
                <a:gd name="T18" fmla="*/ 72 w 72"/>
                <a:gd name="T19" fmla="*/ 3 h 91"/>
                <a:gd name="T20" fmla="*/ 69 w 72"/>
                <a:gd name="T21" fmla="*/ 0 h 91"/>
                <a:gd name="T22" fmla="*/ 3 w 72"/>
                <a:gd name="T23" fmla="*/ 0 h 91"/>
                <a:gd name="T24" fmla="*/ 0 w 72"/>
                <a:gd name="T25" fmla="*/ 3 h 91"/>
                <a:gd name="T26" fmla="*/ 3 w 72"/>
                <a:gd name="T27" fmla="*/ 6 h 91"/>
                <a:gd name="T28" fmla="*/ 0 w 72"/>
                <a:gd name="T29" fmla="*/ 37 h 91"/>
                <a:gd name="T30" fmla="*/ 3 w 72"/>
                <a:gd name="T31" fmla="*/ 40 h 91"/>
                <a:gd name="T32" fmla="*/ 50 w 72"/>
                <a:gd name="T33" fmla="*/ 40 h 91"/>
                <a:gd name="T34" fmla="*/ 67 w 72"/>
                <a:gd name="T35" fmla="*/ 34 h 91"/>
                <a:gd name="T36" fmla="*/ 3 w 72"/>
                <a:gd name="T37" fmla="*/ 34 h 91"/>
                <a:gd name="T38" fmla="*/ 0 w 72"/>
                <a:gd name="T39" fmla="*/ 37 h 91"/>
                <a:gd name="T40" fmla="*/ 0 w 72"/>
                <a:gd name="T41" fmla="*/ 54 h 91"/>
                <a:gd name="T42" fmla="*/ 3 w 72"/>
                <a:gd name="T43" fmla="*/ 57 h 91"/>
                <a:gd name="T44" fmla="*/ 31 w 72"/>
                <a:gd name="T45" fmla="*/ 57 h 91"/>
                <a:gd name="T46" fmla="*/ 36 w 72"/>
                <a:gd name="T47" fmla="*/ 51 h 91"/>
                <a:gd name="T48" fmla="*/ 3 w 72"/>
                <a:gd name="T49" fmla="*/ 51 h 91"/>
                <a:gd name="T50" fmla="*/ 0 w 72"/>
                <a:gd name="T51" fmla="*/ 54 h 91"/>
                <a:gd name="T52" fmla="*/ 0 w 72"/>
                <a:gd name="T53" fmla="*/ 71 h 91"/>
                <a:gd name="T54" fmla="*/ 3 w 72"/>
                <a:gd name="T55" fmla="*/ 74 h 91"/>
                <a:gd name="T56" fmla="*/ 22 w 72"/>
                <a:gd name="T57" fmla="*/ 74 h 91"/>
                <a:gd name="T58" fmla="*/ 24 w 72"/>
                <a:gd name="T59" fmla="*/ 68 h 91"/>
                <a:gd name="T60" fmla="*/ 3 w 72"/>
                <a:gd name="T61" fmla="*/ 68 h 91"/>
                <a:gd name="T62" fmla="*/ 0 w 72"/>
                <a:gd name="T63" fmla="*/ 71 h 91"/>
                <a:gd name="T64" fmla="*/ 0 w 72"/>
                <a:gd name="T65" fmla="*/ 88 h 91"/>
                <a:gd name="T66" fmla="*/ 3 w 72"/>
                <a:gd name="T67" fmla="*/ 91 h 91"/>
                <a:gd name="T68" fmla="*/ 18 w 72"/>
                <a:gd name="T69" fmla="*/ 91 h 91"/>
                <a:gd name="T70" fmla="*/ 19 w 72"/>
                <a:gd name="T71" fmla="*/ 85 h 91"/>
                <a:gd name="T72" fmla="*/ 3 w 72"/>
                <a:gd name="T73" fmla="*/ 85 h 91"/>
                <a:gd name="T74" fmla="*/ 0 w 72"/>
                <a:gd name="T75" fmla="*/ 8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2" h="91">
                  <a:moveTo>
                    <a:pt x="69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9"/>
                    <a:pt x="0" y="20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1" y="23"/>
                    <a:pt x="72" y="22"/>
                    <a:pt x="72" y="20"/>
                  </a:cubicBezTo>
                  <a:cubicBezTo>
                    <a:pt x="72" y="19"/>
                    <a:pt x="71" y="17"/>
                    <a:pt x="69" y="17"/>
                  </a:cubicBezTo>
                  <a:close/>
                  <a:moveTo>
                    <a:pt x="3" y="6"/>
                  </a:moveTo>
                  <a:cubicBezTo>
                    <a:pt x="69" y="6"/>
                    <a:pt x="69" y="6"/>
                    <a:pt x="69" y="6"/>
                  </a:cubicBezTo>
                  <a:cubicBezTo>
                    <a:pt x="71" y="6"/>
                    <a:pt x="72" y="5"/>
                    <a:pt x="72" y="3"/>
                  </a:cubicBezTo>
                  <a:cubicBezTo>
                    <a:pt x="72" y="2"/>
                    <a:pt x="71" y="0"/>
                    <a:pt x="6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  <a:moveTo>
                    <a:pt x="0" y="37"/>
                  </a:moveTo>
                  <a:cubicBezTo>
                    <a:pt x="0" y="39"/>
                    <a:pt x="1" y="40"/>
                    <a:pt x="3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6" y="37"/>
                    <a:pt x="61" y="35"/>
                    <a:pt x="67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5"/>
                    <a:pt x="0" y="37"/>
                  </a:cubicBezTo>
                  <a:close/>
                  <a:moveTo>
                    <a:pt x="0" y="54"/>
                  </a:moveTo>
                  <a:cubicBezTo>
                    <a:pt x="0" y="56"/>
                    <a:pt x="1" y="57"/>
                    <a:pt x="3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2" y="55"/>
                    <a:pt x="34" y="53"/>
                    <a:pt x="36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1"/>
                    <a:pt x="0" y="52"/>
                    <a:pt x="0" y="54"/>
                  </a:cubicBezTo>
                  <a:close/>
                  <a:moveTo>
                    <a:pt x="0" y="71"/>
                  </a:moveTo>
                  <a:cubicBezTo>
                    <a:pt x="0" y="72"/>
                    <a:pt x="1" y="74"/>
                    <a:pt x="3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2"/>
                    <a:pt x="23" y="70"/>
                    <a:pt x="2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" y="68"/>
                    <a:pt x="0" y="69"/>
                    <a:pt x="0" y="71"/>
                  </a:cubicBezTo>
                  <a:close/>
                  <a:moveTo>
                    <a:pt x="0" y="88"/>
                  </a:moveTo>
                  <a:cubicBezTo>
                    <a:pt x="0" y="89"/>
                    <a:pt x="1" y="91"/>
                    <a:pt x="3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9" y="89"/>
                    <a:pt x="19" y="87"/>
                    <a:pt x="19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" y="85"/>
                    <a:pt x="0" y="86"/>
                    <a:pt x="0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03" name="Freeform 39"/>
            <p:cNvSpPr>
              <a:spLocks noEditPoints="1"/>
            </p:cNvSpPr>
            <p:nvPr/>
          </p:nvSpPr>
          <p:spPr bwMode="auto">
            <a:xfrm>
              <a:off x="2860" y="887"/>
              <a:ext cx="83" cy="81"/>
            </a:xfrm>
            <a:custGeom>
              <a:avLst/>
              <a:gdLst>
                <a:gd name="T0" fmla="*/ 90 w 109"/>
                <a:gd name="T1" fmla="*/ 19 h 106"/>
                <a:gd name="T2" fmla="*/ 20 w 109"/>
                <a:gd name="T3" fmla="*/ 19 h 106"/>
                <a:gd name="T4" fmla="*/ 20 w 109"/>
                <a:gd name="T5" fmla="*/ 87 h 106"/>
                <a:gd name="T6" fmla="*/ 90 w 109"/>
                <a:gd name="T7" fmla="*/ 87 h 106"/>
                <a:gd name="T8" fmla="*/ 90 w 109"/>
                <a:gd name="T9" fmla="*/ 19 h 106"/>
                <a:gd name="T10" fmla="*/ 30 w 109"/>
                <a:gd name="T11" fmla="*/ 77 h 106"/>
                <a:gd name="T12" fmla="*/ 30 w 109"/>
                <a:gd name="T13" fmla="*/ 29 h 106"/>
                <a:gd name="T14" fmla="*/ 79 w 109"/>
                <a:gd name="T15" fmla="*/ 29 h 106"/>
                <a:gd name="T16" fmla="*/ 79 w 109"/>
                <a:gd name="T17" fmla="*/ 77 h 106"/>
                <a:gd name="T18" fmla="*/ 30 w 109"/>
                <a:gd name="T19" fmla="*/ 7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6">
                  <a:moveTo>
                    <a:pt x="90" y="19"/>
                  </a:moveTo>
                  <a:cubicBezTo>
                    <a:pt x="70" y="0"/>
                    <a:pt x="39" y="0"/>
                    <a:pt x="20" y="19"/>
                  </a:cubicBezTo>
                  <a:cubicBezTo>
                    <a:pt x="0" y="38"/>
                    <a:pt x="0" y="68"/>
                    <a:pt x="20" y="87"/>
                  </a:cubicBezTo>
                  <a:cubicBezTo>
                    <a:pt x="39" y="106"/>
                    <a:pt x="70" y="106"/>
                    <a:pt x="90" y="87"/>
                  </a:cubicBezTo>
                  <a:cubicBezTo>
                    <a:pt x="109" y="68"/>
                    <a:pt x="109" y="38"/>
                    <a:pt x="90" y="19"/>
                  </a:cubicBezTo>
                  <a:close/>
                  <a:moveTo>
                    <a:pt x="30" y="77"/>
                  </a:moveTo>
                  <a:cubicBezTo>
                    <a:pt x="17" y="64"/>
                    <a:pt x="17" y="42"/>
                    <a:pt x="30" y="29"/>
                  </a:cubicBezTo>
                  <a:cubicBezTo>
                    <a:pt x="44" y="16"/>
                    <a:pt x="66" y="16"/>
                    <a:pt x="79" y="29"/>
                  </a:cubicBezTo>
                  <a:cubicBezTo>
                    <a:pt x="92" y="42"/>
                    <a:pt x="92" y="64"/>
                    <a:pt x="79" y="77"/>
                  </a:cubicBezTo>
                  <a:cubicBezTo>
                    <a:pt x="66" y="90"/>
                    <a:pt x="44" y="90"/>
                    <a:pt x="30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04" name="Freeform 40"/>
            <p:cNvSpPr>
              <a:spLocks noEditPoints="1"/>
            </p:cNvSpPr>
            <p:nvPr/>
          </p:nvSpPr>
          <p:spPr bwMode="auto">
            <a:xfrm>
              <a:off x="2820" y="955"/>
              <a:ext cx="53" cy="52"/>
            </a:xfrm>
            <a:custGeom>
              <a:avLst/>
              <a:gdLst>
                <a:gd name="T0" fmla="*/ 65 w 69"/>
                <a:gd name="T1" fmla="*/ 4 h 68"/>
                <a:gd name="T2" fmla="*/ 51 w 69"/>
                <a:gd name="T3" fmla="*/ 4 h 68"/>
                <a:gd name="T4" fmla="*/ 51 w 69"/>
                <a:gd name="T5" fmla="*/ 4 h 68"/>
                <a:gd name="T6" fmla="*/ 65 w 69"/>
                <a:gd name="T7" fmla="*/ 18 h 68"/>
                <a:gd name="T8" fmla="*/ 65 w 69"/>
                <a:gd name="T9" fmla="*/ 18 h 68"/>
                <a:gd name="T10" fmla="*/ 65 w 69"/>
                <a:gd name="T11" fmla="*/ 4 h 68"/>
                <a:gd name="T12" fmla="*/ 4 w 69"/>
                <a:gd name="T13" fmla="*/ 50 h 68"/>
                <a:gd name="T14" fmla="*/ 4 w 69"/>
                <a:gd name="T15" fmla="*/ 64 h 68"/>
                <a:gd name="T16" fmla="*/ 18 w 69"/>
                <a:gd name="T17" fmla="*/ 64 h 68"/>
                <a:gd name="T18" fmla="*/ 60 w 69"/>
                <a:gd name="T19" fmla="*/ 23 h 68"/>
                <a:gd name="T20" fmla="*/ 46 w 69"/>
                <a:gd name="T21" fmla="*/ 9 h 68"/>
                <a:gd name="T22" fmla="*/ 4 w 69"/>
                <a:gd name="T23" fmla="*/ 5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68">
                  <a:moveTo>
                    <a:pt x="65" y="4"/>
                  </a:moveTo>
                  <a:cubicBezTo>
                    <a:pt x="61" y="0"/>
                    <a:pt x="55" y="0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9" y="14"/>
                    <a:pt x="69" y="8"/>
                    <a:pt x="65" y="4"/>
                  </a:cubicBezTo>
                  <a:close/>
                  <a:moveTo>
                    <a:pt x="4" y="50"/>
                  </a:moveTo>
                  <a:cubicBezTo>
                    <a:pt x="0" y="54"/>
                    <a:pt x="0" y="60"/>
                    <a:pt x="4" y="64"/>
                  </a:cubicBezTo>
                  <a:cubicBezTo>
                    <a:pt x="8" y="68"/>
                    <a:pt x="14" y="68"/>
                    <a:pt x="18" y="64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6" y="9"/>
                    <a:pt x="46" y="9"/>
                    <a:pt x="46" y="9"/>
                  </a:cubicBezTo>
                  <a:lnTo>
                    <a:pt x="4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05" name="Freeform 41"/>
            <p:cNvSpPr/>
            <p:nvPr/>
          </p:nvSpPr>
          <p:spPr bwMode="auto">
            <a:xfrm>
              <a:off x="2823" y="838"/>
              <a:ext cx="91" cy="104"/>
            </a:xfrm>
            <a:custGeom>
              <a:avLst/>
              <a:gdLst>
                <a:gd name="T0" fmla="*/ 57 w 119"/>
                <a:gd name="T1" fmla="*/ 125 h 136"/>
                <a:gd name="T2" fmla="*/ 18 w 119"/>
                <a:gd name="T3" fmla="*/ 125 h 136"/>
                <a:gd name="T4" fmla="*/ 11 w 119"/>
                <a:gd name="T5" fmla="*/ 119 h 136"/>
                <a:gd name="T6" fmla="*/ 11 w 119"/>
                <a:gd name="T7" fmla="*/ 18 h 136"/>
                <a:gd name="T8" fmla="*/ 18 w 119"/>
                <a:gd name="T9" fmla="*/ 12 h 136"/>
                <a:gd name="T10" fmla="*/ 100 w 119"/>
                <a:gd name="T11" fmla="*/ 12 h 136"/>
                <a:gd name="T12" fmla="*/ 107 w 119"/>
                <a:gd name="T13" fmla="*/ 18 h 136"/>
                <a:gd name="T14" fmla="*/ 107 w 119"/>
                <a:gd name="T15" fmla="*/ 71 h 136"/>
                <a:gd name="T16" fmla="*/ 119 w 119"/>
                <a:gd name="T17" fmla="*/ 73 h 136"/>
                <a:gd name="T18" fmla="*/ 119 w 119"/>
                <a:gd name="T19" fmla="*/ 18 h 136"/>
                <a:gd name="T20" fmla="*/ 100 w 119"/>
                <a:gd name="T21" fmla="*/ 0 h 136"/>
                <a:gd name="T22" fmla="*/ 18 w 119"/>
                <a:gd name="T23" fmla="*/ 0 h 136"/>
                <a:gd name="T24" fmla="*/ 0 w 119"/>
                <a:gd name="T25" fmla="*/ 18 h 136"/>
                <a:gd name="T26" fmla="*/ 0 w 119"/>
                <a:gd name="T27" fmla="*/ 119 h 136"/>
                <a:gd name="T28" fmla="*/ 18 w 119"/>
                <a:gd name="T29" fmla="*/ 136 h 136"/>
                <a:gd name="T30" fmla="*/ 61 w 119"/>
                <a:gd name="T31" fmla="*/ 136 h 136"/>
                <a:gd name="T32" fmla="*/ 57 w 119"/>
                <a:gd name="T33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9" h="136">
                  <a:moveTo>
                    <a:pt x="57" y="125"/>
                  </a:moveTo>
                  <a:cubicBezTo>
                    <a:pt x="18" y="125"/>
                    <a:pt x="18" y="125"/>
                    <a:pt x="18" y="125"/>
                  </a:cubicBezTo>
                  <a:cubicBezTo>
                    <a:pt x="14" y="125"/>
                    <a:pt x="11" y="122"/>
                    <a:pt x="11" y="1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5"/>
                    <a:pt x="14" y="12"/>
                    <a:pt x="18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4" y="12"/>
                    <a:pt x="107" y="15"/>
                    <a:pt x="107" y="18"/>
                  </a:cubicBezTo>
                  <a:cubicBezTo>
                    <a:pt x="107" y="71"/>
                    <a:pt x="107" y="71"/>
                    <a:pt x="107" y="71"/>
                  </a:cubicBezTo>
                  <a:cubicBezTo>
                    <a:pt x="111" y="71"/>
                    <a:pt x="115" y="72"/>
                    <a:pt x="119" y="73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8"/>
                    <a:pt x="111" y="0"/>
                    <a:pt x="10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8"/>
                    <a:pt x="8" y="136"/>
                    <a:pt x="18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59" y="133"/>
                    <a:pt x="58" y="129"/>
                    <a:pt x="57" y="1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315" name="Group 51"/>
          <p:cNvGrpSpPr/>
          <p:nvPr/>
        </p:nvGrpSpPr>
        <p:grpSpPr bwMode="auto">
          <a:xfrm>
            <a:off x="4446588" y="3318270"/>
            <a:ext cx="215900" cy="174679"/>
            <a:chOff x="2801" y="1980"/>
            <a:chExt cx="136" cy="110"/>
          </a:xfrm>
        </p:grpSpPr>
        <p:sp>
          <p:nvSpPr>
            <p:cNvPr id="11306" name="Freeform 42"/>
            <p:cNvSpPr>
              <a:spLocks noEditPoints="1"/>
            </p:cNvSpPr>
            <p:nvPr/>
          </p:nvSpPr>
          <p:spPr bwMode="auto">
            <a:xfrm>
              <a:off x="2801" y="2016"/>
              <a:ext cx="122" cy="74"/>
            </a:xfrm>
            <a:custGeom>
              <a:avLst/>
              <a:gdLst>
                <a:gd name="T0" fmla="*/ 34 w 122"/>
                <a:gd name="T1" fmla="*/ 28 h 74"/>
                <a:gd name="T2" fmla="*/ 34 w 122"/>
                <a:gd name="T3" fmla="*/ 74 h 74"/>
                <a:gd name="T4" fmla="*/ 54 w 122"/>
                <a:gd name="T5" fmla="*/ 74 h 74"/>
                <a:gd name="T6" fmla="*/ 54 w 122"/>
                <a:gd name="T7" fmla="*/ 29 h 74"/>
                <a:gd name="T8" fmla="*/ 44 w 122"/>
                <a:gd name="T9" fmla="*/ 20 h 74"/>
                <a:gd name="T10" fmla="*/ 34 w 122"/>
                <a:gd name="T11" fmla="*/ 28 h 74"/>
                <a:gd name="T12" fmla="*/ 0 w 122"/>
                <a:gd name="T13" fmla="*/ 74 h 74"/>
                <a:gd name="T14" fmla="*/ 20 w 122"/>
                <a:gd name="T15" fmla="*/ 74 h 74"/>
                <a:gd name="T16" fmla="*/ 20 w 122"/>
                <a:gd name="T17" fmla="*/ 39 h 74"/>
                <a:gd name="T18" fmla="*/ 0 w 122"/>
                <a:gd name="T19" fmla="*/ 56 h 74"/>
                <a:gd name="T20" fmla="*/ 0 w 122"/>
                <a:gd name="T21" fmla="*/ 74 h 74"/>
                <a:gd name="T22" fmla="*/ 102 w 122"/>
                <a:gd name="T23" fmla="*/ 18 h 74"/>
                <a:gd name="T24" fmla="*/ 102 w 122"/>
                <a:gd name="T25" fmla="*/ 74 h 74"/>
                <a:gd name="T26" fmla="*/ 122 w 122"/>
                <a:gd name="T27" fmla="*/ 74 h 74"/>
                <a:gd name="T28" fmla="*/ 122 w 122"/>
                <a:gd name="T29" fmla="*/ 0 h 74"/>
                <a:gd name="T30" fmla="*/ 102 w 122"/>
                <a:gd name="T31" fmla="*/ 18 h 74"/>
                <a:gd name="T32" fmla="*/ 67 w 122"/>
                <a:gd name="T33" fmla="*/ 40 h 74"/>
                <a:gd name="T34" fmla="*/ 67 w 122"/>
                <a:gd name="T35" fmla="*/ 74 h 74"/>
                <a:gd name="T36" fmla="*/ 88 w 122"/>
                <a:gd name="T37" fmla="*/ 74 h 74"/>
                <a:gd name="T38" fmla="*/ 88 w 122"/>
                <a:gd name="T39" fmla="*/ 29 h 74"/>
                <a:gd name="T40" fmla="*/ 72 w 122"/>
                <a:gd name="T41" fmla="*/ 43 h 74"/>
                <a:gd name="T42" fmla="*/ 67 w 122"/>
                <a:gd name="T43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74">
                  <a:moveTo>
                    <a:pt x="34" y="28"/>
                  </a:moveTo>
                  <a:lnTo>
                    <a:pt x="34" y="74"/>
                  </a:lnTo>
                  <a:lnTo>
                    <a:pt x="54" y="74"/>
                  </a:lnTo>
                  <a:lnTo>
                    <a:pt x="54" y="29"/>
                  </a:lnTo>
                  <a:lnTo>
                    <a:pt x="44" y="20"/>
                  </a:lnTo>
                  <a:lnTo>
                    <a:pt x="34" y="28"/>
                  </a:lnTo>
                  <a:close/>
                  <a:moveTo>
                    <a:pt x="0" y="74"/>
                  </a:moveTo>
                  <a:lnTo>
                    <a:pt x="20" y="74"/>
                  </a:lnTo>
                  <a:lnTo>
                    <a:pt x="20" y="39"/>
                  </a:lnTo>
                  <a:lnTo>
                    <a:pt x="0" y="56"/>
                  </a:lnTo>
                  <a:lnTo>
                    <a:pt x="0" y="74"/>
                  </a:lnTo>
                  <a:close/>
                  <a:moveTo>
                    <a:pt x="102" y="18"/>
                  </a:moveTo>
                  <a:lnTo>
                    <a:pt x="102" y="74"/>
                  </a:lnTo>
                  <a:lnTo>
                    <a:pt x="122" y="74"/>
                  </a:lnTo>
                  <a:lnTo>
                    <a:pt x="122" y="0"/>
                  </a:lnTo>
                  <a:lnTo>
                    <a:pt x="102" y="18"/>
                  </a:lnTo>
                  <a:close/>
                  <a:moveTo>
                    <a:pt x="67" y="40"/>
                  </a:moveTo>
                  <a:lnTo>
                    <a:pt x="67" y="74"/>
                  </a:lnTo>
                  <a:lnTo>
                    <a:pt x="88" y="74"/>
                  </a:lnTo>
                  <a:lnTo>
                    <a:pt x="88" y="29"/>
                  </a:lnTo>
                  <a:lnTo>
                    <a:pt x="72" y="43"/>
                  </a:lnTo>
                  <a:lnTo>
                    <a:pt x="67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07" name="Freeform 43"/>
            <p:cNvSpPr/>
            <p:nvPr/>
          </p:nvSpPr>
          <p:spPr bwMode="auto">
            <a:xfrm>
              <a:off x="2801" y="1980"/>
              <a:ext cx="136" cy="79"/>
            </a:xfrm>
            <a:custGeom>
              <a:avLst/>
              <a:gdLst>
                <a:gd name="T0" fmla="*/ 136 w 136"/>
                <a:gd name="T1" fmla="*/ 0 h 79"/>
                <a:gd name="T2" fmla="*/ 96 w 136"/>
                <a:gd name="T3" fmla="*/ 0 h 79"/>
                <a:gd name="T4" fmla="*/ 113 w 136"/>
                <a:gd name="T5" fmla="*/ 16 h 79"/>
                <a:gd name="T6" fmla="*/ 72 w 136"/>
                <a:gd name="T7" fmla="*/ 52 h 79"/>
                <a:gd name="T8" fmla="*/ 44 w 136"/>
                <a:gd name="T9" fmla="*/ 28 h 79"/>
                <a:gd name="T10" fmla="*/ 0 w 136"/>
                <a:gd name="T11" fmla="*/ 64 h 79"/>
                <a:gd name="T12" fmla="*/ 0 w 136"/>
                <a:gd name="T13" fmla="*/ 79 h 79"/>
                <a:gd name="T14" fmla="*/ 44 w 136"/>
                <a:gd name="T15" fmla="*/ 43 h 79"/>
                <a:gd name="T16" fmla="*/ 72 w 136"/>
                <a:gd name="T17" fmla="*/ 67 h 79"/>
                <a:gd name="T18" fmla="*/ 122 w 136"/>
                <a:gd name="T19" fmla="*/ 25 h 79"/>
                <a:gd name="T20" fmla="*/ 136 w 136"/>
                <a:gd name="T21" fmla="*/ 38 h 79"/>
                <a:gd name="T22" fmla="*/ 136 w 136"/>
                <a:gd name="T2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" h="79">
                  <a:moveTo>
                    <a:pt x="136" y="0"/>
                  </a:moveTo>
                  <a:lnTo>
                    <a:pt x="96" y="0"/>
                  </a:lnTo>
                  <a:lnTo>
                    <a:pt x="113" y="16"/>
                  </a:lnTo>
                  <a:lnTo>
                    <a:pt x="72" y="52"/>
                  </a:lnTo>
                  <a:lnTo>
                    <a:pt x="44" y="28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44" y="43"/>
                  </a:lnTo>
                  <a:lnTo>
                    <a:pt x="72" y="67"/>
                  </a:lnTo>
                  <a:lnTo>
                    <a:pt x="122" y="25"/>
                  </a:lnTo>
                  <a:lnTo>
                    <a:pt x="136" y="38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316" name="Group 52"/>
          <p:cNvGrpSpPr/>
          <p:nvPr/>
        </p:nvGrpSpPr>
        <p:grpSpPr bwMode="auto">
          <a:xfrm>
            <a:off x="4491038" y="4171021"/>
            <a:ext cx="177800" cy="242962"/>
            <a:chOff x="2829" y="2517"/>
            <a:chExt cx="112" cy="153"/>
          </a:xfrm>
        </p:grpSpPr>
        <p:sp>
          <p:nvSpPr>
            <p:cNvPr id="11308" name="Freeform 44"/>
            <p:cNvSpPr>
              <a:spLocks noEditPoints="1"/>
            </p:cNvSpPr>
            <p:nvPr/>
          </p:nvSpPr>
          <p:spPr bwMode="auto">
            <a:xfrm>
              <a:off x="2829" y="2517"/>
              <a:ext cx="112" cy="153"/>
            </a:xfrm>
            <a:custGeom>
              <a:avLst/>
              <a:gdLst>
                <a:gd name="T0" fmla="*/ 112 w 112"/>
                <a:gd name="T1" fmla="*/ 30 h 153"/>
                <a:gd name="T2" fmla="*/ 82 w 112"/>
                <a:gd name="T3" fmla="*/ 0 h 153"/>
                <a:gd name="T4" fmla="*/ 0 w 112"/>
                <a:gd name="T5" fmla="*/ 0 h 153"/>
                <a:gd name="T6" fmla="*/ 0 w 112"/>
                <a:gd name="T7" fmla="*/ 153 h 153"/>
                <a:gd name="T8" fmla="*/ 112 w 112"/>
                <a:gd name="T9" fmla="*/ 153 h 153"/>
                <a:gd name="T10" fmla="*/ 112 w 112"/>
                <a:gd name="T11" fmla="*/ 30 h 153"/>
                <a:gd name="T12" fmla="*/ 99 w 112"/>
                <a:gd name="T13" fmla="*/ 34 h 153"/>
                <a:gd name="T14" fmla="*/ 79 w 112"/>
                <a:gd name="T15" fmla="*/ 34 h 153"/>
                <a:gd name="T16" fmla="*/ 79 w 112"/>
                <a:gd name="T17" fmla="*/ 14 h 153"/>
                <a:gd name="T18" fmla="*/ 99 w 112"/>
                <a:gd name="T19" fmla="*/ 34 h 153"/>
                <a:gd name="T20" fmla="*/ 99 w 112"/>
                <a:gd name="T21" fmla="*/ 141 h 153"/>
                <a:gd name="T22" fmla="*/ 12 w 112"/>
                <a:gd name="T23" fmla="*/ 141 h 153"/>
                <a:gd name="T24" fmla="*/ 12 w 112"/>
                <a:gd name="T25" fmla="*/ 12 h 153"/>
                <a:gd name="T26" fmla="*/ 67 w 112"/>
                <a:gd name="T27" fmla="*/ 12 h 153"/>
                <a:gd name="T28" fmla="*/ 67 w 112"/>
                <a:gd name="T29" fmla="*/ 46 h 153"/>
                <a:gd name="T30" fmla="*/ 99 w 112"/>
                <a:gd name="T31" fmla="*/ 46 h 153"/>
                <a:gd name="T32" fmla="*/ 99 w 112"/>
                <a:gd name="T33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53">
                  <a:moveTo>
                    <a:pt x="112" y="30"/>
                  </a:moveTo>
                  <a:lnTo>
                    <a:pt x="82" y="0"/>
                  </a:lnTo>
                  <a:lnTo>
                    <a:pt x="0" y="0"/>
                  </a:lnTo>
                  <a:lnTo>
                    <a:pt x="0" y="153"/>
                  </a:lnTo>
                  <a:lnTo>
                    <a:pt x="112" y="153"/>
                  </a:lnTo>
                  <a:lnTo>
                    <a:pt x="112" y="30"/>
                  </a:lnTo>
                  <a:close/>
                  <a:moveTo>
                    <a:pt x="99" y="34"/>
                  </a:moveTo>
                  <a:lnTo>
                    <a:pt x="79" y="34"/>
                  </a:lnTo>
                  <a:lnTo>
                    <a:pt x="79" y="14"/>
                  </a:lnTo>
                  <a:lnTo>
                    <a:pt x="99" y="34"/>
                  </a:lnTo>
                  <a:close/>
                  <a:moveTo>
                    <a:pt x="99" y="141"/>
                  </a:moveTo>
                  <a:lnTo>
                    <a:pt x="12" y="141"/>
                  </a:lnTo>
                  <a:lnTo>
                    <a:pt x="12" y="12"/>
                  </a:lnTo>
                  <a:lnTo>
                    <a:pt x="67" y="12"/>
                  </a:lnTo>
                  <a:lnTo>
                    <a:pt x="67" y="46"/>
                  </a:lnTo>
                  <a:lnTo>
                    <a:pt x="99" y="46"/>
                  </a:lnTo>
                  <a:lnTo>
                    <a:pt x="99" y="1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09" name="Rectangle 45"/>
            <p:cNvSpPr>
              <a:spLocks noChangeArrowheads="1"/>
            </p:cNvSpPr>
            <p:nvPr/>
          </p:nvSpPr>
          <p:spPr bwMode="auto">
            <a:xfrm>
              <a:off x="2850" y="2557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10" name="Rectangle 46"/>
            <p:cNvSpPr>
              <a:spLocks noChangeArrowheads="1"/>
            </p:cNvSpPr>
            <p:nvPr/>
          </p:nvSpPr>
          <p:spPr bwMode="auto">
            <a:xfrm>
              <a:off x="2850" y="2579"/>
              <a:ext cx="70" cy="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11" name="Rectangle 47"/>
            <p:cNvSpPr>
              <a:spLocks noChangeArrowheads="1"/>
            </p:cNvSpPr>
            <p:nvPr/>
          </p:nvSpPr>
          <p:spPr bwMode="auto">
            <a:xfrm>
              <a:off x="2850" y="2602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12" name="Rectangle 48"/>
            <p:cNvSpPr>
              <a:spLocks noChangeArrowheads="1"/>
            </p:cNvSpPr>
            <p:nvPr/>
          </p:nvSpPr>
          <p:spPr bwMode="auto">
            <a:xfrm>
              <a:off x="2850" y="2625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5435600" y="1338047"/>
            <a:ext cx="2952750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18" name="Rectangle 54"/>
          <p:cNvSpPr>
            <a:spLocks noChangeArrowheads="1"/>
          </p:cNvSpPr>
          <p:nvPr/>
        </p:nvSpPr>
        <p:spPr bwMode="auto">
          <a:xfrm>
            <a:off x="5435600" y="3108655"/>
            <a:ext cx="2952750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19" name="Rectangle 55"/>
          <p:cNvSpPr>
            <a:spLocks noChangeArrowheads="1"/>
          </p:cNvSpPr>
          <p:nvPr/>
        </p:nvSpPr>
        <p:spPr bwMode="auto">
          <a:xfrm>
            <a:off x="773113" y="2235261"/>
            <a:ext cx="2952750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TWO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20" name="Rectangle 56"/>
          <p:cNvSpPr>
            <a:spLocks noChangeArrowheads="1"/>
          </p:cNvSpPr>
          <p:nvPr/>
        </p:nvSpPr>
        <p:spPr bwMode="auto">
          <a:xfrm>
            <a:off x="773113" y="4005870"/>
            <a:ext cx="2952750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FOUR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37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9" name="Freeform 21"/>
          <p:cNvSpPr/>
          <p:nvPr/>
        </p:nvSpPr>
        <p:spPr bwMode="auto">
          <a:xfrm>
            <a:off x="3446464" y="3295080"/>
            <a:ext cx="1081087" cy="963909"/>
          </a:xfrm>
          <a:custGeom>
            <a:avLst/>
            <a:gdLst>
              <a:gd name="T0" fmla="*/ 0 w 288"/>
              <a:gd name="T1" fmla="*/ 91 h 257"/>
              <a:gd name="T2" fmla="*/ 288 w 288"/>
              <a:gd name="T3" fmla="*/ 257 h 257"/>
              <a:gd name="T4" fmla="*/ 288 w 288"/>
              <a:gd name="T5" fmla="*/ 76 h 257"/>
              <a:gd name="T6" fmla="*/ 157 w 288"/>
              <a:gd name="T7" fmla="*/ 0 h 257"/>
              <a:gd name="T8" fmla="*/ 0 w 288"/>
              <a:gd name="T9" fmla="*/ 91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0" y="91"/>
                </a:moveTo>
                <a:cubicBezTo>
                  <a:pt x="60" y="188"/>
                  <a:pt x="166" y="253"/>
                  <a:pt x="288" y="257"/>
                </a:cubicBezTo>
                <a:cubicBezTo>
                  <a:pt x="288" y="76"/>
                  <a:pt x="288" y="76"/>
                  <a:pt x="288" y="76"/>
                </a:cubicBezTo>
                <a:cubicBezTo>
                  <a:pt x="157" y="0"/>
                  <a:pt x="157" y="0"/>
                  <a:pt x="157" y="0"/>
                </a:cubicBezTo>
                <a:lnTo>
                  <a:pt x="0" y="9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0" name="Freeform 22"/>
          <p:cNvSpPr/>
          <p:nvPr/>
        </p:nvSpPr>
        <p:spPr bwMode="auto">
          <a:xfrm>
            <a:off x="3244851" y="2308938"/>
            <a:ext cx="746125" cy="1248160"/>
          </a:xfrm>
          <a:custGeom>
            <a:avLst/>
            <a:gdLst>
              <a:gd name="T0" fmla="*/ 42 w 199"/>
              <a:gd name="T1" fmla="*/ 0 h 333"/>
              <a:gd name="T2" fmla="*/ 0 w 199"/>
              <a:gd name="T3" fmla="*/ 167 h 333"/>
              <a:gd name="T4" fmla="*/ 42 w 199"/>
              <a:gd name="T5" fmla="*/ 333 h 333"/>
              <a:gd name="T6" fmla="*/ 199 w 199"/>
              <a:gd name="T7" fmla="*/ 242 h 333"/>
              <a:gd name="T8" fmla="*/ 199 w 199"/>
              <a:gd name="T9" fmla="*/ 91 h 333"/>
              <a:gd name="T10" fmla="*/ 42 w 199"/>
              <a:gd name="T1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9" h="333">
                <a:moveTo>
                  <a:pt x="42" y="0"/>
                </a:moveTo>
                <a:cubicBezTo>
                  <a:pt x="15" y="50"/>
                  <a:pt x="0" y="106"/>
                  <a:pt x="0" y="167"/>
                </a:cubicBezTo>
                <a:cubicBezTo>
                  <a:pt x="0" y="227"/>
                  <a:pt x="15" y="283"/>
                  <a:pt x="42" y="333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91"/>
                  <a:pt x="199" y="91"/>
                  <a:pt x="199" y="91"/>
                </a:cubicBezTo>
                <a:lnTo>
                  <a:pt x="42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1" name="Freeform 23"/>
          <p:cNvSpPr/>
          <p:nvPr/>
        </p:nvSpPr>
        <p:spPr bwMode="auto">
          <a:xfrm>
            <a:off x="4616450" y="3295080"/>
            <a:ext cx="1079500" cy="963909"/>
          </a:xfrm>
          <a:custGeom>
            <a:avLst/>
            <a:gdLst>
              <a:gd name="T0" fmla="*/ 0 w 288"/>
              <a:gd name="T1" fmla="*/ 257 h 257"/>
              <a:gd name="T2" fmla="*/ 288 w 288"/>
              <a:gd name="T3" fmla="*/ 91 h 257"/>
              <a:gd name="T4" fmla="*/ 131 w 288"/>
              <a:gd name="T5" fmla="*/ 0 h 257"/>
              <a:gd name="T6" fmla="*/ 0 w 288"/>
              <a:gd name="T7" fmla="*/ 76 h 257"/>
              <a:gd name="T8" fmla="*/ 0 w 288"/>
              <a:gd name="T9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0" y="257"/>
                </a:moveTo>
                <a:cubicBezTo>
                  <a:pt x="122" y="253"/>
                  <a:pt x="228" y="188"/>
                  <a:pt x="288" y="91"/>
                </a:cubicBezTo>
                <a:cubicBezTo>
                  <a:pt x="131" y="0"/>
                  <a:pt x="131" y="0"/>
                  <a:pt x="131" y="0"/>
                </a:cubicBezTo>
                <a:cubicBezTo>
                  <a:pt x="0" y="76"/>
                  <a:pt x="0" y="76"/>
                  <a:pt x="0" y="76"/>
                </a:cubicBezTo>
                <a:lnTo>
                  <a:pt x="0" y="25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32792" name="Freeform 24"/>
          <p:cNvSpPr/>
          <p:nvPr/>
        </p:nvSpPr>
        <p:spPr bwMode="auto">
          <a:xfrm>
            <a:off x="3446464" y="1607047"/>
            <a:ext cx="1081087" cy="963910"/>
          </a:xfrm>
          <a:custGeom>
            <a:avLst/>
            <a:gdLst>
              <a:gd name="T0" fmla="*/ 288 w 288"/>
              <a:gd name="T1" fmla="*/ 0 h 257"/>
              <a:gd name="T2" fmla="*/ 0 w 288"/>
              <a:gd name="T3" fmla="*/ 166 h 257"/>
              <a:gd name="T4" fmla="*/ 157 w 288"/>
              <a:gd name="T5" fmla="*/ 257 h 257"/>
              <a:gd name="T6" fmla="*/ 288 w 288"/>
              <a:gd name="T7" fmla="*/ 181 h 257"/>
              <a:gd name="T8" fmla="*/ 288 w 288"/>
              <a:gd name="T9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288" y="0"/>
                </a:moveTo>
                <a:cubicBezTo>
                  <a:pt x="166" y="4"/>
                  <a:pt x="60" y="69"/>
                  <a:pt x="0" y="166"/>
                </a:cubicBezTo>
                <a:cubicBezTo>
                  <a:pt x="157" y="257"/>
                  <a:pt x="157" y="257"/>
                  <a:pt x="157" y="257"/>
                </a:cubicBezTo>
                <a:cubicBezTo>
                  <a:pt x="288" y="181"/>
                  <a:pt x="288" y="181"/>
                  <a:pt x="288" y="181"/>
                </a:cubicBezTo>
                <a:lnTo>
                  <a:pt x="28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3" name="Freeform 25"/>
          <p:cNvSpPr/>
          <p:nvPr/>
        </p:nvSpPr>
        <p:spPr bwMode="auto">
          <a:xfrm>
            <a:off x="5153026" y="2308938"/>
            <a:ext cx="746125" cy="1248160"/>
          </a:xfrm>
          <a:custGeom>
            <a:avLst/>
            <a:gdLst>
              <a:gd name="T0" fmla="*/ 157 w 199"/>
              <a:gd name="T1" fmla="*/ 333 h 333"/>
              <a:gd name="T2" fmla="*/ 199 w 199"/>
              <a:gd name="T3" fmla="*/ 167 h 333"/>
              <a:gd name="T4" fmla="*/ 157 w 199"/>
              <a:gd name="T5" fmla="*/ 0 h 333"/>
              <a:gd name="T6" fmla="*/ 0 w 199"/>
              <a:gd name="T7" fmla="*/ 91 h 333"/>
              <a:gd name="T8" fmla="*/ 0 w 199"/>
              <a:gd name="T9" fmla="*/ 242 h 333"/>
              <a:gd name="T10" fmla="*/ 157 w 199"/>
              <a:gd name="T11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9" h="333">
                <a:moveTo>
                  <a:pt x="157" y="333"/>
                </a:moveTo>
                <a:cubicBezTo>
                  <a:pt x="184" y="283"/>
                  <a:pt x="199" y="227"/>
                  <a:pt x="199" y="167"/>
                </a:cubicBezTo>
                <a:cubicBezTo>
                  <a:pt x="199" y="106"/>
                  <a:pt x="184" y="50"/>
                  <a:pt x="157" y="0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242"/>
                  <a:pt x="0" y="242"/>
                  <a:pt x="0" y="242"/>
                </a:cubicBezTo>
                <a:lnTo>
                  <a:pt x="157" y="333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4" name="Freeform 26"/>
          <p:cNvSpPr/>
          <p:nvPr/>
        </p:nvSpPr>
        <p:spPr bwMode="auto">
          <a:xfrm>
            <a:off x="4616450" y="1607047"/>
            <a:ext cx="1079500" cy="963910"/>
          </a:xfrm>
          <a:custGeom>
            <a:avLst/>
            <a:gdLst>
              <a:gd name="T0" fmla="*/ 288 w 288"/>
              <a:gd name="T1" fmla="*/ 166 h 257"/>
              <a:gd name="T2" fmla="*/ 0 w 288"/>
              <a:gd name="T3" fmla="*/ 0 h 257"/>
              <a:gd name="T4" fmla="*/ 0 w 288"/>
              <a:gd name="T5" fmla="*/ 181 h 257"/>
              <a:gd name="T6" fmla="*/ 131 w 288"/>
              <a:gd name="T7" fmla="*/ 257 h 257"/>
              <a:gd name="T8" fmla="*/ 288 w 288"/>
              <a:gd name="T9" fmla="*/ 166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288" y="166"/>
                </a:moveTo>
                <a:cubicBezTo>
                  <a:pt x="228" y="69"/>
                  <a:pt x="122" y="4"/>
                  <a:pt x="0" y="0"/>
                </a:cubicBezTo>
                <a:cubicBezTo>
                  <a:pt x="0" y="181"/>
                  <a:pt x="0" y="181"/>
                  <a:pt x="0" y="181"/>
                </a:cubicBezTo>
                <a:cubicBezTo>
                  <a:pt x="131" y="257"/>
                  <a:pt x="131" y="257"/>
                  <a:pt x="131" y="257"/>
                </a:cubicBezTo>
                <a:lnTo>
                  <a:pt x="288" y="166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5" name="Freeform 27"/>
          <p:cNvSpPr>
            <a:spLocks noEditPoints="1"/>
          </p:cNvSpPr>
          <p:nvPr/>
        </p:nvSpPr>
        <p:spPr bwMode="auto">
          <a:xfrm>
            <a:off x="3473451" y="2802803"/>
            <a:ext cx="288925" cy="258842"/>
          </a:xfrm>
          <a:custGeom>
            <a:avLst/>
            <a:gdLst>
              <a:gd name="T0" fmla="*/ 6 w 77"/>
              <a:gd name="T1" fmla="*/ 61 h 69"/>
              <a:gd name="T2" fmla="*/ 4 w 77"/>
              <a:gd name="T3" fmla="*/ 59 h 69"/>
              <a:gd name="T4" fmla="*/ 6 w 77"/>
              <a:gd name="T5" fmla="*/ 58 h 69"/>
              <a:gd name="T6" fmla="*/ 9 w 77"/>
              <a:gd name="T7" fmla="*/ 58 h 69"/>
              <a:gd name="T8" fmla="*/ 9 w 77"/>
              <a:gd name="T9" fmla="*/ 24 h 69"/>
              <a:gd name="T10" fmla="*/ 3 w 77"/>
              <a:gd name="T11" fmla="*/ 24 h 69"/>
              <a:gd name="T12" fmla="*/ 0 w 77"/>
              <a:gd name="T13" fmla="*/ 21 h 69"/>
              <a:gd name="T14" fmla="*/ 2 w 77"/>
              <a:gd name="T15" fmla="*/ 18 h 69"/>
              <a:gd name="T16" fmla="*/ 37 w 77"/>
              <a:gd name="T17" fmla="*/ 0 h 69"/>
              <a:gd name="T18" fmla="*/ 40 w 77"/>
              <a:gd name="T19" fmla="*/ 0 h 69"/>
              <a:gd name="T20" fmla="*/ 75 w 77"/>
              <a:gd name="T21" fmla="*/ 18 h 69"/>
              <a:gd name="T22" fmla="*/ 77 w 77"/>
              <a:gd name="T23" fmla="*/ 22 h 69"/>
              <a:gd name="T24" fmla="*/ 74 w 77"/>
              <a:gd name="T25" fmla="*/ 24 h 69"/>
              <a:gd name="T26" fmla="*/ 74 w 77"/>
              <a:gd name="T27" fmla="*/ 24 h 69"/>
              <a:gd name="T28" fmla="*/ 67 w 77"/>
              <a:gd name="T29" fmla="*/ 24 h 69"/>
              <a:gd name="T30" fmla="*/ 67 w 77"/>
              <a:gd name="T31" fmla="*/ 58 h 69"/>
              <a:gd name="T32" fmla="*/ 71 w 77"/>
              <a:gd name="T33" fmla="*/ 58 h 69"/>
              <a:gd name="T34" fmla="*/ 73 w 77"/>
              <a:gd name="T35" fmla="*/ 59 h 69"/>
              <a:gd name="T36" fmla="*/ 71 w 77"/>
              <a:gd name="T37" fmla="*/ 61 h 69"/>
              <a:gd name="T38" fmla="*/ 6 w 77"/>
              <a:gd name="T39" fmla="*/ 61 h 69"/>
              <a:gd name="T40" fmla="*/ 16 w 77"/>
              <a:gd name="T41" fmla="*/ 24 h 69"/>
              <a:gd name="T42" fmla="*/ 16 w 77"/>
              <a:gd name="T43" fmla="*/ 24 h 69"/>
              <a:gd name="T44" fmla="*/ 16 w 77"/>
              <a:gd name="T45" fmla="*/ 58 h 69"/>
              <a:gd name="T46" fmla="*/ 27 w 77"/>
              <a:gd name="T47" fmla="*/ 58 h 69"/>
              <a:gd name="T48" fmla="*/ 27 w 77"/>
              <a:gd name="T49" fmla="*/ 24 h 69"/>
              <a:gd name="T50" fmla="*/ 16 w 77"/>
              <a:gd name="T51" fmla="*/ 24 h 69"/>
              <a:gd name="T52" fmla="*/ 33 w 77"/>
              <a:gd name="T53" fmla="*/ 24 h 69"/>
              <a:gd name="T54" fmla="*/ 33 w 77"/>
              <a:gd name="T55" fmla="*/ 24 h 69"/>
              <a:gd name="T56" fmla="*/ 33 w 77"/>
              <a:gd name="T57" fmla="*/ 58 h 69"/>
              <a:gd name="T58" fmla="*/ 44 w 77"/>
              <a:gd name="T59" fmla="*/ 58 h 69"/>
              <a:gd name="T60" fmla="*/ 44 w 77"/>
              <a:gd name="T61" fmla="*/ 24 h 69"/>
              <a:gd name="T62" fmla="*/ 33 w 77"/>
              <a:gd name="T63" fmla="*/ 24 h 69"/>
              <a:gd name="T64" fmla="*/ 50 w 77"/>
              <a:gd name="T65" fmla="*/ 24 h 69"/>
              <a:gd name="T66" fmla="*/ 50 w 77"/>
              <a:gd name="T67" fmla="*/ 24 h 69"/>
              <a:gd name="T68" fmla="*/ 50 w 77"/>
              <a:gd name="T69" fmla="*/ 58 h 69"/>
              <a:gd name="T70" fmla="*/ 61 w 77"/>
              <a:gd name="T71" fmla="*/ 58 h 69"/>
              <a:gd name="T72" fmla="*/ 61 w 77"/>
              <a:gd name="T73" fmla="*/ 24 h 69"/>
              <a:gd name="T74" fmla="*/ 50 w 77"/>
              <a:gd name="T75" fmla="*/ 24 h 69"/>
              <a:gd name="T76" fmla="*/ 61 w 77"/>
              <a:gd name="T77" fmla="*/ 17 h 69"/>
              <a:gd name="T78" fmla="*/ 61 w 77"/>
              <a:gd name="T79" fmla="*/ 17 h 69"/>
              <a:gd name="T80" fmla="*/ 38 w 77"/>
              <a:gd name="T81" fmla="*/ 6 h 69"/>
              <a:gd name="T82" fmla="*/ 16 w 77"/>
              <a:gd name="T83" fmla="*/ 17 h 69"/>
              <a:gd name="T84" fmla="*/ 61 w 77"/>
              <a:gd name="T85" fmla="*/ 17 h 69"/>
              <a:gd name="T86" fmla="*/ 3 w 77"/>
              <a:gd name="T87" fmla="*/ 69 h 69"/>
              <a:gd name="T88" fmla="*/ 3 w 77"/>
              <a:gd name="T89" fmla="*/ 69 h 69"/>
              <a:gd name="T90" fmla="*/ 0 w 77"/>
              <a:gd name="T91" fmla="*/ 66 h 69"/>
              <a:gd name="T92" fmla="*/ 3 w 77"/>
              <a:gd name="T93" fmla="*/ 63 h 69"/>
              <a:gd name="T94" fmla="*/ 74 w 77"/>
              <a:gd name="T95" fmla="*/ 63 h 69"/>
              <a:gd name="T96" fmla="*/ 77 w 77"/>
              <a:gd name="T97" fmla="*/ 66 h 69"/>
              <a:gd name="T98" fmla="*/ 74 w 77"/>
              <a:gd name="T99" fmla="*/ 69 h 69"/>
              <a:gd name="T100" fmla="*/ 3 w 77"/>
              <a:gd name="T101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7" h="69">
                <a:moveTo>
                  <a:pt x="6" y="61"/>
                </a:moveTo>
                <a:cubicBezTo>
                  <a:pt x="5" y="61"/>
                  <a:pt x="4" y="60"/>
                  <a:pt x="4" y="59"/>
                </a:cubicBezTo>
                <a:cubicBezTo>
                  <a:pt x="4" y="58"/>
                  <a:pt x="5" y="58"/>
                  <a:pt x="6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9" y="24"/>
                  <a:pt x="9" y="24"/>
                  <a:pt x="9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0" y="22"/>
                  <a:pt x="0" y="21"/>
                </a:cubicBezTo>
                <a:cubicBezTo>
                  <a:pt x="0" y="19"/>
                  <a:pt x="1" y="18"/>
                  <a:pt x="2" y="18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0"/>
                  <a:pt x="39" y="0"/>
                  <a:pt x="40" y="0"/>
                </a:cubicBezTo>
                <a:cubicBezTo>
                  <a:pt x="75" y="18"/>
                  <a:pt x="75" y="18"/>
                  <a:pt x="75" y="18"/>
                </a:cubicBezTo>
                <a:cubicBezTo>
                  <a:pt x="77" y="19"/>
                  <a:pt x="77" y="20"/>
                  <a:pt x="77" y="22"/>
                </a:cubicBezTo>
                <a:cubicBezTo>
                  <a:pt x="76" y="23"/>
                  <a:pt x="75" y="24"/>
                  <a:pt x="74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58"/>
                  <a:pt x="67" y="58"/>
                  <a:pt x="67" y="58"/>
                </a:cubicBezTo>
                <a:cubicBezTo>
                  <a:pt x="71" y="58"/>
                  <a:pt x="71" y="58"/>
                  <a:pt x="71" y="58"/>
                </a:cubicBezTo>
                <a:cubicBezTo>
                  <a:pt x="72" y="58"/>
                  <a:pt x="73" y="58"/>
                  <a:pt x="73" y="59"/>
                </a:cubicBezTo>
                <a:cubicBezTo>
                  <a:pt x="73" y="60"/>
                  <a:pt x="72" y="61"/>
                  <a:pt x="71" y="61"/>
                </a:cubicBezTo>
                <a:cubicBezTo>
                  <a:pt x="6" y="61"/>
                  <a:pt x="6" y="61"/>
                  <a:pt x="6" y="61"/>
                </a:cubicBezTo>
                <a:close/>
                <a:moveTo>
                  <a:pt x="16" y="24"/>
                </a:moveTo>
                <a:cubicBezTo>
                  <a:pt x="16" y="24"/>
                  <a:pt x="16" y="24"/>
                  <a:pt x="16" y="24"/>
                </a:cubicBezTo>
                <a:cubicBezTo>
                  <a:pt x="16" y="58"/>
                  <a:pt x="16" y="58"/>
                  <a:pt x="16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7" y="24"/>
                  <a:pt x="27" y="24"/>
                  <a:pt x="27" y="24"/>
                </a:cubicBezTo>
                <a:cubicBezTo>
                  <a:pt x="16" y="24"/>
                  <a:pt x="16" y="24"/>
                  <a:pt x="16" y="24"/>
                </a:cubicBezTo>
                <a:close/>
                <a:moveTo>
                  <a:pt x="33" y="24"/>
                </a:moveTo>
                <a:cubicBezTo>
                  <a:pt x="33" y="24"/>
                  <a:pt x="33" y="24"/>
                  <a:pt x="33" y="24"/>
                </a:cubicBezTo>
                <a:cubicBezTo>
                  <a:pt x="33" y="58"/>
                  <a:pt x="33" y="58"/>
                  <a:pt x="3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24"/>
                  <a:pt x="44" y="24"/>
                  <a:pt x="44" y="24"/>
                </a:cubicBezTo>
                <a:cubicBezTo>
                  <a:pt x="33" y="24"/>
                  <a:pt x="33" y="24"/>
                  <a:pt x="33" y="24"/>
                </a:cubicBezTo>
                <a:close/>
                <a:moveTo>
                  <a:pt x="50" y="24"/>
                </a:moveTo>
                <a:cubicBezTo>
                  <a:pt x="50" y="24"/>
                  <a:pt x="50" y="24"/>
                  <a:pt x="50" y="24"/>
                </a:cubicBezTo>
                <a:cubicBezTo>
                  <a:pt x="50" y="58"/>
                  <a:pt x="50" y="58"/>
                  <a:pt x="50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24"/>
                  <a:pt x="61" y="24"/>
                  <a:pt x="61" y="24"/>
                </a:cubicBezTo>
                <a:cubicBezTo>
                  <a:pt x="50" y="24"/>
                  <a:pt x="50" y="24"/>
                  <a:pt x="50" y="24"/>
                </a:cubicBezTo>
                <a:close/>
                <a:moveTo>
                  <a:pt x="61" y="17"/>
                </a:moveTo>
                <a:cubicBezTo>
                  <a:pt x="61" y="17"/>
                  <a:pt x="61" y="17"/>
                  <a:pt x="61" y="17"/>
                </a:cubicBezTo>
                <a:cubicBezTo>
                  <a:pt x="38" y="6"/>
                  <a:pt x="38" y="6"/>
                  <a:pt x="38" y="6"/>
                </a:cubicBezTo>
                <a:cubicBezTo>
                  <a:pt x="16" y="17"/>
                  <a:pt x="16" y="17"/>
                  <a:pt x="16" y="17"/>
                </a:cubicBezTo>
                <a:cubicBezTo>
                  <a:pt x="61" y="17"/>
                  <a:pt x="61" y="17"/>
                  <a:pt x="61" y="17"/>
                </a:cubicBezTo>
                <a:close/>
                <a:moveTo>
                  <a:pt x="3" y="69"/>
                </a:moveTo>
                <a:cubicBezTo>
                  <a:pt x="3" y="69"/>
                  <a:pt x="3" y="69"/>
                  <a:pt x="3" y="69"/>
                </a:cubicBezTo>
                <a:cubicBezTo>
                  <a:pt x="1" y="69"/>
                  <a:pt x="0" y="68"/>
                  <a:pt x="0" y="66"/>
                </a:cubicBezTo>
                <a:cubicBezTo>
                  <a:pt x="0" y="64"/>
                  <a:pt x="1" y="63"/>
                  <a:pt x="3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6" y="63"/>
                  <a:pt x="77" y="64"/>
                  <a:pt x="77" y="66"/>
                </a:cubicBezTo>
                <a:cubicBezTo>
                  <a:pt x="77" y="68"/>
                  <a:pt x="76" y="69"/>
                  <a:pt x="74" y="69"/>
                </a:cubicBezTo>
                <a:cubicBezTo>
                  <a:pt x="3" y="69"/>
                  <a:pt x="3" y="69"/>
                  <a:pt x="3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6" name="Freeform 28"/>
          <p:cNvSpPr>
            <a:spLocks noEditPoints="1"/>
          </p:cNvSpPr>
          <p:nvPr/>
        </p:nvSpPr>
        <p:spPr bwMode="auto">
          <a:xfrm>
            <a:off x="5411788" y="2785335"/>
            <a:ext cx="228600" cy="295366"/>
          </a:xfrm>
          <a:custGeom>
            <a:avLst/>
            <a:gdLst>
              <a:gd name="T0" fmla="*/ 41 w 61"/>
              <a:gd name="T1" fmla="*/ 29 h 79"/>
              <a:gd name="T2" fmla="*/ 31 w 61"/>
              <a:gd name="T3" fmla="*/ 33 h 79"/>
              <a:gd name="T4" fmla="*/ 25 w 61"/>
              <a:gd name="T5" fmla="*/ 32 h 79"/>
              <a:gd name="T6" fmla="*/ 21 w 61"/>
              <a:gd name="T7" fmla="*/ 29 h 79"/>
              <a:gd name="T8" fmla="*/ 18 w 61"/>
              <a:gd name="T9" fmla="*/ 29 h 79"/>
              <a:gd name="T10" fmla="*/ 18 w 61"/>
              <a:gd name="T11" fmla="*/ 31 h 79"/>
              <a:gd name="T12" fmla="*/ 24 w 61"/>
              <a:gd name="T13" fmla="*/ 35 h 79"/>
              <a:gd name="T14" fmla="*/ 31 w 61"/>
              <a:gd name="T15" fmla="*/ 37 h 79"/>
              <a:gd name="T16" fmla="*/ 43 w 61"/>
              <a:gd name="T17" fmla="*/ 31 h 79"/>
              <a:gd name="T18" fmla="*/ 43 w 61"/>
              <a:gd name="T19" fmla="*/ 29 h 79"/>
              <a:gd name="T20" fmla="*/ 41 w 61"/>
              <a:gd name="T21" fmla="*/ 29 h 79"/>
              <a:gd name="T22" fmla="*/ 45 w 61"/>
              <a:gd name="T23" fmla="*/ 69 h 79"/>
              <a:gd name="T24" fmla="*/ 45 w 61"/>
              <a:gd name="T25" fmla="*/ 69 h 79"/>
              <a:gd name="T26" fmla="*/ 16 w 61"/>
              <a:gd name="T27" fmla="*/ 69 h 79"/>
              <a:gd name="T28" fmla="*/ 14 w 61"/>
              <a:gd name="T29" fmla="*/ 71 h 79"/>
              <a:gd name="T30" fmla="*/ 16 w 61"/>
              <a:gd name="T31" fmla="*/ 73 h 79"/>
              <a:gd name="T32" fmla="*/ 45 w 61"/>
              <a:gd name="T33" fmla="*/ 73 h 79"/>
              <a:gd name="T34" fmla="*/ 47 w 61"/>
              <a:gd name="T35" fmla="*/ 71 h 79"/>
              <a:gd name="T36" fmla="*/ 45 w 61"/>
              <a:gd name="T37" fmla="*/ 69 h 79"/>
              <a:gd name="T38" fmla="*/ 61 w 61"/>
              <a:gd name="T39" fmla="*/ 30 h 79"/>
              <a:gd name="T40" fmla="*/ 61 w 61"/>
              <a:gd name="T41" fmla="*/ 30 h 79"/>
              <a:gd name="T42" fmla="*/ 52 w 61"/>
              <a:gd name="T43" fmla="*/ 9 h 79"/>
              <a:gd name="T44" fmla="*/ 31 w 61"/>
              <a:gd name="T45" fmla="*/ 0 h 79"/>
              <a:gd name="T46" fmla="*/ 9 w 61"/>
              <a:gd name="T47" fmla="*/ 9 h 79"/>
              <a:gd name="T48" fmla="*/ 0 w 61"/>
              <a:gd name="T49" fmla="*/ 30 h 79"/>
              <a:gd name="T50" fmla="*/ 4 w 61"/>
              <a:gd name="T51" fmla="*/ 46 h 79"/>
              <a:gd name="T52" fmla="*/ 4 w 61"/>
              <a:gd name="T53" fmla="*/ 46 h 79"/>
              <a:gd name="T54" fmla="*/ 13 w 61"/>
              <a:gd name="T55" fmla="*/ 56 h 79"/>
              <a:gd name="T56" fmla="*/ 13 w 61"/>
              <a:gd name="T57" fmla="*/ 64 h 79"/>
              <a:gd name="T58" fmla="*/ 16 w 61"/>
              <a:gd name="T59" fmla="*/ 67 h 79"/>
              <a:gd name="T60" fmla="*/ 45 w 61"/>
              <a:gd name="T61" fmla="*/ 67 h 79"/>
              <a:gd name="T62" fmla="*/ 48 w 61"/>
              <a:gd name="T63" fmla="*/ 64 h 79"/>
              <a:gd name="T64" fmla="*/ 48 w 61"/>
              <a:gd name="T65" fmla="*/ 56 h 79"/>
              <a:gd name="T66" fmla="*/ 57 w 61"/>
              <a:gd name="T67" fmla="*/ 46 h 79"/>
              <a:gd name="T68" fmla="*/ 57 w 61"/>
              <a:gd name="T69" fmla="*/ 46 h 79"/>
              <a:gd name="T70" fmla="*/ 61 w 61"/>
              <a:gd name="T71" fmla="*/ 30 h 79"/>
              <a:gd name="T72" fmla="*/ 52 w 61"/>
              <a:gd name="T73" fmla="*/ 42 h 79"/>
              <a:gd name="T74" fmla="*/ 52 w 61"/>
              <a:gd name="T75" fmla="*/ 42 h 79"/>
              <a:gd name="T76" fmla="*/ 52 w 61"/>
              <a:gd name="T77" fmla="*/ 42 h 79"/>
              <a:gd name="T78" fmla="*/ 52 w 61"/>
              <a:gd name="T79" fmla="*/ 42 h 79"/>
              <a:gd name="T80" fmla="*/ 43 w 61"/>
              <a:gd name="T81" fmla="*/ 51 h 79"/>
              <a:gd name="T82" fmla="*/ 42 w 61"/>
              <a:gd name="T83" fmla="*/ 54 h 79"/>
              <a:gd name="T84" fmla="*/ 42 w 61"/>
              <a:gd name="T85" fmla="*/ 54 h 79"/>
              <a:gd name="T86" fmla="*/ 42 w 61"/>
              <a:gd name="T87" fmla="*/ 61 h 79"/>
              <a:gd name="T88" fmla="*/ 19 w 61"/>
              <a:gd name="T89" fmla="*/ 61 h 79"/>
              <a:gd name="T90" fmla="*/ 19 w 61"/>
              <a:gd name="T91" fmla="*/ 54 h 79"/>
              <a:gd name="T92" fmla="*/ 18 w 61"/>
              <a:gd name="T93" fmla="*/ 51 h 79"/>
              <a:gd name="T94" fmla="*/ 9 w 61"/>
              <a:gd name="T95" fmla="*/ 42 h 79"/>
              <a:gd name="T96" fmla="*/ 9 w 61"/>
              <a:gd name="T97" fmla="*/ 42 h 79"/>
              <a:gd name="T98" fmla="*/ 6 w 61"/>
              <a:gd name="T99" fmla="*/ 30 h 79"/>
              <a:gd name="T100" fmla="*/ 13 w 61"/>
              <a:gd name="T101" fmla="*/ 13 h 79"/>
              <a:gd name="T102" fmla="*/ 31 w 61"/>
              <a:gd name="T103" fmla="*/ 6 h 79"/>
              <a:gd name="T104" fmla="*/ 48 w 61"/>
              <a:gd name="T105" fmla="*/ 13 h 79"/>
              <a:gd name="T106" fmla="*/ 55 w 61"/>
              <a:gd name="T107" fmla="*/ 30 h 79"/>
              <a:gd name="T108" fmla="*/ 52 w 61"/>
              <a:gd name="T109" fmla="*/ 42 h 79"/>
              <a:gd name="T110" fmla="*/ 39 w 61"/>
              <a:gd name="T111" fmla="*/ 76 h 79"/>
              <a:gd name="T112" fmla="*/ 39 w 61"/>
              <a:gd name="T113" fmla="*/ 76 h 79"/>
              <a:gd name="T114" fmla="*/ 22 w 61"/>
              <a:gd name="T115" fmla="*/ 76 h 79"/>
              <a:gd name="T116" fmla="*/ 20 w 61"/>
              <a:gd name="T117" fmla="*/ 78 h 79"/>
              <a:gd name="T118" fmla="*/ 22 w 61"/>
              <a:gd name="T119" fmla="*/ 79 h 79"/>
              <a:gd name="T120" fmla="*/ 39 w 61"/>
              <a:gd name="T121" fmla="*/ 79 h 79"/>
              <a:gd name="T122" fmla="*/ 41 w 61"/>
              <a:gd name="T123" fmla="*/ 78 h 79"/>
              <a:gd name="T124" fmla="*/ 39 w 61"/>
              <a:gd name="T125" fmla="*/ 7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" h="79">
                <a:moveTo>
                  <a:pt x="41" y="29"/>
                </a:moveTo>
                <a:cubicBezTo>
                  <a:pt x="38" y="31"/>
                  <a:pt x="34" y="33"/>
                  <a:pt x="31" y="33"/>
                </a:cubicBezTo>
                <a:cubicBezTo>
                  <a:pt x="29" y="33"/>
                  <a:pt x="27" y="32"/>
                  <a:pt x="25" y="32"/>
                </a:cubicBezTo>
                <a:cubicBezTo>
                  <a:pt x="24" y="31"/>
                  <a:pt x="22" y="30"/>
                  <a:pt x="21" y="29"/>
                </a:cubicBezTo>
                <a:cubicBezTo>
                  <a:pt x="20" y="28"/>
                  <a:pt x="19" y="28"/>
                  <a:pt x="18" y="29"/>
                </a:cubicBezTo>
                <a:cubicBezTo>
                  <a:pt x="17" y="29"/>
                  <a:pt x="17" y="31"/>
                  <a:pt x="18" y="31"/>
                </a:cubicBezTo>
                <a:cubicBezTo>
                  <a:pt x="20" y="33"/>
                  <a:pt x="22" y="34"/>
                  <a:pt x="24" y="35"/>
                </a:cubicBezTo>
                <a:cubicBezTo>
                  <a:pt x="26" y="36"/>
                  <a:pt x="28" y="37"/>
                  <a:pt x="31" y="37"/>
                </a:cubicBezTo>
                <a:cubicBezTo>
                  <a:pt x="36" y="37"/>
                  <a:pt x="40" y="35"/>
                  <a:pt x="43" y="31"/>
                </a:cubicBezTo>
                <a:cubicBezTo>
                  <a:pt x="44" y="31"/>
                  <a:pt x="44" y="29"/>
                  <a:pt x="43" y="29"/>
                </a:cubicBezTo>
                <a:cubicBezTo>
                  <a:pt x="42" y="28"/>
                  <a:pt x="41" y="28"/>
                  <a:pt x="41" y="29"/>
                </a:cubicBezTo>
                <a:close/>
                <a:moveTo>
                  <a:pt x="45" y="69"/>
                </a:moveTo>
                <a:cubicBezTo>
                  <a:pt x="45" y="69"/>
                  <a:pt x="45" y="69"/>
                  <a:pt x="4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69"/>
                  <a:pt x="14" y="70"/>
                  <a:pt x="14" y="71"/>
                </a:cubicBezTo>
                <a:cubicBezTo>
                  <a:pt x="14" y="72"/>
                  <a:pt x="15" y="73"/>
                  <a:pt x="16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6" y="73"/>
                  <a:pt x="47" y="72"/>
                  <a:pt x="47" y="71"/>
                </a:cubicBezTo>
                <a:cubicBezTo>
                  <a:pt x="47" y="70"/>
                  <a:pt x="46" y="69"/>
                  <a:pt x="45" y="69"/>
                </a:cubicBezTo>
                <a:close/>
                <a:moveTo>
                  <a:pt x="61" y="30"/>
                </a:moveTo>
                <a:cubicBezTo>
                  <a:pt x="61" y="30"/>
                  <a:pt x="61" y="30"/>
                  <a:pt x="61" y="30"/>
                </a:cubicBezTo>
                <a:cubicBezTo>
                  <a:pt x="61" y="22"/>
                  <a:pt x="58" y="14"/>
                  <a:pt x="52" y="9"/>
                </a:cubicBezTo>
                <a:cubicBezTo>
                  <a:pt x="47" y="3"/>
                  <a:pt x="39" y="0"/>
                  <a:pt x="31" y="0"/>
                </a:cubicBezTo>
                <a:cubicBezTo>
                  <a:pt x="22" y="0"/>
                  <a:pt x="14" y="3"/>
                  <a:pt x="9" y="9"/>
                </a:cubicBezTo>
                <a:cubicBezTo>
                  <a:pt x="3" y="14"/>
                  <a:pt x="0" y="22"/>
                  <a:pt x="0" y="30"/>
                </a:cubicBezTo>
                <a:cubicBezTo>
                  <a:pt x="0" y="36"/>
                  <a:pt x="1" y="41"/>
                  <a:pt x="4" y="46"/>
                </a:cubicBezTo>
                <a:cubicBezTo>
                  <a:pt x="4" y="46"/>
                  <a:pt x="4" y="46"/>
                  <a:pt x="4" y="46"/>
                </a:cubicBezTo>
                <a:cubicBezTo>
                  <a:pt x="6" y="50"/>
                  <a:pt x="9" y="53"/>
                  <a:pt x="13" y="56"/>
                </a:cubicBezTo>
                <a:cubicBezTo>
                  <a:pt x="13" y="64"/>
                  <a:pt x="13" y="64"/>
                  <a:pt x="13" y="64"/>
                </a:cubicBezTo>
                <a:cubicBezTo>
                  <a:pt x="13" y="66"/>
                  <a:pt x="15" y="67"/>
                  <a:pt x="16" y="67"/>
                </a:cubicBezTo>
                <a:cubicBezTo>
                  <a:pt x="45" y="67"/>
                  <a:pt x="45" y="67"/>
                  <a:pt x="45" y="67"/>
                </a:cubicBezTo>
                <a:cubicBezTo>
                  <a:pt x="47" y="67"/>
                  <a:pt x="48" y="66"/>
                  <a:pt x="48" y="64"/>
                </a:cubicBezTo>
                <a:cubicBezTo>
                  <a:pt x="48" y="56"/>
                  <a:pt x="48" y="56"/>
                  <a:pt x="48" y="56"/>
                </a:cubicBezTo>
                <a:cubicBezTo>
                  <a:pt x="52" y="53"/>
                  <a:pt x="55" y="50"/>
                  <a:pt x="57" y="46"/>
                </a:cubicBezTo>
                <a:cubicBezTo>
                  <a:pt x="57" y="46"/>
                  <a:pt x="57" y="46"/>
                  <a:pt x="57" y="46"/>
                </a:cubicBezTo>
                <a:cubicBezTo>
                  <a:pt x="60" y="41"/>
                  <a:pt x="61" y="36"/>
                  <a:pt x="61" y="30"/>
                </a:cubicBezTo>
                <a:close/>
                <a:moveTo>
                  <a:pt x="52" y="42"/>
                </a:move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6"/>
                  <a:pt x="47" y="49"/>
                  <a:pt x="43" y="51"/>
                </a:cubicBezTo>
                <a:cubicBezTo>
                  <a:pt x="42" y="52"/>
                  <a:pt x="42" y="53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61"/>
                  <a:pt x="42" y="61"/>
                  <a:pt x="42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3"/>
                  <a:pt x="19" y="52"/>
                  <a:pt x="18" y="51"/>
                </a:cubicBezTo>
                <a:cubicBezTo>
                  <a:pt x="14" y="49"/>
                  <a:pt x="11" y="46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7" y="39"/>
                  <a:pt x="6" y="35"/>
                  <a:pt x="6" y="30"/>
                </a:cubicBezTo>
                <a:cubicBezTo>
                  <a:pt x="6" y="24"/>
                  <a:pt x="9" y="17"/>
                  <a:pt x="13" y="13"/>
                </a:cubicBezTo>
                <a:cubicBezTo>
                  <a:pt x="18" y="9"/>
                  <a:pt x="24" y="6"/>
                  <a:pt x="31" y="6"/>
                </a:cubicBezTo>
                <a:cubicBezTo>
                  <a:pt x="37" y="6"/>
                  <a:pt x="43" y="9"/>
                  <a:pt x="48" y="13"/>
                </a:cubicBezTo>
                <a:cubicBezTo>
                  <a:pt x="52" y="17"/>
                  <a:pt x="55" y="24"/>
                  <a:pt x="55" y="30"/>
                </a:cubicBezTo>
                <a:cubicBezTo>
                  <a:pt x="55" y="35"/>
                  <a:pt x="54" y="39"/>
                  <a:pt x="52" y="42"/>
                </a:cubicBezTo>
                <a:close/>
                <a:moveTo>
                  <a:pt x="39" y="76"/>
                </a:moveTo>
                <a:cubicBezTo>
                  <a:pt x="39" y="76"/>
                  <a:pt x="39" y="76"/>
                  <a:pt x="39" y="76"/>
                </a:cubicBezTo>
                <a:cubicBezTo>
                  <a:pt x="22" y="76"/>
                  <a:pt x="22" y="76"/>
                  <a:pt x="22" y="76"/>
                </a:cubicBezTo>
                <a:cubicBezTo>
                  <a:pt x="21" y="76"/>
                  <a:pt x="20" y="77"/>
                  <a:pt x="20" y="78"/>
                </a:cubicBezTo>
                <a:cubicBezTo>
                  <a:pt x="20" y="79"/>
                  <a:pt x="21" y="79"/>
                  <a:pt x="22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40" y="79"/>
                  <a:pt x="41" y="79"/>
                  <a:pt x="41" y="78"/>
                </a:cubicBezTo>
                <a:cubicBezTo>
                  <a:pt x="41" y="77"/>
                  <a:pt x="40" y="76"/>
                  <a:pt x="39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7" name="Freeform 29"/>
          <p:cNvSpPr>
            <a:spLocks noEditPoints="1"/>
          </p:cNvSpPr>
          <p:nvPr/>
        </p:nvSpPr>
        <p:spPr bwMode="auto">
          <a:xfrm>
            <a:off x="3933825" y="1937348"/>
            <a:ext cx="304800" cy="303307"/>
          </a:xfrm>
          <a:custGeom>
            <a:avLst/>
            <a:gdLst>
              <a:gd name="T0" fmla="*/ 35 w 81"/>
              <a:gd name="T1" fmla="*/ 26 h 81"/>
              <a:gd name="T2" fmla="*/ 39 w 81"/>
              <a:gd name="T3" fmla="*/ 15 h 81"/>
              <a:gd name="T4" fmla="*/ 45 w 81"/>
              <a:gd name="T5" fmla="*/ 10 h 81"/>
              <a:gd name="T6" fmla="*/ 56 w 81"/>
              <a:gd name="T7" fmla="*/ 1 h 81"/>
              <a:gd name="T8" fmla="*/ 71 w 81"/>
              <a:gd name="T9" fmla="*/ 4 h 81"/>
              <a:gd name="T10" fmla="*/ 74 w 81"/>
              <a:gd name="T11" fmla="*/ 7 h 81"/>
              <a:gd name="T12" fmla="*/ 80 w 81"/>
              <a:gd name="T13" fmla="*/ 14 h 81"/>
              <a:gd name="T14" fmla="*/ 77 w 81"/>
              <a:gd name="T15" fmla="*/ 30 h 81"/>
              <a:gd name="T16" fmla="*/ 65 w 81"/>
              <a:gd name="T17" fmla="*/ 41 h 81"/>
              <a:gd name="T18" fmla="*/ 52 w 81"/>
              <a:gd name="T19" fmla="*/ 42 h 81"/>
              <a:gd name="T20" fmla="*/ 61 w 81"/>
              <a:gd name="T21" fmla="*/ 37 h 81"/>
              <a:gd name="T22" fmla="*/ 66 w 81"/>
              <a:gd name="T23" fmla="*/ 31 h 81"/>
              <a:gd name="T24" fmla="*/ 74 w 81"/>
              <a:gd name="T25" fmla="*/ 20 h 81"/>
              <a:gd name="T26" fmla="*/ 72 w 81"/>
              <a:gd name="T27" fmla="*/ 14 h 81"/>
              <a:gd name="T28" fmla="*/ 67 w 81"/>
              <a:gd name="T29" fmla="*/ 9 h 81"/>
              <a:gd name="T30" fmla="*/ 61 w 81"/>
              <a:gd name="T31" fmla="*/ 6 h 81"/>
              <a:gd name="T32" fmla="*/ 55 w 81"/>
              <a:gd name="T33" fmla="*/ 8 h 81"/>
              <a:gd name="T34" fmla="*/ 50 w 81"/>
              <a:gd name="T35" fmla="*/ 14 h 81"/>
              <a:gd name="T36" fmla="*/ 42 w 81"/>
              <a:gd name="T37" fmla="*/ 22 h 81"/>
              <a:gd name="T38" fmla="*/ 60 w 81"/>
              <a:gd name="T39" fmla="*/ 53 h 81"/>
              <a:gd name="T40" fmla="*/ 70 w 81"/>
              <a:gd name="T41" fmla="*/ 49 h 81"/>
              <a:gd name="T42" fmla="*/ 60 w 81"/>
              <a:gd name="T43" fmla="*/ 53 h 81"/>
              <a:gd name="T44" fmla="*/ 24 w 81"/>
              <a:gd name="T45" fmla="*/ 24 h 81"/>
              <a:gd name="T46" fmla="*/ 15 w 81"/>
              <a:gd name="T47" fmla="*/ 15 h 81"/>
              <a:gd name="T48" fmla="*/ 56 w 81"/>
              <a:gd name="T49" fmla="*/ 59 h 81"/>
              <a:gd name="T50" fmla="*/ 59 w 81"/>
              <a:gd name="T51" fmla="*/ 56 h 81"/>
              <a:gd name="T52" fmla="*/ 63 w 81"/>
              <a:gd name="T53" fmla="*/ 66 h 81"/>
              <a:gd name="T54" fmla="*/ 31 w 81"/>
              <a:gd name="T55" fmla="*/ 20 h 81"/>
              <a:gd name="T56" fmla="*/ 28 w 81"/>
              <a:gd name="T57" fmla="*/ 10 h 81"/>
              <a:gd name="T58" fmla="*/ 31 w 81"/>
              <a:gd name="T59" fmla="*/ 20 h 81"/>
              <a:gd name="T60" fmla="*/ 51 w 81"/>
              <a:gd name="T61" fmla="*/ 58 h 81"/>
              <a:gd name="T62" fmla="*/ 51 w 81"/>
              <a:gd name="T63" fmla="*/ 72 h 81"/>
              <a:gd name="T64" fmla="*/ 20 w 81"/>
              <a:gd name="T65" fmla="*/ 28 h 81"/>
              <a:gd name="T66" fmla="*/ 20 w 81"/>
              <a:gd name="T67" fmla="*/ 32 h 81"/>
              <a:gd name="T68" fmla="*/ 10 w 81"/>
              <a:gd name="T69" fmla="*/ 28 h 81"/>
              <a:gd name="T70" fmla="*/ 39 w 81"/>
              <a:gd name="T71" fmla="*/ 55 h 81"/>
              <a:gd name="T72" fmla="*/ 31 w 81"/>
              <a:gd name="T73" fmla="*/ 67 h 81"/>
              <a:gd name="T74" fmla="*/ 25 w 81"/>
              <a:gd name="T75" fmla="*/ 72 h 81"/>
              <a:gd name="T76" fmla="*/ 16 w 81"/>
              <a:gd name="T77" fmla="*/ 74 h 81"/>
              <a:gd name="T78" fmla="*/ 14 w 81"/>
              <a:gd name="T79" fmla="*/ 72 h 81"/>
              <a:gd name="T80" fmla="*/ 8 w 81"/>
              <a:gd name="T81" fmla="*/ 67 h 81"/>
              <a:gd name="T82" fmla="*/ 6 w 81"/>
              <a:gd name="T83" fmla="*/ 58 h 81"/>
              <a:gd name="T84" fmla="*/ 20 w 81"/>
              <a:gd name="T85" fmla="*/ 44 h 81"/>
              <a:gd name="T86" fmla="*/ 25 w 81"/>
              <a:gd name="T87" fmla="*/ 42 h 81"/>
              <a:gd name="T88" fmla="*/ 20 w 81"/>
              <a:gd name="T89" fmla="*/ 37 h 81"/>
              <a:gd name="T90" fmla="*/ 10 w 81"/>
              <a:gd name="T91" fmla="*/ 45 h 81"/>
              <a:gd name="T92" fmla="*/ 0 w 81"/>
              <a:gd name="T93" fmla="*/ 61 h 81"/>
              <a:gd name="T94" fmla="*/ 4 w 81"/>
              <a:gd name="T95" fmla="*/ 71 h 81"/>
              <a:gd name="T96" fmla="*/ 9 w 81"/>
              <a:gd name="T97" fmla="*/ 77 h 81"/>
              <a:gd name="T98" fmla="*/ 25 w 81"/>
              <a:gd name="T99" fmla="*/ 80 h 81"/>
              <a:gd name="T100" fmla="*/ 35 w 81"/>
              <a:gd name="T101" fmla="*/ 71 h 81"/>
              <a:gd name="T102" fmla="*/ 44 w 81"/>
              <a:gd name="T103" fmla="*/ 61 h 81"/>
              <a:gd name="T104" fmla="*/ 39 w 81"/>
              <a:gd name="T105" fmla="*/ 5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1" h="81">
                <a:moveTo>
                  <a:pt x="41" y="26"/>
                </a:moveTo>
                <a:cubicBezTo>
                  <a:pt x="41" y="27"/>
                  <a:pt x="40" y="29"/>
                  <a:pt x="38" y="29"/>
                </a:cubicBezTo>
                <a:cubicBezTo>
                  <a:pt x="37" y="29"/>
                  <a:pt x="35" y="27"/>
                  <a:pt x="35" y="26"/>
                </a:cubicBezTo>
                <a:cubicBezTo>
                  <a:pt x="35" y="24"/>
                  <a:pt x="36" y="22"/>
                  <a:pt x="36" y="20"/>
                </a:cubicBezTo>
                <a:cubicBezTo>
                  <a:pt x="37" y="18"/>
                  <a:pt x="38" y="17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51" y="4"/>
                  <a:pt x="51" y="4"/>
                  <a:pt x="51" y="4"/>
                </a:cubicBezTo>
                <a:cubicBezTo>
                  <a:pt x="51" y="4"/>
                  <a:pt x="51" y="4"/>
                  <a:pt x="51" y="4"/>
                </a:cubicBezTo>
                <a:cubicBezTo>
                  <a:pt x="52" y="3"/>
                  <a:pt x="54" y="2"/>
                  <a:pt x="56" y="1"/>
                </a:cubicBezTo>
                <a:cubicBezTo>
                  <a:pt x="57" y="0"/>
                  <a:pt x="59" y="0"/>
                  <a:pt x="61" y="0"/>
                </a:cubicBezTo>
                <a:cubicBezTo>
                  <a:pt x="63" y="0"/>
                  <a:pt x="65" y="0"/>
                  <a:pt x="67" y="1"/>
                </a:cubicBezTo>
                <a:cubicBezTo>
                  <a:pt x="68" y="2"/>
                  <a:pt x="70" y="3"/>
                  <a:pt x="71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10"/>
                  <a:pt x="77" y="10"/>
                  <a:pt x="77" y="10"/>
                </a:cubicBezTo>
                <a:cubicBezTo>
                  <a:pt x="78" y="11"/>
                  <a:pt x="79" y="12"/>
                  <a:pt x="80" y="14"/>
                </a:cubicBezTo>
                <a:cubicBezTo>
                  <a:pt x="80" y="16"/>
                  <a:pt x="81" y="18"/>
                  <a:pt x="81" y="20"/>
                </a:cubicBezTo>
                <a:cubicBezTo>
                  <a:pt x="81" y="21"/>
                  <a:pt x="80" y="23"/>
                  <a:pt x="80" y="25"/>
                </a:cubicBezTo>
                <a:cubicBezTo>
                  <a:pt x="79" y="27"/>
                  <a:pt x="78" y="28"/>
                  <a:pt x="77" y="30"/>
                </a:cubicBezTo>
                <a:cubicBezTo>
                  <a:pt x="71" y="35"/>
                  <a:pt x="71" y="35"/>
                  <a:pt x="71" y="35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1"/>
                  <a:pt x="65" y="41"/>
                  <a:pt x="65" y="41"/>
                </a:cubicBezTo>
                <a:cubicBezTo>
                  <a:pt x="64" y="43"/>
                  <a:pt x="62" y="44"/>
                  <a:pt x="60" y="44"/>
                </a:cubicBezTo>
                <a:cubicBezTo>
                  <a:pt x="59" y="45"/>
                  <a:pt x="57" y="45"/>
                  <a:pt x="55" y="45"/>
                </a:cubicBezTo>
                <a:cubicBezTo>
                  <a:pt x="53" y="45"/>
                  <a:pt x="52" y="44"/>
                  <a:pt x="52" y="42"/>
                </a:cubicBezTo>
                <a:cubicBezTo>
                  <a:pt x="52" y="40"/>
                  <a:pt x="53" y="39"/>
                  <a:pt x="55" y="39"/>
                </a:cubicBezTo>
                <a:cubicBezTo>
                  <a:pt x="56" y="39"/>
                  <a:pt x="57" y="39"/>
                  <a:pt x="58" y="38"/>
                </a:cubicBezTo>
                <a:cubicBezTo>
                  <a:pt x="59" y="38"/>
                  <a:pt x="60" y="38"/>
                  <a:pt x="61" y="37"/>
                </a:cubicBezTo>
                <a:cubicBezTo>
                  <a:pt x="61" y="37"/>
                  <a:pt x="61" y="37"/>
                  <a:pt x="61" y="37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72" y="25"/>
                  <a:pt x="72" y="25"/>
                  <a:pt x="72" y="25"/>
                </a:cubicBezTo>
                <a:cubicBezTo>
                  <a:pt x="73" y="25"/>
                  <a:pt x="74" y="24"/>
                  <a:pt x="74" y="23"/>
                </a:cubicBezTo>
                <a:cubicBezTo>
                  <a:pt x="74" y="22"/>
                  <a:pt x="74" y="21"/>
                  <a:pt x="74" y="20"/>
                </a:cubicBezTo>
                <a:cubicBezTo>
                  <a:pt x="74" y="18"/>
                  <a:pt x="74" y="17"/>
                  <a:pt x="74" y="16"/>
                </a:cubicBezTo>
                <a:cubicBezTo>
                  <a:pt x="74" y="15"/>
                  <a:pt x="73" y="15"/>
                  <a:pt x="72" y="14"/>
                </a:cubicBezTo>
                <a:cubicBezTo>
                  <a:pt x="72" y="14"/>
                  <a:pt x="72" y="14"/>
                  <a:pt x="72" y="14"/>
                </a:cubicBezTo>
                <a:cubicBezTo>
                  <a:pt x="69" y="11"/>
                  <a:pt x="69" y="11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8"/>
                  <a:pt x="67" y="8"/>
                  <a:pt x="67" y="8"/>
                </a:cubicBezTo>
                <a:cubicBezTo>
                  <a:pt x="66" y="8"/>
                  <a:pt x="65" y="7"/>
                  <a:pt x="64" y="7"/>
                </a:cubicBezTo>
                <a:cubicBezTo>
                  <a:pt x="63" y="6"/>
                  <a:pt x="62" y="6"/>
                  <a:pt x="61" y="6"/>
                </a:cubicBezTo>
                <a:cubicBezTo>
                  <a:pt x="60" y="6"/>
                  <a:pt x="59" y="6"/>
                  <a:pt x="58" y="7"/>
                </a:cubicBezTo>
                <a:cubicBezTo>
                  <a:pt x="57" y="7"/>
                  <a:pt x="56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3" y="21"/>
                  <a:pt x="42" y="22"/>
                  <a:pt x="42" y="22"/>
                </a:cubicBezTo>
                <a:cubicBezTo>
                  <a:pt x="42" y="23"/>
                  <a:pt x="41" y="25"/>
                  <a:pt x="41" y="26"/>
                </a:cubicBezTo>
                <a:close/>
                <a:moveTo>
                  <a:pt x="60" y="53"/>
                </a:moveTo>
                <a:cubicBezTo>
                  <a:pt x="60" y="53"/>
                  <a:pt x="60" y="53"/>
                  <a:pt x="60" y="53"/>
                </a:cubicBezTo>
                <a:cubicBezTo>
                  <a:pt x="59" y="53"/>
                  <a:pt x="58" y="52"/>
                  <a:pt x="58" y="51"/>
                </a:cubicBezTo>
                <a:cubicBezTo>
                  <a:pt x="58" y="50"/>
                  <a:pt x="59" y="49"/>
                  <a:pt x="60" y="49"/>
                </a:cubicBezTo>
                <a:cubicBezTo>
                  <a:pt x="70" y="49"/>
                  <a:pt x="70" y="49"/>
                  <a:pt x="70" y="49"/>
                </a:cubicBezTo>
                <a:cubicBezTo>
                  <a:pt x="71" y="49"/>
                  <a:pt x="72" y="50"/>
                  <a:pt x="72" y="51"/>
                </a:cubicBezTo>
                <a:cubicBezTo>
                  <a:pt x="72" y="52"/>
                  <a:pt x="71" y="53"/>
                  <a:pt x="70" y="53"/>
                </a:cubicBezTo>
                <a:cubicBezTo>
                  <a:pt x="60" y="53"/>
                  <a:pt x="60" y="53"/>
                  <a:pt x="60" y="53"/>
                </a:cubicBezTo>
                <a:close/>
                <a:moveTo>
                  <a:pt x="24" y="22"/>
                </a:moveTo>
                <a:cubicBezTo>
                  <a:pt x="24" y="22"/>
                  <a:pt x="24" y="22"/>
                  <a:pt x="24" y="22"/>
                </a:cubicBezTo>
                <a:cubicBezTo>
                  <a:pt x="25" y="23"/>
                  <a:pt x="25" y="24"/>
                  <a:pt x="24" y="24"/>
                </a:cubicBezTo>
                <a:cubicBezTo>
                  <a:pt x="24" y="25"/>
                  <a:pt x="22" y="25"/>
                  <a:pt x="22" y="24"/>
                </a:cubicBezTo>
                <a:cubicBezTo>
                  <a:pt x="15" y="17"/>
                  <a:pt x="15" y="17"/>
                  <a:pt x="15" y="17"/>
                </a:cubicBezTo>
                <a:cubicBezTo>
                  <a:pt x="14" y="17"/>
                  <a:pt x="14" y="15"/>
                  <a:pt x="15" y="15"/>
                </a:cubicBezTo>
                <a:cubicBezTo>
                  <a:pt x="15" y="14"/>
                  <a:pt x="16" y="14"/>
                  <a:pt x="17" y="15"/>
                </a:cubicBezTo>
                <a:cubicBezTo>
                  <a:pt x="24" y="22"/>
                  <a:pt x="24" y="22"/>
                  <a:pt x="24" y="22"/>
                </a:cubicBezTo>
                <a:close/>
                <a:moveTo>
                  <a:pt x="56" y="59"/>
                </a:moveTo>
                <a:cubicBezTo>
                  <a:pt x="56" y="59"/>
                  <a:pt x="56" y="59"/>
                  <a:pt x="56" y="59"/>
                </a:cubicBezTo>
                <a:cubicBezTo>
                  <a:pt x="55" y="58"/>
                  <a:pt x="55" y="57"/>
                  <a:pt x="56" y="56"/>
                </a:cubicBezTo>
                <a:cubicBezTo>
                  <a:pt x="57" y="55"/>
                  <a:pt x="58" y="55"/>
                  <a:pt x="59" y="56"/>
                </a:cubicBezTo>
                <a:cubicBezTo>
                  <a:pt x="66" y="63"/>
                  <a:pt x="66" y="63"/>
                  <a:pt x="66" y="63"/>
                </a:cubicBezTo>
                <a:cubicBezTo>
                  <a:pt x="67" y="64"/>
                  <a:pt x="67" y="65"/>
                  <a:pt x="66" y="66"/>
                </a:cubicBezTo>
                <a:cubicBezTo>
                  <a:pt x="65" y="67"/>
                  <a:pt x="64" y="67"/>
                  <a:pt x="63" y="66"/>
                </a:cubicBezTo>
                <a:cubicBezTo>
                  <a:pt x="56" y="59"/>
                  <a:pt x="56" y="59"/>
                  <a:pt x="56" y="59"/>
                </a:cubicBezTo>
                <a:close/>
                <a:moveTo>
                  <a:pt x="31" y="20"/>
                </a:moveTo>
                <a:cubicBezTo>
                  <a:pt x="31" y="20"/>
                  <a:pt x="31" y="20"/>
                  <a:pt x="31" y="20"/>
                </a:cubicBezTo>
                <a:cubicBezTo>
                  <a:pt x="31" y="21"/>
                  <a:pt x="31" y="22"/>
                  <a:pt x="30" y="22"/>
                </a:cubicBezTo>
                <a:cubicBezTo>
                  <a:pt x="29" y="22"/>
                  <a:pt x="28" y="21"/>
                  <a:pt x="28" y="2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9"/>
                  <a:pt x="29" y="9"/>
                  <a:pt x="30" y="9"/>
                </a:cubicBezTo>
                <a:cubicBezTo>
                  <a:pt x="31" y="9"/>
                  <a:pt x="31" y="9"/>
                  <a:pt x="31" y="10"/>
                </a:cubicBezTo>
                <a:cubicBezTo>
                  <a:pt x="31" y="20"/>
                  <a:pt x="31" y="20"/>
                  <a:pt x="31" y="20"/>
                </a:cubicBezTo>
                <a:close/>
                <a:moveTo>
                  <a:pt x="49" y="60"/>
                </a:moveTo>
                <a:cubicBezTo>
                  <a:pt x="49" y="60"/>
                  <a:pt x="49" y="60"/>
                  <a:pt x="49" y="60"/>
                </a:cubicBezTo>
                <a:cubicBezTo>
                  <a:pt x="49" y="59"/>
                  <a:pt x="50" y="58"/>
                  <a:pt x="51" y="58"/>
                </a:cubicBezTo>
                <a:cubicBezTo>
                  <a:pt x="52" y="58"/>
                  <a:pt x="53" y="59"/>
                  <a:pt x="53" y="6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71"/>
                  <a:pt x="52" y="72"/>
                  <a:pt x="51" y="72"/>
                </a:cubicBezTo>
                <a:cubicBezTo>
                  <a:pt x="50" y="72"/>
                  <a:pt x="49" y="71"/>
                  <a:pt x="49" y="70"/>
                </a:cubicBezTo>
                <a:cubicBezTo>
                  <a:pt x="49" y="60"/>
                  <a:pt x="49" y="60"/>
                  <a:pt x="49" y="60"/>
                </a:cubicBezTo>
                <a:close/>
                <a:moveTo>
                  <a:pt x="20" y="28"/>
                </a:moveTo>
                <a:cubicBezTo>
                  <a:pt x="20" y="28"/>
                  <a:pt x="20" y="28"/>
                  <a:pt x="20" y="28"/>
                </a:cubicBezTo>
                <a:cubicBezTo>
                  <a:pt x="21" y="28"/>
                  <a:pt x="22" y="29"/>
                  <a:pt x="22" y="30"/>
                </a:cubicBezTo>
                <a:cubicBezTo>
                  <a:pt x="22" y="31"/>
                  <a:pt x="21" y="32"/>
                  <a:pt x="2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9" y="32"/>
                  <a:pt x="8" y="31"/>
                  <a:pt x="8" y="30"/>
                </a:cubicBezTo>
                <a:cubicBezTo>
                  <a:pt x="8" y="29"/>
                  <a:pt x="9" y="28"/>
                  <a:pt x="10" y="28"/>
                </a:cubicBezTo>
                <a:cubicBezTo>
                  <a:pt x="20" y="28"/>
                  <a:pt x="20" y="28"/>
                  <a:pt x="20" y="28"/>
                </a:cubicBezTo>
                <a:close/>
                <a:moveTo>
                  <a:pt x="39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56"/>
                  <a:pt x="39" y="57"/>
                  <a:pt x="38" y="58"/>
                </a:cubicBezTo>
                <a:cubicBezTo>
                  <a:pt x="38" y="59"/>
                  <a:pt x="37" y="60"/>
                  <a:pt x="37" y="61"/>
                </a:cubicBezTo>
                <a:cubicBezTo>
                  <a:pt x="31" y="67"/>
                  <a:pt x="31" y="67"/>
                  <a:pt x="31" y="67"/>
                </a:cubicBezTo>
                <a:cubicBezTo>
                  <a:pt x="31" y="67"/>
                  <a:pt x="31" y="67"/>
                  <a:pt x="31" y="67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5" y="72"/>
                  <a:pt x="25" y="72"/>
                </a:cubicBezTo>
                <a:cubicBezTo>
                  <a:pt x="24" y="73"/>
                  <a:pt x="23" y="74"/>
                  <a:pt x="23" y="74"/>
                </a:cubicBezTo>
                <a:cubicBezTo>
                  <a:pt x="21" y="74"/>
                  <a:pt x="20" y="75"/>
                  <a:pt x="19" y="75"/>
                </a:cubicBezTo>
                <a:cubicBezTo>
                  <a:pt x="18" y="75"/>
                  <a:pt x="17" y="74"/>
                  <a:pt x="16" y="74"/>
                </a:cubicBezTo>
                <a:cubicBezTo>
                  <a:pt x="15" y="74"/>
                  <a:pt x="14" y="73"/>
                  <a:pt x="14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11" y="70"/>
                  <a:pt x="11" y="70"/>
                  <a:pt x="11" y="7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7"/>
                  <a:pt x="8" y="67"/>
                  <a:pt x="8" y="67"/>
                </a:cubicBezTo>
                <a:cubicBezTo>
                  <a:pt x="7" y="66"/>
                  <a:pt x="7" y="65"/>
                  <a:pt x="6" y="64"/>
                </a:cubicBezTo>
                <a:cubicBezTo>
                  <a:pt x="6" y="63"/>
                  <a:pt x="6" y="62"/>
                  <a:pt x="6" y="61"/>
                </a:cubicBezTo>
                <a:cubicBezTo>
                  <a:pt x="6" y="60"/>
                  <a:pt x="6" y="59"/>
                  <a:pt x="6" y="58"/>
                </a:cubicBezTo>
                <a:cubicBezTo>
                  <a:pt x="7" y="57"/>
                  <a:pt x="7" y="56"/>
                  <a:pt x="8" y="55"/>
                </a:cubicBezTo>
                <a:cubicBezTo>
                  <a:pt x="14" y="50"/>
                  <a:pt x="14" y="50"/>
                  <a:pt x="14" y="50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1" y="43"/>
                  <a:pt x="21" y="43"/>
                  <a:pt x="22" y="42"/>
                </a:cubicBezTo>
                <a:cubicBezTo>
                  <a:pt x="23" y="42"/>
                  <a:pt x="24" y="42"/>
                  <a:pt x="25" y="42"/>
                </a:cubicBezTo>
                <a:cubicBezTo>
                  <a:pt x="27" y="42"/>
                  <a:pt x="29" y="40"/>
                  <a:pt x="29" y="39"/>
                </a:cubicBezTo>
                <a:cubicBezTo>
                  <a:pt x="29" y="37"/>
                  <a:pt x="27" y="35"/>
                  <a:pt x="25" y="35"/>
                </a:cubicBezTo>
                <a:cubicBezTo>
                  <a:pt x="24" y="35"/>
                  <a:pt x="22" y="36"/>
                  <a:pt x="20" y="37"/>
                </a:cubicBezTo>
                <a:cubicBezTo>
                  <a:pt x="18" y="37"/>
                  <a:pt x="17" y="38"/>
                  <a:pt x="15" y="39"/>
                </a:cubicBezTo>
                <a:cubicBezTo>
                  <a:pt x="15" y="40"/>
                  <a:pt x="15" y="40"/>
                  <a:pt x="15" y="40"/>
                </a:cubicBezTo>
                <a:cubicBezTo>
                  <a:pt x="10" y="45"/>
                  <a:pt x="10" y="45"/>
                  <a:pt x="10" y="45"/>
                </a:cubicBezTo>
                <a:cubicBezTo>
                  <a:pt x="4" y="51"/>
                  <a:pt x="4" y="51"/>
                  <a:pt x="4" y="51"/>
                </a:cubicBezTo>
                <a:cubicBezTo>
                  <a:pt x="2" y="52"/>
                  <a:pt x="1" y="54"/>
                  <a:pt x="1" y="56"/>
                </a:cubicBezTo>
                <a:cubicBezTo>
                  <a:pt x="0" y="57"/>
                  <a:pt x="0" y="59"/>
                  <a:pt x="0" y="61"/>
                </a:cubicBezTo>
                <a:cubicBezTo>
                  <a:pt x="0" y="63"/>
                  <a:pt x="0" y="65"/>
                  <a:pt x="1" y="67"/>
                </a:cubicBezTo>
                <a:cubicBezTo>
                  <a:pt x="1" y="68"/>
                  <a:pt x="2" y="70"/>
                  <a:pt x="4" y="71"/>
                </a:cubicBezTo>
                <a:cubicBezTo>
                  <a:pt x="4" y="71"/>
                  <a:pt x="4" y="71"/>
                  <a:pt x="4" y="71"/>
                </a:cubicBezTo>
                <a:cubicBezTo>
                  <a:pt x="7" y="74"/>
                  <a:pt x="7" y="74"/>
                  <a:pt x="7" y="74"/>
                </a:cubicBezTo>
                <a:cubicBezTo>
                  <a:pt x="9" y="77"/>
                  <a:pt x="9" y="77"/>
                  <a:pt x="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11" y="78"/>
                  <a:pt x="12" y="79"/>
                  <a:pt x="14" y="80"/>
                </a:cubicBezTo>
                <a:cubicBezTo>
                  <a:pt x="16" y="81"/>
                  <a:pt x="17" y="81"/>
                  <a:pt x="19" y="81"/>
                </a:cubicBezTo>
                <a:cubicBezTo>
                  <a:pt x="21" y="81"/>
                  <a:pt x="23" y="81"/>
                  <a:pt x="25" y="80"/>
                </a:cubicBezTo>
                <a:cubicBezTo>
                  <a:pt x="27" y="79"/>
                  <a:pt x="28" y="78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41" y="65"/>
                  <a:pt x="41" y="65"/>
                  <a:pt x="41" y="65"/>
                </a:cubicBezTo>
                <a:cubicBezTo>
                  <a:pt x="42" y="64"/>
                  <a:pt x="43" y="62"/>
                  <a:pt x="44" y="61"/>
                </a:cubicBezTo>
                <a:cubicBezTo>
                  <a:pt x="45" y="59"/>
                  <a:pt x="45" y="57"/>
                  <a:pt x="45" y="55"/>
                </a:cubicBezTo>
                <a:cubicBezTo>
                  <a:pt x="45" y="53"/>
                  <a:pt x="44" y="52"/>
                  <a:pt x="42" y="52"/>
                </a:cubicBezTo>
                <a:cubicBezTo>
                  <a:pt x="40" y="52"/>
                  <a:pt x="39" y="53"/>
                  <a:pt x="39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8" name="Freeform 30"/>
          <p:cNvSpPr>
            <a:spLocks noEditPoints="1"/>
          </p:cNvSpPr>
          <p:nvPr/>
        </p:nvSpPr>
        <p:spPr bwMode="auto">
          <a:xfrm>
            <a:off x="4908550" y="3625381"/>
            <a:ext cx="304800" cy="303306"/>
          </a:xfrm>
          <a:custGeom>
            <a:avLst/>
            <a:gdLst>
              <a:gd name="T0" fmla="*/ 9 w 81"/>
              <a:gd name="T1" fmla="*/ 72 h 81"/>
              <a:gd name="T2" fmla="*/ 0 w 81"/>
              <a:gd name="T3" fmla="*/ 48 h 81"/>
              <a:gd name="T4" fmla="*/ 9 w 81"/>
              <a:gd name="T5" fmla="*/ 25 h 81"/>
              <a:gd name="T6" fmla="*/ 9 w 81"/>
              <a:gd name="T7" fmla="*/ 25 h 81"/>
              <a:gd name="T8" fmla="*/ 9 w 81"/>
              <a:gd name="T9" fmla="*/ 25 h 81"/>
              <a:gd name="T10" fmla="*/ 34 w 81"/>
              <a:gd name="T11" fmla="*/ 1 h 81"/>
              <a:gd name="T12" fmla="*/ 38 w 81"/>
              <a:gd name="T13" fmla="*/ 1 h 81"/>
              <a:gd name="T14" fmla="*/ 50 w 81"/>
              <a:gd name="T15" fmla="*/ 13 h 81"/>
              <a:gd name="T16" fmla="*/ 50 w 81"/>
              <a:gd name="T17" fmla="*/ 17 h 81"/>
              <a:gd name="T18" fmla="*/ 50 w 81"/>
              <a:gd name="T19" fmla="*/ 17 h 81"/>
              <a:gd name="T20" fmla="*/ 26 w 81"/>
              <a:gd name="T21" fmla="*/ 42 h 81"/>
              <a:gd name="T22" fmla="*/ 26 w 81"/>
              <a:gd name="T23" fmla="*/ 42 h 81"/>
              <a:gd name="T24" fmla="*/ 23 w 81"/>
              <a:gd name="T25" fmla="*/ 48 h 81"/>
              <a:gd name="T26" fmla="*/ 26 w 81"/>
              <a:gd name="T27" fmla="*/ 55 h 81"/>
              <a:gd name="T28" fmla="*/ 33 w 81"/>
              <a:gd name="T29" fmla="*/ 58 h 81"/>
              <a:gd name="T30" fmla="*/ 39 w 81"/>
              <a:gd name="T31" fmla="*/ 55 h 81"/>
              <a:gd name="T32" fmla="*/ 64 w 81"/>
              <a:gd name="T33" fmla="*/ 31 h 81"/>
              <a:gd name="T34" fmla="*/ 68 w 81"/>
              <a:gd name="T35" fmla="*/ 31 h 81"/>
              <a:gd name="T36" fmla="*/ 68 w 81"/>
              <a:gd name="T37" fmla="*/ 31 h 81"/>
              <a:gd name="T38" fmla="*/ 80 w 81"/>
              <a:gd name="T39" fmla="*/ 43 h 81"/>
              <a:gd name="T40" fmla="*/ 80 w 81"/>
              <a:gd name="T41" fmla="*/ 48 h 81"/>
              <a:gd name="T42" fmla="*/ 80 w 81"/>
              <a:gd name="T43" fmla="*/ 48 h 81"/>
              <a:gd name="T44" fmla="*/ 56 w 81"/>
              <a:gd name="T45" fmla="*/ 72 h 81"/>
              <a:gd name="T46" fmla="*/ 33 w 81"/>
              <a:gd name="T47" fmla="*/ 81 h 81"/>
              <a:gd name="T48" fmla="*/ 9 w 81"/>
              <a:gd name="T49" fmla="*/ 72 h 81"/>
              <a:gd name="T50" fmla="*/ 32 w 81"/>
              <a:gd name="T51" fmla="*/ 26 h 81"/>
              <a:gd name="T52" fmla="*/ 32 w 81"/>
              <a:gd name="T53" fmla="*/ 26 h 81"/>
              <a:gd name="T54" fmla="*/ 25 w 81"/>
              <a:gd name="T55" fmla="*/ 19 h 81"/>
              <a:gd name="T56" fmla="*/ 14 w 81"/>
              <a:gd name="T57" fmla="*/ 30 h 81"/>
              <a:gd name="T58" fmla="*/ 14 w 81"/>
              <a:gd name="T59" fmla="*/ 30 h 81"/>
              <a:gd name="T60" fmla="*/ 6 w 81"/>
              <a:gd name="T61" fmla="*/ 48 h 81"/>
              <a:gd name="T62" fmla="*/ 14 w 81"/>
              <a:gd name="T63" fmla="*/ 67 h 81"/>
              <a:gd name="T64" fmla="*/ 33 w 81"/>
              <a:gd name="T65" fmla="*/ 75 h 81"/>
              <a:gd name="T66" fmla="*/ 51 w 81"/>
              <a:gd name="T67" fmla="*/ 67 h 81"/>
              <a:gd name="T68" fmla="*/ 62 w 81"/>
              <a:gd name="T69" fmla="*/ 56 h 81"/>
              <a:gd name="T70" fmla="*/ 55 w 81"/>
              <a:gd name="T71" fmla="*/ 49 h 81"/>
              <a:gd name="T72" fmla="*/ 44 w 81"/>
              <a:gd name="T73" fmla="*/ 60 h 81"/>
              <a:gd name="T74" fmla="*/ 33 w 81"/>
              <a:gd name="T75" fmla="*/ 64 h 81"/>
              <a:gd name="T76" fmla="*/ 21 w 81"/>
              <a:gd name="T77" fmla="*/ 60 h 81"/>
              <a:gd name="T78" fmla="*/ 17 w 81"/>
              <a:gd name="T79" fmla="*/ 48 h 81"/>
              <a:gd name="T80" fmla="*/ 21 w 81"/>
              <a:gd name="T81" fmla="*/ 37 h 81"/>
              <a:gd name="T82" fmla="*/ 21 w 81"/>
              <a:gd name="T83" fmla="*/ 37 h 81"/>
              <a:gd name="T84" fmla="*/ 32 w 81"/>
              <a:gd name="T85" fmla="*/ 26 h 81"/>
              <a:gd name="T86" fmla="*/ 27 w 81"/>
              <a:gd name="T87" fmla="*/ 16 h 81"/>
              <a:gd name="T88" fmla="*/ 27 w 81"/>
              <a:gd name="T89" fmla="*/ 16 h 81"/>
              <a:gd name="T90" fmla="*/ 35 w 81"/>
              <a:gd name="T91" fmla="*/ 23 h 81"/>
              <a:gd name="T92" fmla="*/ 43 w 81"/>
              <a:gd name="T93" fmla="*/ 15 h 81"/>
              <a:gd name="T94" fmla="*/ 36 w 81"/>
              <a:gd name="T95" fmla="*/ 8 h 81"/>
              <a:gd name="T96" fmla="*/ 27 w 81"/>
              <a:gd name="T97" fmla="*/ 16 h 81"/>
              <a:gd name="T98" fmla="*/ 65 w 81"/>
              <a:gd name="T99" fmla="*/ 54 h 81"/>
              <a:gd name="T100" fmla="*/ 65 w 81"/>
              <a:gd name="T101" fmla="*/ 54 h 81"/>
              <a:gd name="T102" fmla="*/ 73 w 81"/>
              <a:gd name="T103" fmla="*/ 45 h 81"/>
              <a:gd name="T104" fmla="*/ 66 w 81"/>
              <a:gd name="T105" fmla="*/ 38 h 81"/>
              <a:gd name="T106" fmla="*/ 58 w 81"/>
              <a:gd name="T107" fmla="*/ 46 h 81"/>
              <a:gd name="T108" fmla="*/ 65 w 81"/>
              <a:gd name="T109" fmla="*/ 5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1" h="81">
                <a:moveTo>
                  <a:pt x="9" y="72"/>
                </a:moveTo>
                <a:cubicBezTo>
                  <a:pt x="3" y="65"/>
                  <a:pt x="0" y="57"/>
                  <a:pt x="0" y="48"/>
                </a:cubicBezTo>
                <a:cubicBezTo>
                  <a:pt x="0" y="40"/>
                  <a:pt x="3" y="32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34" y="1"/>
                  <a:pt x="34" y="1"/>
                  <a:pt x="34" y="1"/>
                </a:cubicBezTo>
                <a:cubicBezTo>
                  <a:pt x="35" y="0"/>
                  <a:pt x="37" y="0"/>
                  <a:pt x="38" y="1"/>
                </a:cubicBezTo>
                <a:cubicBezTo>
                  <a:pt x="50" y="13"/>
                  <a:pt x="50" y="13"/>
                  <a:pt x="50" y="13"/>
                </a:cubicBezTo>
                <a:cubicBezTo>
                  <a:pt x="51" y="14"/>
                  <a:pt x="51" y="16"/>
                  <a:pt x="50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4" y="44"/>
                  <a:pt x="23" y="46"/>
                  <a:pt x="23" y="48"/>
                </a:cubicBezTo>
                <a:cubicBezTo>
                  <a:pt x="23" y="51"/>
                  <a:pt x="24" y="53"/>
                  <a:pt x="26" y="55"/>
                </a:cubicBezTo>
                <a:cubicBezTo>
                  <a:pt x="28" y="57"/>
                  <a:pt x="30" y="58"/>
                  <a:pt x="33" y="58"/>
                </a:cubicBezTo>
                <a:cubicBezTo>
                  <a:pt x="35" y="58"/>
                  <a:pt x="38" y="57"/>
                  <a:pt x="39" y="55"/>
                </a:cubicBezTo>
                <a:cubicBezTo>
                  <a:pt x="64" y="31"/>
                  <a:pt x="64" y="31"/>
                  <a:pt x="64" y="31"/>
                </a:cubicBezTo>
                <a:cubicBezTo>
                  <a:pt x="65" y="30"/>
                  <a:pt x="67" y="30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80" y="43"/>
                  <a:pt x="80" y="43"/>
                  <a:pt x="80" y="43"/>
                </a:cubicBezTo>
                <a:cubicBezTo>
                  <a:pt x="81" y="44"/>
                  <a:pt x="81" y="46"/>
                  <a:pt x="80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56" y="72"/>
                  <a:pt x="56" y="72"/>
                  <a:pt x="56" y="72"/>
                </a:cubicBezTo>
                <a:cubicBezTo>
                  <a:pt x="49" y="78"/>
                  <a:pt x="41" y="81"/>
                  <a:pt x="33" y="81"/>
                </a:cubicBezTo>
                <a:cubicBezTo>
                  <a:pt x="24" y="81"/>
                  <a:pt x="16" y="78"/>
                  <a:pt x="9" y="72"/>
                </a:cubicBezTo>
                <a:close/>
                <a:moveTo>
                  <a:pt x="32" y="26"/>
                </a:moveTo>
                <a:cubicBezTo>
                  <a:pt x="32" y="26"/>
                  <a:pt x="32" y="26"/>
                  <a:pt x="32" y="26"/>
                </a:cubicBezTo>
                <a:cubicBezTo>
                  <a:pt x="25" y="19"/>
                  <a:pt x="25" y="19"/>
                  <a:pt x="25" y="19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9" y="35"/>
                  <a:pt x="6" y="42"/>
                  <a:pt x="6" y="48"/>
                </a:cubicBezTo>
                <a:cubicBezTo>
                  <a:pt x="6" y="55"/>
                  <a:pt x="9" y="62"/>
                  <a:pt x="14" y="67"/>
                </a:cubicBezTo>
                <a:cubicBezTo>
                  <a:pt x="19" y="72"/>
                  <a:pt x="26" y="75"/>
                  <a:pt x="33" y="75"/>
                </a:cubicBezTo>
                <a:cubicBezTo>
                  <a:pt x="39" y="75"/>
                  <a:pt x="46" y="72"/>
                  <a:pt x="51" y="67"/>
                </a:cubicBezTo>
                <a:cubicBezTo>
                  <a:pt x="62" y="56"/>
                  <a:pt x="62" y="56"/>
                  <a:pt x="62" y="56"/>
                </a:cubicBezTo>
                <a:cubicBezTo>
                  <a:pt x="55" y="49"/>
                  <a:pt x="55" y="49"/>
                  <a:pt x="55" y="49"/>
                </a:cubicBezTo>
                <a:cubicBezTo>
                  <a:pt x="44" y="60"/>
                  <a:pt x="44" y="60"/>
                  <a:pt x="44" y="60"/>
                </a:cubicBezTo>
                <a:cubicBezTo>
                  <a:pt x="41" y="63"/>
                  <a:pt x="37" y="64"/>
                  <a:pt x="33" y="64"/>
                </a:cubicBezTo>
                <a:cubicBezTo>
                  <a:pt x="29" y="64"/>
                  <a:pt x="24" y="63"/>
                  <a:pt x="21" y="60"/>
                </a:cubicBezTo>
                <a:cubicBezTo>
                  <a:pt x="18" y="57"/>
                  <a:pt x="17" y="52"/>
                  <a:pt x="17" y="48"/>
                </a:cubicBezTo>
                <a:cubicBezTo>
                  <a:pt x="17" y="44"/>
                  <a:pt x="18" y="40"/>
                  <a:pt x="21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32" y="26"/>
                  <a:pt x="32" y="26"/>
                  <a:pt x="32" y="26"/>
                </a:cubicBezTo>
                <a:close/>
                <a:moveTo>
                  <a:pt x="27" y="16"/>
                </a:moveTo>
                <a:cubicBezTo>
                  <a:pt x="27" y="16"/>
                  <a:pt x="27" y="16"/>
                  <a:pt x="27" y="16"/>
                </a:cubicBezTo>
                <a:cubicBezTo>
                  <a:pt x="35" y="23"/>
                  <a:pt x="35" y="23"/>
                  <a:pt x="35" y="23"/>
                </a:cubicBezTo>
                <a:cubicBezTo>
                  <a:pt x="43" y="15"/>
                  <a:pt x="43" y="15"/>
                  <a:pt x="43" y="15"/>
                </a:cubicBezTo>
                <a:cubicBezTo>
                  <a:pt x="36" y="8"/>
                  <a:pt x="36" y="8"/>
                  <a:pt x="36" y="8"/>
                </a:cubicBezTo>
                <a:cubicBezTo>
                  <a:pt x="27" y="16"/>
                  <a:pt x="27" y="16"/>
                  <a:pt x="27" y="16"/>
                </a:cubicBezTo>
                <a:close/>
                <a:moveTo>
                  <a:pt x="65" y="54"/>
                </a:moveTo>
                <a:cubicBezTo>
                  <a:pt x="65" y="54"/>
                  <a:pt x="65" y="54"/>
                  <a:pt x="65" y="54"/>
                </a:cubicBezTo>
                <a:cubicBezTo>
                  <a:pt x="73" y="45"/>
                  <a:pt x="73" y="45"/>
                  <a:pt x="73" y="45"/>
                </a:cubicBezTo>
                <a:cubicBezTo>
                  <a:pt x="66" y="38"/>
                  <a:pt x="66" y="38"/>
                  <a:pt x="66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65" y="54"/>
                  <a:pt x="65" y="54"/>
                  <a:pt x="65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9" name="Freeform 31"/>
          <p:cNvSpPr>
            <a:spLocks noEditPoints="1"/>
          </p:cNvSpPr>
          <p:nvPr/>
        </p:nvSpPr>
        <p:spPr bwMode="auto">
          <a:xfrm>
            <a:off x="3946525" y="3590446"/>
            <a:ext cx="325438" cy="327126"/>
          </a:xfrm>
          <a:custGeom>
            <a:avLst/>
            <a:gdLst>
              <a:gd name="T0" fmla="*/ 21 w 87"/>
              <a:gd name="T1" fmla="*/ 19 h 87"/>
              <a:gd name="T2" fmla="*/ 27 w 87"/>
              <a:gd name="T3" fmla="*/ 11 h 87"/>
              <a:gd name="T4" fmla="*/ 8 w 87"/>
              <a:gd name="T5" fmla="*/ 24 h 87"/>
              <a:gd name="T6" fmla="*/ 39 w 87"/>
              <a:gd name="T7" fmla="*/ 24 h 87"/>
              <a:gd name="T8" fmla="*/ 34 w 87"/>
              <a:gd name="T9" fmla="*/ 24 h 87"/>
              <a:gd name="T10" fmla="*/ 31 w 87"/>
              <a:gd name="T11" fmla="*/ 21 h 87"/>
              <a:gd name="T12" fmla="*/ 29 w 87"/>
              <a:gd name="T13" fmla="*/ 14 h 87"/>
              <a:gd name="T14" fmla="*/ 68 w 87"/>
              <a:gd name="T15" fmla="*/ 44 h 87"/>
              <a:gd name="T16" fmla="*/ 86 w 87"/>
              <a:gd name="T17" fmla="*/ 62 h 87"/>
              <a:gd name="T18" fmla="*/ 66 w 87"/>
              <a:gd name="T19" fmla="*/ 86 h 87"/>
              <a:gd name="T20" fmla="*/ 62 w 87"/>
              <a:gd name="T21" fmla="*/ 86 h 87"/>
              <a:gd name="T22" fmla="*/ 27 w 87"/>
              <a:gd name="T23" fmla="*/ 86 h 87"/>
              <a:gd name="T24" fmla="*/ 4 w 87"/>
              <a:gd name="T25" fmla="*/ 87 h 87"/>
              <a:gd name="T26" fmla="*/ 1 w 87"/>
              <a:gd name="T27" fmla="*/ 63 h 87"/>
              <a:gd name="T28" fmla="*/ 19 w 87"/>
              <a:gd name="T29" fmla="*/ 43 h 87"/>
              <a:gd name="T30" fmla="*/ 2 w 87"/>
              <a:gd name="T31" fmla="*/ 21 h 87"/>
              <a:gd name="T32" fmla="*/ 26 w 87"/>
              <a:gd name="T33" fmla="*/ 2 h 87"/>
              <a:gd name="T34" fmla="*/ 59 w 87"/>
              <a:gd name="T35" fmla="*/ 3 h 87"/>
              <a:gd name="T36" fmla="*/ 86 w 87"/>
              <a:gd name="T37" fmla="*/ 18 h 87"/>
              <a:gd name="T38" fmla="*/ 68 w 87"/>
              <a:gd name="T39" fmla="*/ 44 h 87"/>
              <a:gd name="T40" fmla="*/ 48 w 87"/>
              <a:gd name="T41" fmla="*/ 64 h 87"/>
              <a:gd name="T42" fmla="*/ 79 w 87"/>
              <a:gd name="T43" fmla="*/ 64 h 87"/>
              <a:gd name="T44" fmla="*/ 71 w 87"/>
              <a:gd name="T45" fmla="*/ 67 h 87"/>
              <a:gd name="T46" fmla="*/ 68 w 87"/>
              <a:gd name="T47" fmla="*/ 64 h 87"/>
              <a:gd name="T48" fmla="*/ 69 w 87"/>
              <a:gd name="T49" fmla="*/ 54 h 87"/>
              <a:gd name="T50" fmla="*/ 64 w 87"/>
              <a:gd name="T51" fmla="*/ 57 h 87"/>
              <a:gd name="T52" fmla="*/ 67 w 87"/>
              <a:gd name="T53" fmla="*/ 51 h 87"/>
              <a:gd name="T54" fmla="*/ 48 w 87"/>
              <a:gd name="T55" fmla="*/ 64 h 87"/>
              <a:gd name="T56" fmla="*/ 18 w 87"/>
              <a:gd name="T57" fmla="*/ 75 h 87"/>
              <a:gd name="T58" fmla="*/ 60 w 87"/>
              <a:gd name="T59" fmla="*/ 21 h 87"/>
              <a:gd name="T60" fmla="*/ 18 w 87"/>
              <a:gd name="T61" fmla="*/ 75 h 87"/>
              <a:gd name="T62" fmla="*/ 70 w 87"/>
              <a:gd name="T63" fmla="*/ 26 h 87"/>
              <a:gd name="T64" fmla="*/ 71 w 87"/>
              <a:gd name="T65" fmla="*/ 26 h 87"/>
              <a:gd name="T66" fmla="*/ 71 w 87"/>
              <a:gd name="T67" fmla="*/ 26 h 87"/>
              <a:gd name="T68" fmla="*/ 80 w 87"/>
              <a:gd name="T69" fmla="*/ 24 h 87"/>
              <a:gd name="T70" fmla="*/ 67 w 87"/>
              <a:gd name="T71" fmla="*/ 8 h 87"/>
              <a:gd name="T72" fmla="*/ 58 w 87"/>
              <a:gd name="T73" fmla="*/ 13 h 87"/>
              <a:gd name="T74" fmla="*/ 62 w 87"/>
              <a:gd name="T75" fmla="*/ 17 h 87"/>
              <a:gd name="T76" fmla="*/ 62 w 87"/>
              <a:gd name="T77" fmla="*/ 17 h 87"/>
              <a:gd name="T78" fmla="*/ 62 w 87"/>
              <a:gd name="T79" fmla="*/ 17 h 87"/>
              <a:gd name="T80" fmla="*/ 70 w 87"/>
              <a:gd name="T81" fmla="*/ 26 h 87"/>
              <a:gd name="T82" fmla="*/ 70 w 87"/>
              <a:gd name="T83" fmla="*/ 26 h 87"/>
              <a:gd name="T84" fmla="*/ 69 w 87"/>
              <a:gd name="T85" fmla="*/ 30 h 87"/>
              <a:gd name="T86" fmla="*/ 23 w 87"/>
              <a:gd name="T87" fmla="*/ 80 h 87"/>
              <a:gd name="T88" fmla="*/ 69 w 87"/>
              <a:gd name="T89" fmla="*/ 30 h 87"/>
              <a:gd name="T90" fmla="*/ 10 w 87"/>
              <a:gd name="T91" fmla="*/ 66 h 87"/>
              <a:gd name="T92" fmla="*/ 55 w 87"/>
              <a:gd name="T93" fmla="*/ 16 h 87"/>
              <a:gd name="T94" fmla="*/ 10 w 87"/>
              <a:gd name="T95" fmla="*/ 66 h 87"/>
              <a:gd name="T96" fmla="*/ 7 w 87"/>
              <a:gd name="T97" fmla="*/ 69 h 87"/>
              <a:gd name="T98" fmla="*/ 19 w 87"/>
              <a:gd name="T99" fmla="*/ 8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7" h="87">
                <a:moveTo>
                  <a:pt x="24" y="19"/>
                </a:moveTo>
                <a:cubicBezTo>
                  <a:pt x="23" y="20"/>
                  <a:pt x="22" y="20"/>
                  <a:pt x="21" y="19"/>
                </a:cubicBezTo>
                <a:cubicBezTo>
                  <a:pt x="20" y="19"/>
                  <a:pt x="20" y="17"/>
                  <a:pt x="21" y="17"/>
                </a:cubicBezTo>
                <a:cubicBezTo>
                  <a:pt x="27" y="11"/>
                  <a:pt x="27" y="11"/>
                  <a:pt x="27" y="11"/>
                </a:cubicBezTo>
                <a:cubicBezTo>
                  <a:pt x="24" y="8"/>
                  <a:pt x="24" y="8"/>
                  <a:pt x="24" y="8"/>
                </a:cubicBezTo>
                <a:cubicBezTo>
                  <a:pt x="8" y="24"/>
                  <a:pt x="8" y="24"/>
                  <a:pt x="8" y="24"/>
                </a:cubicBezTo>
                <a:cubicBezTo>
                  <a:pt x="24" y="39"/>
                  <a:pt x="24" y="39"/>
                  <a:pt x="24" y="39"/>
                </a:cubicBezTo>
                <a:cubicBezTo>
                  <a:pt x="39" y="24"/>
                  <a:pt x="39" y="24"/>
                  <a:pt x="39" y="24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4"/>
                  <a:pt x="34" y="24"/>
                  <a:pt x="34" y="24"/>
                </a:cubicBezTo>
                <a:cubicBezTo>
                  <a:pt x="33" y="24"/>
                  <a:pt x="32" y="24"/>
                  <a:pt x="31" y="24"/>
                </a:cubicBezTo>
                <a:cubicBezTo>
                  <a:pt x="30" y="23"/>
                  <a:pt x="30" y="22"/>
                  <a:pt x="31" y="21"/>
                </a:cubicBezTo>
                <a:cubicBezTo>
                  <a:pt x="34" y="18"/>
                  <a:pt x="34" y="18"/>
                  <a:pt x="34" y="18"/>
                </a:cubicBezTo>
                <a:cubicBezTo>
                  <a:pt x="29" y="14"/>
                  <a:pt x="29" y="14"/>
                  <a:pt x="29" y="14"/>
                </a:cubicBezTo>
                <a:cubicBezTo>
                  <a:pt x="24" y="19"/>
                  <a:pt x="24" y="19"/>
                  <a:pt x="24" y="19"/>
                </a:cubicBezTo>
                <a:close/>
                <a:moveTo>
                  <a:pt x="68" y="44"/>
                </a:moveTo>
                <a:cubicBezTo>
                  <a:pt x="68" y="44"/>
                  <a:pt x="68" y="44"/>
                  <a:pt x="68" y="44"/>
                </a:cubicBezTo>
                <a:cubicBezTo>
                  <a:pt x="86" y="62"/>
                  <a:pt x="86" y="62"/>
                  <a:pt x="86" y="62"/>
                </a:cubicBezTo>
                <a:cubicBezTo>
                  <a:pt x="87" y="63"/>
                  <a:pt x="87" y="65"/>
                  <a:pt x="86" y="66"/>
                </a:cubicBezTo>
                <a:cubicBezTo>
                  <a:pt x="66" y="86"/>
                  <a:pt x="66" y="86"/>
                  <a:pt x="66" y="86"/>
                </a:cubicBezTo>
                <a:cubicBezTo>
                  <a:pt x="65" y="87"/>
                  <a:pt x="63" y="87"/>
                  <a:pt x="62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44" y="68"/>
                  <a:pt x="44" y="68"/>
                  <a:pt x="44" y="68"/>
                </a:cubicBez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7"/>
                  <a:pt x="24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2" y="87"/>
                  <a:pt x="1" y="85"/>
                  <a:pt x="1" y="83"/>
                </a:cubicBezTo>
                <a:cubicBezTo>
                  <a:pt x="1" y="77"/>
                  <a:pt x="1" y="70"/>
                  <a:pt x="1" y="63"/>
                </a:cubicBezTo>
                <a:cubicBezTo>
                  <a:pt x="1" y="62"/>
                  <a:pt x="1" y="61"/>
                  <a:pt x="2" y="61"/>
                </a:cubicBezTo>
                <a:cubicBezTo>
                  <a:pt x="19" y="43"/>
                  <a:pt x="19" y="43"/>
                  <a:pt x="19" y="43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5"/>
                  <a:pt x="0" y="23"/>
                  <a:pt x="2" y="21"/>
                </a:cubicBezTo>
                <a:cubicBezTo>
                  <a:pt x="21" y="2"/>
                  <a:pt x="21" y="2"/>
                  <a:pt x="21" y="2"/>
                </a:cubicBezTo>
                <a:cubicBezTo>
                  <a:pt x="23" y="0"/>
                  <a:pt x="25" y="0"/>
                  <a:pt x="26" y="2"/>
                </a:cubicBezTo>
                <a:cubicBezTo>
                  <a:pt x="43" y="19"/>
                  <a:pt x="43" y="19"/>
                  <a:pt x="43" y="19"/>
                </a:cubicBezTo>
                <a:cubicBezTo>
                  <a:pt x="59" y="3"/>
                  <a:pt x="59" y="3"/>
                  <a:pt x="59" y="3"/>
                </a:cubicBezTo>
                <a:cubicBezTo>
                  <a:pt x="63" y="0"/>
                  <a:pt x="68" y="0"/>
                  <a:pt x="72" y="3"/>
                </a:cubicBezTo>
                <a:cubicBezTo>
                  <a:pt x="76" y="7"/>
                  <a:pt x="84" y="14"/>
                  <a:pt x="86" y="18"/>
                </a:cubicBezTo>
                <a:cubicBezTo>
                  <a:pt x="87" y="22"/>
                  <a:pt x="87" y="25"/>
                  <a:pt x="84" y="28"/>
                </a:cubicBezTo>
                <a:cubicBezTo>
                  <a:pt x="68" y="44"/>
                  <a:pt x="68" y="44"/>
                  <a:pt x="68" y="44"/>
                </a:cubicBezTo>
                <a:close/>
                <a:moveTo>
                  <a:pt x="48" y="64"/>
                </a:moveTo>
                <a:cubicBezTo>
                  <a:pt x="48" y="64"/>
                  <a:pt x="48" y="64"/>
                  <a:pt x="48" y="64"/>
                </a:cubicBezTo>
                <a:cubicBezTo>
                  <a:pt x="64" y="79"/>
                  <a:pt x="64" y="79"/>
                  <a:pt x="64" y="79"/>
                </a:cubicBezTo>
                <a:cubicBezTo>
                  <a:pt x="79" y="64"/>
                  <a:pt x="79" y="64"/>
                  <a:pt x="79" y="64"/>
                </a:cubicBezTo>
                <a:cubicBezTo>
                  <a:pt x="76" y="61"/>
                  <a:pt x="76" y="61"/>
                  <a:pt x="76" y="61"/>
                </a:cubicBezTo>
                <a:cubicBezTo>
                  <a:pt x="71" y="67"/>
                  <a:pt x="71" y="67"/>
                  <a:pt x="71" y="67"/>
                </a:cubicBezTo>
                <a:cubicBezTo>
                  <a:pt x="70" y="67"/>
                  <a:pt x="69" y="67"/>
                  <a:pt x="68" y="67"/>
                </a:cubicBezTo>
                <a:cubicBezTo>
                  <a:pt x="68" y="66"/>
                  <a:pt x="68" y="65"/>
                  <a:pt x="68" y="64"/>
                </a:cubicBezTo>
                <a:cubicBezTo>
                  <a:pt x="74" y="58"/>
                  <a:pt x="74" y="58"/>
                  <a:pt x="74" y="58"/>
                </a:cubicBezTo>
                <a:cubicBezTo>
                  <a:pt x="69" y="54"/>
                  <a:pt x="69" y="54"/>
                  <a:pt x="69" y="54"/>
                </a:cubicBezTo>
                <a:cubicBezTo>
                  <a:pt x="67" y="57"/>
                  <a:pt x="67" y="57"/>
                  <a:pt x="67" y="57"/>
                </a:cubicBezTo>
                <a:cubicBezTo>
                  <a:pt x="66" y="57"/>
                  <a:pt x="65" y="57"/>
                  <a:pt x="64" y="57"/>
                </a:cubicBezTo>
                <a:cubicBezTo>
                  <a:pt x="63" y="56"/>
                  <a:pt x="63" y="55"/>
                  <a:pt x="64" y="54"/>
                </a:cubicBezTo>
                <a:cubicBezTo>
                  <a:pt x="67" y="51"/>
                  <a:pt x="67" y="51"/>
                  <a:pt x="67" y="51"/>
                </a:cubicBezTo>
                <a:cubicBezTo>
                  <a:pt x="64" y="48"/>
                  <a:pt x="64" y="48"/>
                  <a:pt x="64" y="48"/>
                </a:cubicBezTo>
                <a:cubicBezTo>
                  <a:pt x="48" y="64"/>
                  <a:pt x="48" y="64"/>
                  <a:pt x="48" y="64"/>
                </a:cubicBezTo>
                <a:close/>
                <a:moveTo>
                  <a:pt x="18" y="75"/>
                </a:moveTo>
                <a:cubicBezTo>
                  <a:pt x="18" y="75"/>
                  <a:pt x="18" y="75"/>
                  <a:pt x="18" y="75"/>
                </a:cubicBezTo>
                <a:cubicBezTo>
                  <a:pt x="34" y="59"/>
                  <a:pt x="50" y="43"/>
                  <a:pt x="67" y="27"/>
                </a:cubicBezTo>
                <a:cubicBezTo>
                  <a:pt x="64" y="25"/>
                  <a:pt x="62" y="23"/>
                  <a:pt x="60" y="21"/>
                </a:cubicBezTo>
                <a:cubicBezTo>
                  <a:pt x="12" y="69"/>
                  <a:pt x="12" y="69"/>
                  <a:pt x="12" y="69"/>
                </a:cubicBezTo>
                <a:cubicBezTo>
                  <a:pt x="18" y="75"/>
                  <a:pt x="18" y="75"/>
                  <a:pt x="18" y="75"/>
                </a:cubicBezTo>
                <a:close/>
                <a:moveTo>
                  <a:pt x="70" y="26"/>
                </a:move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4" y="29"/>
                  <a:pt x="74" y="29"/>
                  <a:pt x="74" y="29"/>
                </a:cubicBezTo>
                <a:cubicBezTo>
                  <a:pt x="80" y="24"/>
                  <a:pt x="80" y="24"/>
                  <a:pt x="80" y="24"/>
                </a:cubicBezTo>
                <a:cubicBezTo>
                  <a:pt x="81" y="23"/>
                  <a:pt x="81" y="21"/>
                  <a:pt x="80" y="20"/>
                </a:cubicBezTo>
                <a:cubicBezTo>
                  <a:pt x="76" y="16"/>
                  <a:pt x="72" y="12"/>
                  <a:pt x="67" y="8"/>
                </a:cubicBezTo>
                <a:cubicBezTo>
                  <a:pt x="66" y="7"/>
                  <a:pt x="65" y="7"/>
                  <a:pt x="64" y="8"/>
                </a:cubicBezTo>
                <a:cubicBezTo>
                  <a:pt x="58" y="13"/>
                  <a:pt x="58" y="13"/>
                  <a:pt x="58" y="13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lose/>
                <a:moveTo>
                  <a:pt x="69" y="30"/>
                </a:moveTo>
                <a:cubicBezTo>
                  <a:pt x="69" y="30"/>
                  <a:pt x="69" y="30"/>
                  <a:pt x="69" y="30"/>
                </a:cubicBezTo>
                <a:cubicBezTo>
                  <a:pt x="53" y="46"/>
                  <a:pt x="37" y="62"/>
                  <a:pt x="21" y="78"/>
                </a:cubicBezTo>
                <a:cubicBezTo>
                  <a:pt x="23" y="80"/>
                  <a:pt x="23" y="80"/>
                  <a:pt x="23" y="80"/>
                </a:cubicBezTo>
                <a:cubicBezTo>
                  <a:pt x="71" y="32"/>
                  <a:pt x="71" y="32"/>
                  <a:pt x="71" y="32"/>
                </a:cubicBezTo>
                <a:cubicBezTo>
                  <a:pt x="69" y="30"/>
                  <a:pt x="69" y="30"/>
                  <a:pt x="69" y="30"/>
                </a:cubicBezTo>
                <a:close/>
                <a:moveTo>
                  <a:pt x="10" y="66"/>
                </a:moveTo>
                <a:cubicBezTo>
                  <a:pt x="10" y="66"/>
                  <a:pt x="10" y="66"/>
                  <a:pt x="10" y="66"/>
                </a:cubicBezTo>
                <a:cubicBezTo>
                  <a:pt x="58" y="18"/>
                  <a:pt x="58" y="18"/>
                  <a:pt x="58" y="18"/>
                </a:cubicBezTo>
                <a:cubicBezTo>
                  <a:pt x="55" y="16"/>
                  <a:pt x="55" y="16"/>
                  <a:pt x="55" y="16"/>
                </a:cubicBezTo>
                <a:cubicBezTo>
                  <a:pt x="7" y="64"/>
                  <a:pt x="7" y="64"/>
                  <a:pt x="7" y="64"/>
                </a:cubicBezTo>
                <a:cubicBezTo>
                  <a:pt x="10" y="66"/>
                  <a:pt x="10" y="66"/>
                  <a:pt x="10" y="66"/>
                </a:cubicBezTo>
                <a:close/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73"/>
                  <a:pt x="7" y="77"/>
                  <a:pt x="7" y="80"/>
                </a:cubicBezTo>
                <a:cubicBezTo>
                  <a:pt x="19" y="80"/>
                  <a:pt x="19" y="80"/>
                  <a:pt x="19" y="80"/>
                </a:cubicBezTo>
                <a:cubicBezTo>
                  <a:pt x="7" y="69"/>
                  <a:pt x="7" y="69"/>
                  <a:pt x="7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800" name="Freeform 32"/>
          <p:cNvSpPr>
            <a:spLocks noEditPoints="1"/>
          </p:cNvSpPr>
          <p:nvPr/>
        </p:nvSpPr>
        <p:spPr bwMode="auto">
          <a:xfrm>
            <a:off x="4905376" y="1970697"/>
            <a:ext cx="307975" cy="236610"/>
          </a:xfrm>
          <a:custGeom>
            <a:avLst/>
            <a:gdLst>
              <a:gd name="T0" fmla="*/ 1 w 82"/>
              <a:gd name="T1" fmla="*/ 21 h 63"/>
              <a:gd name="T2" fmla="*/ 13 w 82"/>
              <a:gd name="T3" fmla="*/ 1 h 63"/>
              <a:gd name="T4" fmla="*/ 16 w 82"/>
              <a:gd name="T5" fmla="*/ 0 h 63"/>
              <a:gd name="T6" fmla="*/ 67 w 82"/>
              <a:gd name="T7" fmla="*/ 0 h 63"/>
              <a:gd name="T8" fmla="*/ 70 w 82"/>
              <a:gd name="T9" fmla="*/ 1 h 63"/>
              <a:gd name="T10" fmla="*/ 81 w 82"/>
              <a:gd name="T11" fmla="*/ 21 h 63"/>
              <a:gd name="T12" fmla="*/ 81 w 82"/>
              <a:gd name="T13" fmla="*/ 25 h 63"/>
              <a:gd name="T14" fmla="*/ 81 w 82"/>
              <a:gd name="T15" fmla="*/ 25 h 63"/>
              <a:gd name="T16" fmla="*/ 44 w 82"/>
              <a:gd name="T17" fmla="*/ 62 h 63"/>
              <a:gd name="T18" fmla="*/ 39 w 82"/>
              <a:gd name="T19" fmla="*/ 62 h 63"/>
              <a:gd name="T20" fmla="*/ 39 w 82"/>
              <a:gd name="T21" fmla="*/ 62 h 63"/>
              <a:gd name="T22" fmla="*/ 2 w 82"/>
              <a:gd name="T23" fmla="*/ 25 h 63"/>
              <a:gd name="T24" fmla="*/ 1 w 82"/>
              <a:gd name="T25" fmla="*/ 21 h 63"/>
              <a:gd name="T26" fmla="*/ 9 w 82"/>
              <a:gd name="T27" fmla="*/ 21 h 63"/>
              <a:gd name="T28" fmla="*/ 9 w 82"/>
              <a:gd name="T29" fmla="*/ 21 h 63"/>
              <a:gd name="T30" fmla="*/ 24 w 82"/>
              <a:gd name="T31" fmla="*/ 21 h 63"/>
              <a:gd name="T32" fmla="*/ 16 w 82"/>
              <a:gd name="T33" fmla="*/ 8 h 63"/>
              <a:gd name="T34" fmla="*/ 9 w 82"/>
              <a:gd name="T35" fmla="*/ 21 h 63"/>
              <a:gd name="T36" fmla="*/ 66 w 82"/>
              <a:gd name="T37" fmla="*/ 8 h 63"/>
              <a:gd name="T38" fmla="*/ 66 w 82"/>
              <a:gd name="T39" fmla="*/ 8 h 63"/>
              <a:gd name="T40" fmla="*/ 58 w 82"/>
              <a:gd name="T41" fmla="*/ 21 h 63"/>
              <a:gd name="T42" fmla="*/ 74 w 82"/>
              <a:gd name="T43" fmla="*/ 21 h 63"/>
              <a:gd name="T44" fmla="*/ 66 w 82"/>
              <a:gd name="T45" fmla="*/ 8 h 63"/>
              <a:gd name="T46" fmla="*/ 73 w 82"/>
              <a:gd name="T47" fmla="*/ 24 h 63"/>
              <a:gd name="T48" fmla="*/ 73 w 82"/>
              <a:gd name="T49" fmla="*/ 24 h 63"/>
              <a:gd name="T50" fmla="*/ 56 w 82"/>
              <a:gd name="T51" fmla="*/ 24 h 63"/>
              <a:gd name="T52" fmla="*/ 47 w 82"/>
              <a:gd name="T53" fmla="*/ 50 h 63"/>
              <a:gd name="T54" fmla="*/ 73 w 82"/>
              <a:gd name="T55" fmla="*/ 24 h 63"/>
              <a:gd name="T56" fmla="*/ 36 w 82"/>
              <a:gd name="T57" fmla="*/ 50 h 63"/>
              <a:gd name="T58" fmla="*/ 36 w 82"/>
              <a:gd name="T59" fmla="*/ 50 h 63"/>
              <a:gd name="T60" fmla="*/ 26 w 82"/>
              <a:gd name="T61" fmla="*/ 24 h 63"/>
              <a:gd name="T62" fmla="*/ 10 w 82"/>
              <a:gd name="T63" fmla="*/ 24 h 63"/>
              <a:gd name="T64" fmla="*/ 36 w 82"/>
              <a:gd name="T65" fmla="*/ 50 h 63"/>
              <a:gd name="T66" fmla="*/ 63 w 82"/>
              <a:gd name="T67" fmla="*/ 6 h 63"/>
              <a:gd name="T68" fmla="*/ 63 w 82"/>
              <a:gd name="T69" fmla="*/ 6 h 63"/>
              <a:gd name="T70" fmla="*/ 46 w 82"/>
              <a:gd name="T71" fmla="*/ 6 h 63"/>
              <a:gd name="T72" fmla="*/ 55 w 82"/>
              <a:gd name="T73" fmla="*/ 19 h 63"/>
              <a:gd name="T74" fmla="*/ 63 w 82"/>
              <a:gd name="T75" fmla="*/ 6 h 63"/>
              <a:gd name="T76" fmla="*/ 37 w 82"/>
              <a:gd name="T77" fmla="*/ 6 h 63"/>
              <a:gd name="T78" fmla="*/ 37 w 82"/>
              <a:gd name="T79" fmla="*/ 6 h 63"/>
              <a:gd name="T80" fmla="*/ 20 w 82"/>
              <a:gd name="T81" fmla="*/ 6 h 63"/>
              <a:gd name="T82" fmla="*/ 28 w 82"/>
              <a:gd name="T83" fmla="*/ 19 h 63"/>
              <a:gd name="T84" fmla="*/ 37 w 82"/>
              <a:gd name="T85" fmla="*/ 6 h 63"/>
              <a:gd name="T86" fmla="*/ 31 w 82"/>
              <a:gd name="T87" fmla="*/ 21 h 63"/>
              <a:gd name="T88" fmla="*/ 31 w 82"/>
              <a:gd name="T89" fmla="*/ 21 h 63"/>
              <a:gd name="T90" fmla="*/ 52 w 82"/>
              <a:gd name="T91" fmla="*/ 21 h 63"/>
              <a:gd name="T92" fmla="*/ 41 w 82"/>
              <a:gd name="T93" fmla="*/ 6 h 63"/>
              <a:gd name="T94" fmla="*/ 31 w 82"/>
              <a:gd name="T95" fmla="*/ 21 h 63"/>
              <a:gd name="T96" fmla="*/ 52 w 82"/>
              <a:gd name="T97" fmla="*/ 24 h 63"/>
              <a:gd name="T98" fmla="*/ 52 w 82"/>
              <a:gd name="T99" fmla="*/ 24 h 63"/>
              <a:gd name="T100" fmla="*/ 30 w 82"/>
              <a:gd name="T101" fmla="*/ 24 h 63"/>
              <a:gd name="T102" fmla="*/ 41 w 82"/>
              <a:gd name="T103" fmla="*/ 55 h 63"/>
              <a:gd name="T104" fmla="*/ 52 w 82"/>
              <a:gd name="T105" fmla="*/ 2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2" h="63">
                <a:moveTo>
                  <a:pt x="1" y="21"/>
                </a:moveTo>
                <a:cubicBezTo>
                  <a:pt x="13" y="1"/>
                  <a:pt x="13" y="1"/>
                  <a:pt x="13" y="1"/>
                </a:cubicBezTo>
                <a:cubicBezTo>
                  <a:pt x="14" y="0"/>
                  <a:pt x="15" y="0"/>
                  <a:pt x="1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9" y="0"/>
                  <a:pt x="70" y="1"/>
                </a:cubicBezTo>
                <a:cubicBezTo>
                  <a:pt x="81" y="21"/>
                  <a:pt x="81" y="21"/>
                  <a:pt x="81" y="21"/>
                </a:cubicBezTo>
                <a:cubicBezTo>
                  <a:pt x="82" y="22"/>
                  <a:pt x="82" y="24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44" y="62"/>
                  <a:pt x="44" y="62"/>
                  <a:pt x="44" y="62"/>
                </a:cubicBezTo>
                <a:cubicBezTo>
                  <a:pt x="42" y="63"/>
                  <a:pt x="40" y="63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4"/>
                  <a:pt x="0" y="22"/>
                  <a:pt x="1" y="21"/>
                </a:cubicBezTo>
                <a:close/>
                <a:moveTo>
                  <a:pt x="9" y="21"/>
                </a:moveTo>
                <a:cubicBezTo>
                  <a:pt x="9" y="21"/>
                  <a:pt x="9" y="21"/>
                  <a:pt x="9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16" y="8"/>
                  <a:pt x="16" y="8"/>
                  <a:pt x="16" y="8"/>
                </a:cubicBezTo>
                <a:cubicBezTo>
                  <a:pt x="9" y="21"/>
                  <a:pt x="9" y="21"/>
                  <a:pt x="9" y="21"/>
                </a:cubicBezTo>
                <a:close/>
                <a:moveTo>
                  <a:pt x="66" y="8"/>
                </a:moveTo>
                <a:cubicBezTo>
                  <a:pt x="66" y="8"/>
                  <a:pt x="66" y="8"/>
                  <a:pt x="66" y="8"/>
                </a:cubicBezTo>
                <a:cubicBezTo>
                  <a:pt x="58" y="21"/>
                  <a:pt x="58" y="21"/>
                  <a:pt x="58" y="21"/>
                </a:cubicBezTo>
                <a:cubicBezTo>
                  <a:pt x="74" y="21"/>
                  <a:pt x="74" y="21"/>
                  <a:pt x="74" y="21"/>
                </a:cubicBezTo>
                <a:cubicBezTo>
                  <a:pt x="66" y="8"/>
                  <a:pt x="66" y="8"/>
                  <a:pt x="66" y="8"/>
                </a:cubicBezTo>
                <a:close/>
                <a:moveTo>
                  <a:pt x="73" y="24"/>
                </a:moveTo>
                <a:cubicBezTo>
                  <a:pt x="73" y="24"/>
                  <a:pt x="73" y="24"/>
                  <a:pt x="73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47" y="50"/>
                  <a:pt x="47" y="50"/>
                  <a:pt x="47" y="50"/>
                </a:cubicBezTo>
                <a:cubicBezTo>
                  <a:pt x="73" y="24"/>
                  <a:pt x="73" y="24"/>
                  <a:pt x="73" y="24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6" y="50"/>
                </a:cubicBezTo>
                <a:cubicBezTo>
                  <a:pt x="26" y="24"/>
                  <a:pt x="26" y="24"/>
                  <a:pt x="26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36" y="50"/>
                  <a:pt x="36" y="50"/>
                  <a:pt x="36" y="50"/>
                </a:cubicBezTo>
                <a:close/>
                <a:moveTo>
                  <a:pt x="63" y="6"/>
                </a:moveTo>
                <a:cubicBezTo>
                  <a:pt x="63" y="6"/>
                  <a:pt x="63" y="6"/>
                  <a:pt x="63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55" y="19"/>
                  <a:pt x="55" y="19"/>
                  <a:pt x="55" y="19"/>
                </a:cubicBezTo>
                <a:cubicBezTo>
                  <a:pt x="63" y="6"/>
                  <a:pt x="63" y="6"/>
                  <a:pt x="63" y="6"/>
                </a:cubicBezTo>
                <a:close/>
                <a:moveTo>
                  <a:pt x="37" y="6"/>
                </a:moveTo>
                <a:cubicBezTo>
                  <a:pt x="37" y="6"/>
                  <a:pt x="37" y="6"/>
                  <a:pt x="37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8" y="19"/>
                  <a:pt x="28" y="19"/>
                  <a:pt x="28" y="19"/>
                </a:cubicBezTo>
                <a:cubicBezTo>
                  <a:pt x="37" y="6"/>
                  <a:pt x="37" y="6"/>
                  <a:pt x="37" y="6"/>
                </a:cubicBezTo>
                <a:close/>
                <a:moveTo>
                  <a:pt x="31" y="21"/>
                </a:moveTo>
                <a:cubicBezTo>
                  <a:pt x="31" y="21"/>
                  <a:pt x="31" y="21"/>
                  <a:pt x="31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41" y="6"/>
                  <a:pt x="41" y="6"/>
                  <a:pt x="41" y="6"/>
                </a:cubicBezTo>
                <a:cubicBezTo>
                  <a:pt x="31" y="21"/>
                  <a:pt x="31" y="21"/>
                  <a:pt x="31" y="21"/>
                </a:cubicBezTo>
                <a:close/>
                <a:moveTo>
                  <a:pt x="52" y="24"/>
                </a:moveTo>
                <a:cubicBezTo>
                  <a:pt x="52" y="24"/>
                  <a:pt x="52" y="24"/>
                  <a:pt x="52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41" y="55"/>
                  <a:pt x="41" y="55"/>
                  <a:pt x="41" y="55"/>
                </a:cubicBezTo>
                <a:cubicBezTo>
                  <a:pt x="52" y="24"/>
                  <a:pt x="52" y="24"/>
                  <a:pt x="52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801" name="Rectangle 33"/>
          <p:cNvSpPr>
            <a:spLocks noChangeArrowheads="1"/>
          </p:cNvSpPr>
          <p:nvPr/>
        </p:nvSpPr>
        <p:spPr bwMode="auto">
          <a:xfrm>
            <a:off x="4179113" y="2615420"/>
            <a:ext cx="78418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CIRCULAR</a:t>
            </a:r>
          </a:p>
        </p:txBody>
      </p:sp>
      <p:sp>
        <p:nvSpPr>
          <p:cNvPr id="32802" name="Rectangle 34"/>
          <p:cNvSpPr>
            <a:spLocks noChangeArrowheads="1"/>
          </p:cNvSpPr>
          <p:nvPr/>
        </p:nvSpPr>
        <p:spPr bwMode="auto">
          <a:xfrm>
            <a:off x="4067176" y="2831387"/>
            <a:ext cx="1008063" cy="45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templates.</a:t>
            </a:r>
          </a:p>
        </p:txBody>
      </p:sp>
      <p:sp>
        <p:nvSpPr>
          <p:cNvPr id="32803" name="Rectangle 35"/>
          <p:cNvSpPr>
            <a:spLocks noChangeArrowheads="1"/>
          </p:cNvSpPr>
          <p:nvPr/>
        </p:nvSpPr>
        <p:spPr bwMode="auto">
          <a:xfrm>
            <a:off x="899344" y="3911220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804" name="Rectangle 36"/>
          <p:cNvSpPr>
            <a:spLocks noChangeArrowheads="1"/>
          </p:cNvSpPr>
          <p:nvPr/>
        </p:nvSpPr>
        <p:spPr bwMode="auto">
          <a:xfrm>
            <a:off x="467544" y="2542373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805" name="Rectangle 37"/>
          <p:cNvSpPr>
            <a:spLocks noChangeArrowheads="1"/>
          </p:cNvSpPr>
          <p:nvPr/>
        </p:nvSpPr>
        <p:spPr bwMode="auto">
          <a:xfrm>
            <a:off x="970781" y="1216400"/>
            <a:ext cx="237648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806" name="Rectangle 38"/>
          <p:cNvSpPr>
            <a:spLocks noChangeArrowheads="1"/>
          </p:cNvSpPr>
          <p:nvPr/>
        </p:nvSpPr>
        <p:spPr bwMode="auto">
          <a:xfrm>
            <a:off x="5774728" y="1216400"/>
            <a:ext cx="237648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BUSINESS SECTION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807" name="Rectangle 39"/>
          <p:cNvSpPr>
            <a:spLocks noChangeArrowheads="1"/>
          </p:cNvSpPr>
          <p:nvPr/>
        </p:nvSpPr>
        <p:spPr bwMode="auto">
          <a:xfrm>
            <a:off x="6300192" y="2542373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808" name="Rectangle 40"/>
          <p:cNvSpPr>
            <a:spLocks noChangeArrowheads="1"/>
          </p:cNvSpPr>
          <p:nvPr/>
        </p:nvSpPr>
        <p:spPr bwMode="auto">
          <a:xfrm>
            <a:off x="5823942" y="3911220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27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9" name="Freeform 9"/>
          <p:cNvSpPr/>
          <p:nvPr/>
        </p:nvSpPr>
        <p:spPr bwMode="auto">
          <a:xfrm>
            <a:off x="2498725" y="3018770"/>
            <a:ext cx="1582738" cy="792406"/>
          </a:xfrm>
          <a:custGeom>
            <a:avLst/>
            <a:gdLst>
              <a:gd name="T0" fmla="*/ 228 w 457"/>
              <a:gd name="T1" fmla="*/ 142 h 229"/>
              <a:gd name="T2" fmla="*/ 87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7" y="78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10" name="Freeform 10"/>
          <p:cNvSpPr/>
          <p:nvPr/>
        </p:nvSpPr>
        <p:spPr bwMode="auto">
          <a:xfrm>
            <a:off x="3779839" y="2226363"/>
            <a:ext cx="1584325" cy="792407"/>
          </a:xfrm>
          <a:custGeom>
            <a:avLst/>
            <a:gdLst>
              <a:gd name="T0" fmla="*/ 229 w 458"/>
              <a:gd name="T1" fmla="*/ 87 h 229"/>
              <a:gd name="T2" fmla="*/ 371 w 458"/>
              <a:gd name="T3" fmla="*/ 229 h 229"/>
              <a:gd name="T4" fmla="*/ 458 w 458"/>
              <a:gd name="T5" fmla="*/ 229 h 229"/>
              <a:gd name="T6" fmla="*/ 229 w 458"/>
              <a:gd name="T7" fmla="*/ 0 h 229"/>
              <a:gd name="T8" fmla="*/ 0 w 458"/>
              <a:gd name="T9" fmla="*/ 229 h 229"/>
              <a:gd name="T10" fmla="*/ 87 w 458"/>
              <a:gd name="T11" fmla="*/ 229 h 229"/>
              <a:gd name="T12" fmla="*/ 229 w 458"/>
              <a:gd name="T13" fmla="*/ 87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8" h="229">
                <a:moveTo>
                  <a:pt x="229" y="87"/>
                </a:move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11" name="Freeform 11"/>
          <p:cNvSpPr/>
          <p:nvPr/>
        </p:nvSpPr>
        <p:spPr bwMode="auto">
          <a:xfrm>
            <a:off x="5062539" y="3018770"/>
            <a:ext cx="1582737" cy="792406"/>
          </a:xfrm>
          <a:custGeom>
            <a:avLst/>
            <a:gdLst>
              <a:gd name="T0" fmla="*/ 228 w 457"/>
              <a:gd name="T1" fmla="*/ 142 h 229"/>
              <a:gd name="T2" fmla="*/ 86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6" y="78"/>
                  <a:pt x="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12" name="Freeform 12"/>
          <p:cNvSpPr/>
          <p:nvPr/>
        </p:nvSpPr>
        <p:spPr bwMode="auto">
          <a:xfrm>
            <a:off x="1216026" y="2226362"/>
            <a:ext cx="1584325" cy="941679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44 w 458"/>
              <a:gd name="T5" fmla="*/ 272 h 272"/>
              <a:gd name="T6" fmla="*/ 87 w 458"/>
              <a:gd name="T7" fmla="*/ 229 h 272"/>
              <a:gd name="T8" fmla="*/ 229 w 458"/>
              <a:gd name="T9" fmla="*/ 87 h 272"/>
              <a:gd name="T10" fmla="*/ 371 w 458"/>
              <a:gd name="T11" fmla="*/ 229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0" y="253"/>
                  <a:pt x="20" y="272"/>
                  <a:pt x="44" y="272"/>
                </a:cubicBezTo>
                <a:cubicBezTo>
                  <a:pt x="68" y="272"/>
                  <a:pt x="87" y="253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13" name="Freeform 13"/>
          <p:cNvSpPr/>
          <p:nvPr/>
        </p:nvSpPr>
        <p:spPr bwMode="auto">
          <a:xfrm>
            <a:off x="6343651" y="2226362"/>
            <a:ext cx="1584325" cy="941679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87 w 458"/>
              <a:gd name="T5" fmla="*/ 229 h 272"/>
              <a:gd name="T6" fmla="*/ 229 w 458"/>
              <a:gd name="T7" fmla="*/ 87 h 272"/>
              <a:gd name="T8" fmla="*/ 371 w 458"/>
              <a:gd name="T9" fmla="*/ 229 h 272"/>
              <a:gd name="T10" fmla="*/ 414 w 458"/>
              <a:gd name="T11" fmla="*/ 272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371" y="253"/>
                  <a:pt x="390" y="272"/>
                  <a:pt x="414" y="272"/>
                </a:cubicBezTo>
                <a:cubicBezTo>
                  <a:pt x="438" y="272"/>
                  <a:pt x="458" y="253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5614" name="Group 14"/>
          <p:cNvGrpSpPr/>
          <p:nvPr/>
        </p:nvGrpSpPr>
        <p:grpSpPr bwMode="auto">
          <a:xfrm>
            <a:off x="1862138" y="2831386"/>
            <a:ext cx="292100" cy="374766"/>
            <a:chOff x="0" y="0"/>
            <a:chExt cx="184" cy="236"/>
          </a:xfrm>
          <a:solidFill>
            <a:schemeClr val="accent1"/>
          </a:solidFill>
        </p:grpSpPr>
        <p:sp>
          <p:nvSpPr>
            <p:cNvPr id="25615" name="Freeform 15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16" name="Freeform 16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17" name="Freeform 17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18" name="Freeform 18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19" name="Freeform 19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620" name="Group 20"/>
          <p:cNvGrpSpPr/>
          <p:nvPr/>
        </p:nvGrpSpPr>
        <p:grpSpPr bwMode="auto">
          <a:xfrm>
            <a:off x="5668964" y="2831386"/>
            <a:ext cx="369887" cy="374766"/>
            <a:chOff x="0" y="0"/>
            <a:chExt cx="233" cy="236"/>
          </a:xfrm>
          <a:solidFill>
            <a:schemeClr val="accent4"/>
          </a:solidFill>
        </p:grpSpPr>
        <p:sp>
          <p:nvSpPr>
            <p:cNvPr id="25621" name="Freeform 21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22" name="Freeform 22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623" name="Group 23"/>
          <p:cNvGrpSpPr/>
          <p:nvPr/>
        </p:nvGrpSpPr>
        <p:grpSpPr bwMode="auto">
          <a:xfrm>
            <a:off x="4387850" y="2831386"/>
            <a:ext cx="368300" cy="374766"/>
            <a:chOff x="0" y="0"/>
            <a:chExt cx="232" cy="236"/>
          </a:xfrm>
          <a:solidFill>
            <a:schemeClr val="accent3"/>
          </a:solidFill>
        </p:grpSpPr>
        <p:sp>
          <p:nvSpPr>
            <p:cNvPr id="25624" name="Freeform 24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25" name="Freeform 25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626" name="Group 26"/>
          <p:cNvGrpSpPr/>
          <p:nvPr/>
        </p:nvGrpSpPr>
        <p:grpSpPr bwMode="auto">
          <a:xfrm>
            <a:off x="3119438" y="2859970"/>
            <a:ext cx="373062" cy="317598"/>
            <a:chOff x="0" y="0"/>
            <a:chExt cx="235" cy="200"/>
          </a:xfrm>
          <a:solidFill>
            <a:schemeClr val="accent2"/>
          </a:solidFill>
        </p:grpSpPr>
        <p:sp>
          <p:nvSpPr>
            <p:cNvPr id="25627" name="Freeform 27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28" name="Freeform 28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629" name="Group 29"/>
          <p:cNvGrpSpPr/>
          <p:nvPr/>
        </p:nvGrpSpPr>
        <p:grpSpPr bwMode="auto">
          <a:xfrm>
            <a:off x="6953251" y="2836150"/>
            <a:ext cx="366713" cy="365238"/>
            <a:chOff x="0" y="0"/>
            <a:chExt cx="231" cy="230"/>
          </a:xfrm>
          <a:solidFill>
            <a:schemeClr val="accent5"/>
          </a:solidFill>
        </p:grpSpPr>
        <p:sp>
          <p:nvSpPr>
            <p:cNvPr id="25630" name="Freeform 30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31" name="Freeform 31"/>
            <p:cNvSpPr/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632" name="Line 32"/>
          <p:cNvSpPr>
            <a:spLocks noChangeShapeType="1"/>
          </p:cNvSpPr>
          <p:nvPr/>
        </p:nvSpPr>
        <p:spPr bwMode="auto">
          <a:xfrm>
            <a:off x="2008188" y="3306195"/>
            <a:ext cx="0" cy="674896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33" name="Line 33"/>
          <p:cNvSpPr>
            <a:spLocks noChangeShapeType="1"/>
          </p:cNvSpPr>
          <p:nvPr/>
        </p:nvSpPr>
        <p:spPr bwMode="auto">
          <a:xfrm>
            <a:off x="4572000" y="3306195"/>
            <a:ext cx="0" cy="674896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34" name="Line 34"/>
          <p:cNvSpPr>
            <a:spLocks noChangeShapeType="1"/>
          </p:cNvSpPr>
          <p:nvPr/>
        </p:nvSpPr>
        <p:spPr bwMode="auto">
          <a:xfrm>
            <a:off x="7135813" y="3306195"/>
            <a:ext cx="0" cy="674896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35" name="Line 35"/>
          <p:cNvSpPr>
            <a:spLocks noChangeShapeType="1"/>
          </p:cNvSpPr>
          <p:nvPr/>
        </p:nvSpPr>
        <p:spPr bwMode="auto">
          <a:xfrm>
            <a:off x="3305175" y="2054859"/>
            <a:ext cx="0" cy="674896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36" name="Line 36"/>
          <p:cNvSpPr>
            <a:spLocks noChangeShapeType="1"/>
          </p:cNvSpPr>
          <p:nvPr/>
        </p:nvSpPr>
        <p:spPr bwMode="auto">
          <a:xfrm>
            <a:off x="5851525" y="2054859"/>
            <a:ext cx="0" cy="674896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37" name="Rectangle 37"/>
          <p:cNvSpPr>
            <a:spLocks noChangeArrowheads="1"/>
          </p:cNvSpPr>
          <p:nvPr/>
        </p:nvSpPr>
        <p:spPr bwMode="auto">
          <a:xfrm>
            <a:off x="1036638" y="4146242"/>
            <a:ext cx="1943100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638" name="Rectangle 38"/>
          <p:cNvSpPr>
            <a:spLocks noChangeArrowheads="1"/>
          </p:cNvSpPr>
          <p:nvPr/>
        </p:nvSpPr>
        <p:spPr bwMode="auto">
          <a:xfrm>
            <a:off x="3595688" y="4146242"/>
            <a:ext cx="1943100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639" name="Rectangle 39"/>
          <p:cNvSpPr>
            <a:spLocks noChangeArrowheads="1"/>
          </p:cNvSpPr>
          <p:nvPr/>
        </p:nvSpPr>
        <p:spPr bwMode="auto">
          <a:xfrm>
            <a:off x="6165850" y="4146242"/>
            <a:ext cx="1943100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640" name="Rectangle 40"/>
          <p:cNvSpPr>
            <a:spLocks noChangeArrowheads="1"/>
          </p:cNvSpPr>
          <p:nvPr/>
        </p:nvSpPr>
        <p:spPr bwMode="auto">
          <a:xfrm>
            <a:off x="2320925" y="1165585"/>
            <a:ext cx="1943100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641" name="Rectangle 41"/>
          <p:cNvSpPr>
            <a:spLocks noChangeArrowheads="1"/>
          </p:cNvSpPr>
          <p:nvPr/>
        </p:nvSpPr>
        <p:spPr bwMode="auto">
          <a:xfrm>
            <a:off x="4879975" y="1165585"/>
            <a:ext cx="1943100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40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98" name="Freeform 22"/>
          <p:cNvSpPr/>
          <p:nvPr/>
        </p:nvSpPr>
        <p:spPr bwMode="auto">
          <a:xfrm>
            <a:off x="4570413" y="1902412"/>
            <a:ext cx="1054100" cy="2102499"/>
          </a:xfrm>
          <a:custGeom>
            <a:avLst/>
            <a:gdLst>
              <a:gd name="T0" fmla="*/ 0 w 347"/>
              <a:gd name="T1" fmla="*/ 0 h 693"/>
              <a:gd name="T2" fmla="*/ 0 w 347"/>
              <a:gd name="T3" fmla="*/ 122 h 693"/>
              <a:gd name="T4" fmla="*/ 225 w 347"/>
              <a:gd name="T5" fmla="*/ 347 h 693"/>
              <a:gd name="T6" fmla="*/ 0 w 347"/>
              <a:gd name="T7" fmla="*/ 572 h 693"/>
              <a:gd name="T8" fmla="*/ 0 w 347"/>
              <a:gd name="T9" fmla="*/ 693 h 693"/>
              <a:gd name="T10" fmla="*/ 347 w 347"/>
              <a:gd name="T11" fmla="*/ 347 h 693"/>
              <a:gd name="T12" fmla="*/ 0 w 347"/>
              <a:gd name="T13" fmla="*/ 0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7" h="693">
                <a:moveTo>
                  <a:pt x="0" y="0"/>
                </a:moveTo>
                <a:cubicBezTo>
                  <a:pt x="0" y="122"/>
                  <a:pt x="0" y="122"/>
                  <a:pt x="0" y="122"/>
                </a:cubicBezTo>
                <a:cubicBezTo>
                  <a:pt x="125" y="122"/>
                  <a:pt x="225" y="222"/>
                  <a:pt x="225" y="347"/>
                </a:cubicBezTo>
                <a:cubicBezTo>
                  <a:pt x="225" y="471"/>
                  <a:pt x="125" y="572"/>
                  <a:pt x="0" y="572"/>
                </a:cubicBezTo>
                <a:cubicBezTo>
                  <a:pt x="0" y="693"/>
                  <a:pt x="0" y="693"/>
                  <a:pt x="0" y="693"/>
                </a:cubicBezTo>
                <a:cubicBezTo>
                  <a:pt x="192" y="693"/>
                  <a:pt x="347" y="538"/>
                  <a:pt x="347" y="347"/>
                </a:cubicBezTo>
                <a:cubicBezTo>
                  <a:pt x="347" y="155"/>
                  <a:pt x="192" y="0"/>
                  <a:pt x="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4599" name="Freeform 23"/>
          <p:cNvSpPr/>
          <p:nvPr/>
        </p:nvSpPr>
        <p:spPr bwMode="auto">
          <a:xfrm>
            <a:off x="3519487" y="1902412"/>
            <a:ext cx="2674938" cy="2102499"/>
          </a:xfrm>
          <a:custGeom>
            <a:avLst/>
            <a:gdLst/>
            <a:ahLst/>
            <a:cxnLst/>
            <a:rect l="l" t="t" r="r" b="b"/>
            <a:pathLst>
              <a:path w="2674938" h="2101850">
                <a:moveTo>
                  <a:pt x="1050925" y="0"/>
                </a:moveTo>
                <a:cubicBezTo>
                  <a:pt x="1050925" y="0"/>
                  <a:pt x="1050925" y="0"/>
                  <a:pt x="1050925" y="3175"/>
                </a:cubicBezTo>
                <a:cubicBezTo>
                  <a:pt x="1169554" y="3175"/>
                  <a:pt x="1509800" y="3175"/>
                  <a:pt x="2485684" y="3175"/>
                </a:cubicBezTo>
                <a:cubicBezTo>
                  <a:pt x="2589774" y="3175"/>
                  <a:pt x="2674938" y="85004"/>
                  <a:pt x="2674938" y="185016"/>
                </a:cubicBezTo>
                <a:cubicBezTo>
                  <a:pt x="2674938" y="285029"/>
                  <a:pt x="2589774" y="369888"/>
                  <a:pt x="2485684" y="369888"/>
                </a:cubicBezTo>
                <a:cubicBezTo>
                  <a:pt x="2485684" y="369888"/>
                  <a:pt x="2485684" y="369888"/>
                  <a:pt x="1050925" y="369888"/>
                </a:cubicBezTo>
                <a:lnTo>
                  <a:pt x="1050925" y="370023"/>
                </a:lnTo>
                <a:cubicBezTo>
                  <a:pt x="674293" y="370023"/>
                  <a:pt x="367520" y="673320"/>
                  <a:pt x="367520" y="1052442"/>
                </a:cubicBezTo>
                <a:cubicBezTo>
                  <a:pt x="367520" y="1428530"/>
                  <a:pt x="674293" y="1734861"/>
                  <a:pt x="1050925" y="1734861"/>
                </a:cubicBezTo>
                <a:cubicBezTo>
                  <a:pt x="1050925" y="1734861"/>
                  <a:pt x="1050925" y="1734861"/>
                  <a:pt x="1050925" y="2101850"/>
                </a:cubicBezTo>
                <a:cubicBezTo>
                  <a:pt x="470790" y="2101850"/>
                  <a:pt x="0" y="1631739"/>
                  <a:pt x="0" y="1052442"/>
                </a:cubicBezTo>
                <a:cubicBezTo>
                  <a:pt x="0" y="491539"/>
                  <a:pt x="436781" y="34749"/>
                  <a:pt x="987425" y="3205"/>
                </a:cubicBezTo>
                <a:lnTo>
                  <a:pt x="987425" y="31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4600" name="Freeform 24"/>
          <p:cNvSpPr/>
          <p:nvPr/>
        </p:nvSpPr>
        <p:spPr bwMode="auto">
          <a:xfrm>
            <a:off x="3887789" y="2272414"/>
            <a:ext cx="682625" cy="1365671"/>
          </a:xfrm>
          <a:custGeom>
            <a:avLst/>
            <a:gdLst>
              <a:gd name="T0" fmla="*/ 0 w 225"/>
              <a:gd name="T1" fmla="*/ 225 h 450"/>
              <a:gd name="T2" fmla="*/ 225 w 225"/>
              <a:gd name="T3" fmla="*/ 450 h 450"/>
              <a:gd name="T4" fmla="*/ 225 w 225"/>
              <a:gd name="T5" fmla="*/ 0 h 450"/>
              <a:gd name="T6" fmla="*/ 0 w 225"/>
              <a:gd name="T7" fmla="*/ 225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" h="450">
                <a:moveTo>
                  <a:pt x="0" y="225"/>
                </a:moveTo>
                <a:cubicBezTo>
                  <a:pt x="0" y="349"/>
                  <a:pt x="101" y="450"/>
                  <a:pt x="225" y="450"/>
                </a:cubicBezTo>
                <a:cubicBezTo>
                  <a:pt x="225" y="0"/>
                  <a:pt x="225" y="0"/>
                  <a:pt x="225" y="0"/>
                </a:cubicBezTo>
                <a:cubicBezTo>
                  <a:pt x="101" y="0"/>
                  <a:pt x="0" y="100"/>
                  <a:pt x="0" y="22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4601" name="Freeform 25"/>
          <p:cNvSpPr/>
          <p:nvPr/>
        </p:nvSpPr>
        <p:spPr bwMode="auto">
          <a:xfrm>
            <a:off x="4570414" y="2272414"/>
            <a:ext cx="682625" cy="1365671"/>
          </a:xfrm>
          <a:custGeom>
            <a:avLst/>
            <a:gdLst>
              <a:gd name="T0" fmla="*/ 225 w 225"/>
              <a:gd name="T1" fmla="*/ 225 h 450"/>
              <a:gd name="T2" fmla="*/ 0 w 225"/>
              <a:gd name="T3" fmla="*/ 0 h 450"/>
              <a:gd name="T4" fmla="*/ 0 w 225"/>
              <a:gd name="T5" fmla="*/ 450 h 450"/>
              <a:gd name="T6" fmla="*/ 225 w 225"/>
              <a:gd name="T7" fmla="*/ 225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" h="450">
                <a:moveTo>
                  <a:pt x="225" y="225"/>
                </a:moveTo>
                <a:cubicBezTo>
                  <a:pt x="225" y="100"/>
                  <a:pt x="125" y="0"/>
                  <a:pt x="0" y="0"/>
                </a:cubicBezTo>
                <a:cubicBezTo>
                  <a:pt x="0" y="450"/>
                  <a:pt x="0" y="450"/>
                  <a:pt x="0" y="450"/>
                </a:cubicBezTo>
                <a:cubicBezTo>
                  <a:pt x="125" y="450"/>
                  <a:pt x="225" y="349"/>
                  <a:pt x="225" y="22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4602" name="Oval 26"/>
          <p:cNvSpPr>
            <a:spLocks noChangeArrowheads="1"/>
          </p:cNvSpPr>
          <p:nvPr/>
        </p:nvSpPr>
        <p:spPr bwMode="auto">
          <a:xfrm>
            <a:off x="4254501" y="2639239"/>
            <a:ext cx="631825" cy="630433"/>
          </a:xfrm>
          <a:prstGeom prst="ellipse">
            <a:avLst/>
          </a:pr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4603" name="Freeform 27"/>
          <p:cNvSpPr>
            <a:spLocks noEditPoints="1"/>
          </p:cNvSpPr>
          <p:nvPr/>
        </p:nvSpPr>
        <p:spPr bwMode="auto">
          <a:xfrm>
            <a:off x="4413250" y="2793275"/>
            <a:ext cx="319088" cy="319186"/>
          </a:xfrm>
          <a:custGeom>
            <a:avLst/>
            <a:gdLst>
              <a:gd name="T0" fmla="*/ 87 w 105"/>
              <a:gd name="T1" fmla="*/ 1 h 105"/>
              <a:gd name="T2" fmla="*/ 91 w 105"/>
              <a:gd name="T3" fmla="*/ 2 h 105"/>
              <a:gd name="T4" fmla="*/ 91 w 105"/>
              <a:gd name="T5" fmla="*/ 2 h 105"/>
              <a:gd name="T6" fmla="*/ 103 w 105"/>
              <a:gd name="T7" fmla="*/ 14 h 105"/>
              <a:gd name="T8" fmla="*/ 103 w 105"/>
              <a:gd name="T9" fmla="*/ 14 h 105"/>
              <a:gd name="T10" fmla="*/ 104 w 105"/>
              <a:gd name="T11" fmla="*/ 18 h 105"/>
              <a:gd name="T12" fmla="*/ 88 w 105"/>
              <a:gd name="T13" fmla="*/ 32 h 105"/>
              <a:gd name="T14" fmla="*/ 77 w 105"/>
              <a:gd name="T15" fmla="*/ 34 h 105"/>
              <a:gd name="T16" fmla="*/ 74 w 105"/>
              <a:gd name="T17" fmla="*/ 76 h 105"/>
              <a:gd name="T18" fmla="*/ 51 w 105"/>
              <a:gd name="T19" fmla="*/ 85 h 105"/>
              <a:gd name="T20" fmla="*/ 19 w 105"/>
              <a:gd name="T21" fmla="*/ 53 h 105"/>
              <a:gd name="T22" fmla="*/ 51 w 105"/>
              <a:gd name="T23" fmla="*/ 21 h 105"/>
              <a:gd name="T24" fmla="*/ 75 w 105"/>
              <a:gd name="T25" fmla="*/ 24 h 105"/>
              <a:gd name="T26" fmla="*/ 73 w 105"/>
              <a:gd name="T27" fmla="*/ 14 h 105"/>
              <a:gd name="T28" fmla="*/ 93 w 105"/>
              <a:gd name="T29" fmla="*/ 41 h 105"/>
              <a:gd name="T30" fmla="*/ 101 w 105"/>
              <a:gd name="T31" fmla="*/ 38 h 105"/>
              <a:gd name="T32" fmla="*/ 103 w 105"/>
              <a:gd name="T33" fmla="*/ 53 h 105"/>
              <a:gd name="T34" fmla="*/ 51 w 105"/>
              <a:gd name="T35" fmla="*/ 105 h 105"/>
              <a:gd name="T36" fmla="*/ 0 w 105"/>
              <a:gd name="T37" fmla="*/ 53 h 105"/>
              <a:gd name="T38" fmla="*/ 51 w 105"/>
              <a:gd name="T39" fmla="*/ 2 h 105"/>
              <a:gd name="T40" fmla="*/ 66 w 105"/>
              <a:gd name="T41" fmla="*/ 4 h 105"/>
              <a:gd name="T42" fmla="*/ 64 w 105"/>
              <a:gd name="T43" fmla="*/ 12 h 105"/>
              <a:gd name="T44" fmla="*/ 51 w 105"/>
              <a:gd name="T45" fmla="*/ 10 h 105"/>
              <a:gd name="T46" fmla="*/ 8 w 105"/>
              <a:gd name="T47" fmla="*/ 53 h 105"/>
              <a:gd name="T48" fmla="*/ 51 w 105"/>
              <a:gd name="T49" fmla="*/ 97 h 105"/>
              <a:gd name="T50" fmla="*/ 95 w 105"/>
              <a:gd name="T51" fmla="*/ 53 h 105"/>
              <a:gd name="T52" fmla="*/ 93 w 105"/>
              <a:gd name="T53" fmla="*/ 41 h 105"/>
              <a:gd name="T54" fmla="*/ 51 w 105"/>
              <a:gd name="T55" fmla="*/ 39 h 105"/>
              <a:gd name="T56" fmla="*/ 67 w 105"/>
              <a:gd name="T57" fmla="*/ 32 h 105"/>
              <a:gd name="T58" fmla="*/ 32 w 105"/>
              <a:gd name="T59" fmla="*/ 34 h 105"/>
              <a:gd name="T60" fmla="*/ 32 w 105"/>
              <a:gd name="T61" fmla="*/ 34 h 105"/>
              <a:gd name="T62" fmla="*/ 32 w 105"/>
              <a:gd name="T63" fmla="*/ 73 h 105"/>
              <a:gd name="T64" fmla="*/ 71 w 105"/>
              <a:gd name="T65" fmla="*/ 73 h 105"/>
              <a:gd name="T66" fmla="*/ 79 w 105"/>
              <a:gd name="T67" fmla="*/ 53 h 105"/>
              <a:gd name="T68" fmla="*/ 64 w 105"/>
              <a:gd name="T69" fmla="*/ 46 h 105"/>
              <a:gd name="T70" fmla="*/ 62 w 105"/>
              <a:gd name="T71" fmla="*/ 64 h 105"/>
              <a:gd name="T72" fmla="*/ 51 w 105"/>
              <a:gd name="T73" fmla="*/ 68 h 105"/>
              <a:gd name="T74" fmla="*/ 37 w 105"/>
              <a:gd name="T75" fmla="*/ 53 h 105"/>
              <a:gd name="T76" fmla="*/ 41 w 105"/>
              <a:gd name="T77" fmla="*/ 43 h 105"/>
              <a:gd name="T78" fmla="*/ 55 w 105"/>
              <a:gd name="T79" fmla="*/ 44 h 105"/>
              <a:gd name="T80" fmla="*/ 51 w 105"/>
              <a:gd name="T81" fmla="*/ 44 h 105"/>
              <a:gd name="T82" fmla="*/ 42 w 105"/>
              <a:gd name="T83" fmla="*/ 53 h 105"/>
              <a:gd name="T84" fmla="*/ 51 w 105"/>
              <a:gd name="T85" fmla="*/ 63 h 105"/>
              <a:gd name="T86" fmla="*/ 58 w 105"/>
              <a:gd name="T87" fmla="*/ 60 h 105"/>
              <a:gd name="T88" fmla="*/ 61 w 105"/>
              <a:gd name="T89" fmla="*/ 50 h 105"/>
              <a:gd name="T90" fmla="*/ 49 w 105"/>
              <a:gd name="T91" fmla="*/ 56 h 105"/>
              <a:gd name="T92" fmla="*/ 55 w 105"/>
              <a:gd name="T93" fmla="*/ 44 h 105"/>
              <a:gd name="T94" fmla="*/ 87 w 105"/>
              <a:gd name="T95" fmla="*/ 7 h 105"/>
              <a:gd name="T96" fmla="*/ 79 w 105"/>
              <a:gd name="T97" fmla="*/ 22 h 105"/>
              <a:gd name="T98" fmla="*/ 87 w 105"/>
              <a:gd name="T99" fmla="*/ 7 h 105"/>
              <a:gd name="T100" fmla="*/ 92 w 105"/>
              <a:gd name="T101" fmla="*/ 16 h 105"/>
              <a:gd name="T102" fmla="*/ 88 w 105"/>
              <a:gd name="T103" fmla="*/ 27 h 105"/>
              <a:gd name="T104" fmla="*/ 92 w 105"/>
              <a:gd name="T105" fmla="*/ 16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5" h="105">
                <a:moveTo>
                  <a:pt x="73" y="14"/>
                </a:moveTo>
                <a:cubicBezTo>
                  <a:pt x="87" y="1"/>
                  <a:pt x="87" y="1"/>
                  <a:pt x="87" y="1"/>
                </a:cubicBezTo>
                <a:cubicBezTo>
                  <a:pt x="88" y="0"/>
                  <a:pt x="89" y="0"/>
                  <a:pt x="90" y="1"/>
                </a:cubicBezTo>
                <a:cubicBezTo>
                  <a:pt x="91" y="1"/>
                  <a:pt x="91" y="2"/>
                  <a:pt x="91" y="2"/>
                </a:cubicBezTo>
                <a:cubicBezTo>
                  <a:pt x="91" y="2"/>
                  <a:pt x="91" y="2"/>
                  <a:pt x="91" y="2"/>
                </a:cubicBezTo>
                <a:cubicBezTo>
                  <a:pt x="91" y="2"/>
                  <a:pt x="91" y="2"/>
                  <a:pt x="91" y="2"/>
                </a:cubicBezTo>
                <a:cubicBezTo>
                  <a:pt x="94" y="11"/>
                  <a:pt x="94" y="11"/>
                  <a:pt x="94" y="11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4" y="14"/>
                  <a:pt x="104" y="14"/>
                </a:cubicBezTo>
                <a:cubicBezTo>
                  <a:pt x="105" y="15"/>
                  <a:pt x="105" y="17"/>
                  <a:pt x="104" y="18"/>
                </a:cubicBezTo>
                <a:cubicBezTo>
                  <a:pt x="91" y="31"/>
                  <a:pt x="91" y="31"/>
                  <a:pt x="91" y="31"/>
                </a:cubicBezTo>
                <a:cubicBezTo>
                  <a:pt x="90" y="32"/>
                  <a:pt x="89" y="32"/>
                  <a:pt x="88" y="32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81" y="39"/>
                  <a:pt x="83" y="46"/>
                  <a:pt x="83" y="53"/>
                </a:cubicBezTo>
                <a:cubicBezTo>
                  <a:pt x="83" y="62"/>
                  <a:pt x="80" y="70"/>
                  <a:pt x="74" y="76"/>
                </a:cubicBezTo>
                <a:cubicBezTo>
                  <a:pt x="74" y="76"/>
                  <a:pt x="74" y="76"/>
                  <a:pt x="74" y="76"/>
                </a:cubicBezTo>
                <a:cubicBezTo>
                  <a:pt x="68" y="82"/>
                  <a:pt x="60" y="85"/>
                  <a:pt x="51" y="85"/>
                </a:cubicBezTo>
                <a:cubicBezTo>
                  <a:pt x="43" y="85"/>
                  <a:pt x="35" y="82"/>
                  <a:pt x="29" y="76"/>
                </a:cubicBezTo>
                <a:cubicBezTo>
                  <a:pt x="23" y="70"/>
                  <a:pt x="19" y="62"/>
                  <a:pt x="19" y="53"/>
                </a:cubicBezTo>
                <a:cubicBezTo>
                  <a:pt x="19" y="45"/>
                  <a:pt x="23" y="37"/>
                  <a:pt x="29" y="31"/>
                </a:cubicBezTo>
                <a:cubicBezTo>
                  <a:pt x="35" y="25"/>
                  <a:pt x="43" y="21"/>
                  <a:pt x="51" y="21"/>
                </a:cubicBezTo>
                <a:cubicBezTo>
                  <a:pt x="59" y="21"/>
                  <a:pt x="66" y="24"/>
                  <a:pt x="71" y="28"/>
                </a:cubicBezTo>
                <a:cubicBezTo>
                  <a:pt x="75" y="24"/>
                  <a:pt x="75" y="24"/>
                  <a:pt x="75" y="24"/>
                </a:cubicBezTo>
                <a:cubicBezTo>
                  <a:pt x="73" y="17"/>
                  <a:pt x="73" y="17"/>
                  <a:pt x="73" y="17"/>
                </a:cubicBezTo>
                <a:cubicBezTo>
                  <a:pt x="73" y="16"/>
                  <a:pt x="73" y="15"/>
                  <a:pt x="73" y="14"/>
                </a:cubicBezTo>
                <a:close/>
                <a:moveTo>
                  <a:pt x="93" y="41"/>
                </a:moveTo>
                <a:cubicBezTo>
                  <a:pt x="93" y="41"/>
                  <a:pt x="93" y="41"/>
                  <a:pt x="93" y="41"/>
                </a:cubicBezTo>
                <a:cubicBezTo>
                  <a:pt x="92" y="39"/>
                  <a:pt x="94" y="36"/>
                  <a:pt x="96" y="36"/>
                </a:cubicBezTo>
                <a:cubicBezTo>
                  <a:pt x="98" y="35"/>
                  <a:pt x="100" y="36"/>
                  <a:pt x="101" y="38"/>
                </a:cubicBezTo>
                <a:cubicBezTo>
                  <a:pt x="102" y="41"/>
                  <a:pt x="102" y="43"/>
                  <a:pt x="102" y="46"/>
                </a:cubicBezTo>
                <a:cubicBezTo>
                  <a:pt x="103" y="48"/>
                  <a:pt x="103" y="51"/>
                  <a:pt x="103" y="53"/>
                </a:cubicBezTo>
                <a:cubicBezTo>
                  <a:pt x="103" y="68"/>
                  <a:pt x="97" y="81"/>
                  <a:pt x="88" y="90"/>
                </a:cubicBezTo>
                <a:cubicBezTo>
                  <a:pt x="79" y="99"/>
                  <a:pt x="66" y="105"/>
                  <a:pt x="51" y="105"/>
                </a:cubicBezTo>
                <a:cubicBezTo>
                  <a:pt x="37" y="105"/>
                  <a:pt x="24" y="99"/>
                  <a:pt x="15" y="90"/>
                </a:cubicBezTo>
                <a:cubicBezTo>
                  <a:pt x="6" y="81"/>
                  <a:pt x="0" y="68"/>
                  <a:pt x="0" y="53"/>
                </a:cubicBezTo>
                <a:cubicBezTo>
                  <a:pt x="0" y="39"/>
                  <a:pt x="6" y="26"/>
                  <a:pt x="15" y="17"/>
                </a:cubicBezTo>
                <a:cubicBezTo>
                  <a:pt x="24" y="8"/>
                  <a:pt x="37" y="2"/>
                  <a:pt x="51" y="2"/>
                </a:cubicBezTo>
                <a:cubicBezTo>
                  <a:pt x="54" y="2"/>
                  <a:pt x="57" y="2"/>
                  <a:pt x="59" y="2"/>
                </a:cubicBezTo>
                <a:cubicBezTo>
                  <a:pt x="62" y="3"/>
                  <a:pt x="64" y="3"/>
                  <a:pt x="66" y="4"/>
                </a:cubicBezTo>
                <a:cubicBezTo>
                  <a:pt x="69" y="5"/>
                  <a:pt x="70" y="7"/>
                  <a:pt x="69" y="9"/>
                </a:cubicBezTo>
                <a:cubicBezTo>
                  <a:pt x="69" y="11"/>
                  <a:pt x="66" y="13"/>
                  <a:pt x="64" y="12"/>
                </a:cubicBezTo>
                <a:cubicBezTo>
                  <a:pt x="62" y="11"/>
                  <a:pt x="60" y="11"/>
                  <a:pt x="58" y="11"/>
                </a:cubicBezTo>
                <a:cubicBezTo>
                  <a:pt x="56" y="10"/>
                  <a:pt x="54" y="10"/>
                  <a:pt x="51" y="10"/>
                </a:cubicBezTo>
                <a:cubicBezTo>
                  <a:pt x="39" y="10"/>
                  <a:pt x="29" y="15"/>
                  <a:pt x="21" y="23"/>
                </a:cubicBezTo>
                <a:cubicBezTo>
                  <a:pt x="13" y="31"/>
                  <a:pt x="8" y="41"/>
                  <a:pt x="8" y="53"/>
                </a:cubicBezTo>
                <a:cubicBezTo>
                  <a:pt x="8" y="65"/>
                  <a:pt x="13" y="76"/>
                  <a:pt x="21" y="84"/>
                </a:cubicBezTo>
                <a:cubicBezTo>
                  <a:pt x="29" y="92"/>
                  <a:pt x="39" y="97"/>
                  <a:pt x="51" y="97"/>
                </a:cubicBezTo>
                <a:cubicBezTo>
                  <a:pt x="63" y="97"/>
                  <a:pt x="74" y="92"/>
                  <a:pt x="82" y="84"/>
                </a:cubicBezTo>
                <a:cubicBezTo>
                  <a:pt x="90" y="76"/>
                  <a:pt x="95" y="65"/>
                  <a:pt x="95" y="53"/>
                </a:cubicBezTo>
                <a:cubicBezTo>
                  <a:pt x="95" y="51"/>
                  <a:pt x="95" y="49"/>
                  <a:pt x="94" y="47"/>
                </a:cubicBezTo>
                <a:cubicBezTo>
                  <a:pt x="94" y="45"/>
                  <a:pt x="94" y="43"/>
                  <a:pt x="93" y="41"/>
                </a:cubicBezTo>
                <a:close/>
                <a:moveTo>
                  <a:pt x="51" y="39"/>
                </a:moveTo>
                <a:cubicBezTo>
                  <a:pt x="51" y="39"/>
                  <a:pt x="51" y="39"/>
                  <a:pt x="51" y="39"/>
                </a:cubicBezTo>
                <a:cubicBezTo>
                  <a:pt x="54" y="39"/>
                  <a:pt x="56" y="39"/>
                  <a:pt x="59" y="41"/>
                </a:cubicBezTo>
                <a:cubicBezTo>
                  <a:pt x="67" y="32"/>
                  <a:pt x="67" y="32"/>
                  <a:pt x="67" y="32"/>
                </a:cubicBezTo>
                <a:cubicBezTo>
                  <a:pt x="63" y="28"/>
                  <a:pt x="57" y="26"/>
                  <a:pt x="51" y="26"/>
                </a:cubicBezTo>
                <a:cubicBezTo>
                  <a:pt x="44" y="26"/>
                  <a:pt x="37" y="29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27" y="39"/>
                  <a:pt x="24" y="46"/>
                  <a:pt x="24" y="53"/>
                </a:cubicBezTo>
                <a:cubicBezTo>
                  <a:pt x="24" y="61"/>
                  <a:pt x="27" y="68"/>
                  <a:pt x="32" y="73"/>
                </a:cubicBezTo>
                <a:cubicBezTo>
                  <a:pt x="37" y="78"/>
                  <a:pt x="44" y="81"/>
                  <a:pt x="51" y="81"/>
                </a:cubicBezTo>
                <a:cubicBezTo>
                  <a:pt x="59" y="81"/>
                  <a:pt x="66" y="78"/>
                  <a:pt x="71" y="73"/>
                </a:cubicBezTo>
                <a:cubicBezTo>
                  <a:pt x="71" y="73"/>
                  <a:pt x="71" y="73"/>
                  <a:pt x="71" y="73"/>
                </a:cubicBezTo>
                <a:cubicBezTo>
                  <a:pt x="76" y="68"/>
                  <a:pt x="79" y="61"/>
                  <a:pt x="79" y="53"/>
                </a:cubicBezTo>
                <a:cubicBezTo>
                  <a:pt x="79" y="47"/>
                  <a:pt x="77" y="42"/>
                  <a:pt x="73" y="37"/>
                </a:cubicBezTo>
                <a:cubicBezTo>
                  <a:pt x="64" y="46"/>
                  <a:pt x="64" y="46"/>
                  <a:pt x="64" y="46"/>
                </a:cubicBezTo>
                <a:cubicBezTo>
                  <a:pt x="65" y="48"/>
                  <a:pt x="66" y="51"/>
                  <a:pt x="66" y="53"/>
                </a:cubicBezTo>
                <a:cubicBezTo>
                  <a:pt x="66" y="57"/>
                  <a:pt x="64" y="61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59" y="66"/>
                  <a:pt x="55" y="68"/>
                  <a:pt x="51" y="68"/>
                </a:cubicBezTo>
                <a:cubicBezTo>
                  <a:pt x="47" y="68"/>
                  <a:pt x="44" y="66"/>
                  <a:pt x="41" y="64"/>
                </a:cubicBezTo>
                <a:cubicBezTo>
                  <a:pt x="38" y="61"/>
                  <a:pt x="37" y="57"/>
                  <a:pt x="37" y="53"/>
                </a:cubicBezTo>
                <a:cubicBezTo>
                  <a:pt x="37" y="49"/>
                  <a:pt x="38" y="46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4" y="40"/>
                  <a:pt x="47" y="39"/>
                  <a:pt x="51" y="39"/>
                </a:cubicBezTo>
                <a:close/>
                <a:moveTo>
                  <a:pt x="55" y="44"/>
                </a:moveTo>
                <a:cubicBezTo>
                  <a:pt x="55" y="44"/>
                  <a:pt x="55" y="44"/>
                  <a:pt x="55" y="44"/>
                </a:cubicBezTo>
                <a:cubicBezTo>
                  <a:pt x="54" y="44"/>
                  <a:pt x="53" y="44"/>
                  <a:pt x="51" y="44"/>
                </a:cubicBezTo>
                <a:cubicBezTo>
                  <a:pt x="49" y="44"/>
                  <a:pt x="46" y="45"/>
                  <a:pt x="45" y="46"/>
                </a:cubicBezTo>
                <a:cubicBezTo>
                  <a:pt x="43" y="48"/>
                  <a:pt x="42" y="51"/>
                  <a:pt x="42" y="53"/>
                </a:cubicBezTo>
                <a:cubicBezTo>
                  <a:pt x="42" y="56"/>
                  <a:pt x="43" y="59"/>
                  <a:pt x="45" y="60"/>
                </a:cubicBezTo>
                <a:cubicBezTo>
                  <a:pt x="46" y="62"/>
                  <a:pt x="49" y="63"/>
                  <a:pt x="51" y="63"/>
                </a:cubicBezTo>
                <a:cubicBezTo>
                  <a:pt x="54" y="63"/>
                  <a:pt x="57" y="62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60" y="59"/>
                  <a:pt x="61" y="56"/>
                  <a:pt x="61" y="53"/>
                </a:cubicBezTo>
                <a:cubicBezTo>
                  <a:pt x="61" y="52"/>
                  <a:pt x="61" y="51"/>
                  <a:pt x="61" y="50"/>
                </a:cubicBezTo>
                <a:cubicBezTo>
                  <a:pt x="54" y="56"/>
                  <a:pt x="54" y="56"/>
                  <a:pt x="54" y="56"/>
                </a:cubicBezTo>
                <a:cubicBezTo>
                  <a:pt x="53" y="58"/>
                  <a:pt x="50" y="58"/>
                  <a:pt x="49" y="56"/>
                </a:cubicBezTo>
                <a:cubicBezTo>
                  <a:pt x="47" y="55"/>
                  <a:pt x="47" y="52"/>
                  <a:pt x="49" y="51"/>
                </a:cubicBezTo>
                <a:cubicBezTo>
                  <a:pt x="55" y="44"/>
                  <a:pt x="55" y="44"/>
                  <a:pt x="55" y="44"/>
                </a:cubicBezTo>
                <a:close/>
                <a:moveTo>
                  <a:pt x="87" y="7"/>
                </a:moveTo>
                <a:cubicBezTo>
                  <a:pt x="87" y="7"/>
                  <a:pt x="87" y="7"/>
                  <a:pt x="87" y="7"/>
                </a:cubicBezTo>
                <a:cubicBezTo>
                  <a:pt x="78" y="17"/>
                  <a:pt x="78" y="17"/>
                  <a:pt x="78" y="17"/>
                </a:cubicBezTo>
                <a:cubicBezTo>
                  <a:pt x="79" y="22"/>
                  <a:pt x="79" y="22"/>
                  <a:pt x="79" y="22"/>
                </a:cubicBezTo>
                <a:cubicBezTo>
                  <a:pt x="89" y="13"/>
                  <a:pt x="89" y="13"/>
                  <a:pt x="89" y="13"/>
                </a:cubicBezTo>
                <a:cubicBezTo>
                  <a:pt x="87" y="7"/>
                  <a:pt x="87" y="7"/>
                  <a:pt x="87" y="7"/>
                </a:cubicBezTo>
                <a:close/>
                <a:moveTo>
                  <a:pt x="92" y="16"/>
                </a:moveTo>
                <a:cubicBezTo>
                  <a:pt x="92" y="16"/>
                  <a:pt x="92" y="16"/>
                  <a:pt x="92" y="16"/>
                </a:cubicBezTo>
                <a:cubicBezTo>
                  <a:pt x="83" y="25"/>
                  <a:pt x="83" y="25"/>
                  <a:pt x="83" y="25"/>
                </a:cubicBezTo>
                <a:cubicBezTo>
                  <a:pt x="88" y="27"/>
                  <a:pt x="88" y="27"/>
                  <a:pt x="88" y="27"/>
                </a:cubicBezTo>
                <a:cubicBezTo>
                  <a:pt x="97" y="18"/>
                  <a:pt x="97" y="18"/>
                  <a:pt x="97" y="18"/>
                </a:cubicBezTo>
                <a:cubicBezTo>
                  <a:pt x="92" y="16"/>
                  <a:pt x="92" y="16"/>
                  <a:pt x="92" y="1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4604" name="Freeform 28"/>
          <p:cNvSpPr/>
          <p:nvPr/>
        </p:nvSpPr>
        <p:spPr bwMode="auto">
          <a:xfrm>
            <a:off x="2946401" y="3269672"/>
            <a:ext cx="1668463" cy="368414"/>
          </a:xfrm>
          <a:custGeom>
            <a:avLst/>
            <a:gdLst>
              <a:gd name="T0" fmla="*/ 61 w 535"/>
              <a:gd name="T1" fmla="*/ 0 h 121"/>
              <a:gd name="T2" fmla="*/ 0 w 535"/>
              <a:gd name="T3" fmla="*/ 60 h 121"/>
              <a:gd name="T4" fmla="*/ 61 w 535"/>
              <a:gd name="T5" fmla="*/ 121 h 121"/>
              <a:gd name="T6" fmla="*/ 535 w 535"/>
              <a:gd name="T7" fmla="*/ 121 h 121"/>
              <a:gd name="T8" fmla="*/ 535 w 535"/>
              <a:gd name="T9" fmla="*/ 0 h 121"/>
              <a:gd name="T10" fmla="*/ 61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61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1"/>
                  <a:pt x="61" y="121"/>
                </a:cubicBezTo>
                <a:cubicBezTo>
                  <a:pt x="535" y="121"/>
                  <a:pt x="535" y="121"/>
                  <a:pt x="535" y="121"/>
                </a:cubicBezTo>
                <a:cubicBezTo>
                  <a:pt x="535" y="0"/>
                  <a:pt x="535" y="0"/>
                  <a:pt x="535" y="0"/>
                </a:cubicBezTo>
                <a:lnTo>
                  <a:pt x="6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4605" name="Freeform 29"/>
          <p:cNvSpPr/>
          <p:nvPr/>
        </p:nvSpPr>
        <p:spPr bwMode="auto">
          <a:xfrm>
            <a:off x="2946401" y="3638086"/>
            <a:ext cx="1668463" cy="366826"/>
          </a:xfrm>
          <a:custGeom>
            <a:avLst/>
            <a:gdLst>
              <a:gd name="T0" fmla="*/ 61 w 535"/>
              <a:gd name="T1" fmla="*/ 0 h 121"/>
              <a:gd name="T2" fmla="*/ 0 w 535"/>
              <a:gd name="T3" fmla="*/ 60 h 121"/>
              <a:gd name="T4" fmla="*/ 61 w 535"/>
              <a:gd name="T5" fmla="*/ 121 h 121"/>
              <a:gd name="T6" fmla="*/ 535 w 535"/>
              <a:gd name="T7" fmla="*/ 121 h 121"/>
              <a:gd name="T8" fmla="*/ 535 w 535"/>
              <a:gd name="T9" fmla="*/ 0 h 121"/>
              <a:gd name="T10" fmla="*/ 61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61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1"/>
                  <a:pt x="61" y="121"/>
                </a:cubicBezTo>
                <a:cubicBezTo>
                  <a:pt x="535" y="121"/>
                  <a:pt x="535" y="121"/>
                  <a:pt x="535" y="121"/>
                </a:cubicBezTo>
                <a:cubicBezTo>
                  <a:pt x="535" y="0"/>
                  <a:pt x="535" y="0"/>
                  <a:pt x="535" y="0"/>
                </a:cubicBezTo>
                <a:lnTo>
                  <a:pt x="61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4607" name="Freeform 31"/>
          <p:cNvSpPr/>
          <p:nvPr/>
        </p:nvSpPr>
        <p:spPr bwMode="auto">
          <a:xfrm>
            <a:off x="4506914" y="2272415"/>
            <a:ext cx="1687513" cy="366826"/>
          </a:xfrm>
          <a:custGeom>
            <a:avLst/>
            <a:gdLst>
              <a:gd name="T0" fmla="*/ 475 w 535"/>
              <a:gd name="T1" fmla="*/ 0 h 121"/>
              <a:gd name="T2" fmla="*/ 0 w 535"/>
              <a:gd name="T3" fmla="*/ 0 h 121"/>
              <a:gd name="T4" fmla="*/ 0 w 535"/>
              <a:gd name="T5" fmla="*/ 121 h 121"/>
              <a:gd name="T6" fmla="*/ 475 w 535"/>
              <a:gd name="T7" fmla="*/ 121 h 121"/>
              <a:gd name="T8" fmla="*/ 535 w 535"/>
              <a:gd name="T9" fmla="*/ 60 h 121"/>
              <a:gd name="T10" fmla="*/ 475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47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475" y="121"/>
                  <a:pt x="475" y="121"/>
                  <a:pt x="475" y="121"/>
                </a:cubicBezTo>
                <a:cubicBezTo>
                  <a:pt x="508" y="121"/>
                  <a:pt x="535" y="93"/>
                  <a:pt x="535" y="60"/>
                </a:cubicBezTo>
                <a:cubicBezTo>
                  <a:pt x="535" y="27"/>
                  <a:pt x="508" y="0"/>
                  <a:pt x="47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grpSp>
        <p:nvGrpSpPr>
          <p:cNvPr id="24608" name="Group 32"/>
          <p:cNvGrpSpPr/>
          <p:nvPr/>
        </p:nvGrpSpPr>
        <p:grpSpPr bwMode="auto">
          <a:xfrm flipH="1">
            <a:off x="6967538" y="3241088"/>
            <a:ext cx="196850" cy="247726"/>
            <a:chOff x="0" y="0"/>
            <a:chExt cx="127" cy="163"/>
          </a:xfrm>
          <a:solidFill>
            <a:schemeClr val="accent2"/>
          </a:solidFill>
        </p:grpSpPr>
        <p:sp>
          <p:nvSpPr>
            <p:cNvPr id="24609" name="Freeform 33"/>
            <p:cNvSpPr/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4610" name="Freeform 34"/>
            <p:cNvSpPr/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4611" name="Freeform 35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4612" name="Freeform 36"/>
            <p:cNvSpPr/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4613" name="Freeform 37"/>
            <p:cNvSpPr/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</p:grpSp>
      <p:sp>
        <p:nvSpPr>
          <p:cNvPr id="24614" name="Freeform 38"/>
          <p:cNvSpPr>
            <a:spLocks noEditPoints="1"/>
          </p:cNvSpPr>
          <p:nvPr/>
        </p:nvSpPr>
        <p:spPr bwMode="auto">
          <a:xfrm flipH="1">
            <a:off x="6877051" y="1946876"/>
            <a:ext cx="301625" cy="203263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4615" name="Rectangle 39"/>
          <p:cNvSpPr>
            <a:spLocks noChangeArrowheads="1"/>
          </p:cNvSpPr>
          <p:nvPr/>
        </p:nvSpPr>
        <p:spPr bwMode="auto">
          <a:xfrm>
            <a:off x="6300789" y="2242242"/>
            <a:ext cx="2592387" cy="458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616" name="Text Box 40"/>
          <p:cNvSpPr txBox="1">
            <a:spLocks noChangeArrowheads="1"/>
          </p:cNvSpPr>
          <p:nvPr/>
        </p:nvSpPr>
        <p:spPr bwMode="auto">
          <a:xfrm>
            <a:off x="6300788" y="1823013"/>
            <a:ext cx="5277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</a:p>
        </p:txBody>
      </p:sp>
      <p:sp>
        <p:nvSpPr>
          <p:cNvPr id="24617" name="Rectangle 41"/>
          <p:cNvSpPr>
            <a:spLocks noChangeArrowheads="1"/>
          </p:cNvSpPr>
          <p:nvPr/>
        </p:nvSpPr>
        <p:spPr bwMode="auto">
          <a:xfrm>
            <a:off x="6300789" y="3557097"/>
            <a:ext cx="2592387" cy="458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618" name="Text Box 42"/>
          <p:cNvSpPr txBox="1">
            <a:spLocks noChangeArrowheads="1"/>
          </p:cNvSpPr>
          <p:nvPr/>
        </p:nvSpPr>
        <p:spPr bwMode="auto">
          <a:xfrm>
            <a:off x="6300788" y="3137869"/>
            <a:ext cx="5325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</a:p>
        </p:txBody>
      </p:sp>
      <p:sp>
        <p:nvSpPr>
          <p:cNvPr id="24619" name="Rectangle 43"/>
          <p:cNvSpPr>
            <a:spLocks noChangeArrowheads="1"/>
          </p:cNvSpPr>
          <p:nvPr/>
        </p:nvSpPr>
        <p:spPr bwMode="auto">
          <a:xfrm>
            <a:off x="250825" y="3557097"/>
            <a:ext cx="2592388" cy="458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620" name="Text Box 44"/>
          <p:cNvSpPr txBox="1">
            <a:spLocks noChangeArrowheads="1"/>
          </p:cNvSpPr>
          <p:nvPr/>
        </p:nvSpPr>
        <p:spPr bwMode="auto">
          <a:xfrm>
            <a:off x="2339316" y="3137869"/>
            <a:ext cx="5277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</a:p>
        </p:txBody>
      </p:sp>
      <p:grpSp>
        <p:nvGrpSpPr>
          <p:cNvPr id="24621" name="Group 45"/>
          <p:cNvGrpSpPr/>
          <p:nvPr/>
        </p:nvGrpSpPr>
        <p:grpSpPr bwMode="auto">
          <a:xfrm flipH="1">
            <a:off x="2003425" y="1935761"/>
            <a:ext cx="209550" cy="257254"/>
            <a:chOff x="0" y="0"/>
            <a:chExt cx="134" cy="163"/>
          </a:xfrm>
          <a:solidFill>
            <a:schemeClr val="accent3"/>
          </a:solidFill>
        </p:grpSpPr>
        <p:sp>
          <p:nvSpPr>
            <p:cNvPr id="24622" name="Freeform 46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4623" name="Rectangle 47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4624" name="Rectangle 48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</p:grpSp>
      <p:sp>
        <p:nvSpPr>
          <p:cNvPr id="24625" name="Rectangle 49"/>
          <p:cNvSpPr>
            <a:spLocks noChangeArrowheads="1"/>
          </p:cNvSpPr>
          <p:nvPr/>
        </p:nvSpPr>
        <p:spPr bwMode="auto">
          <a:xfrm>
            <a:off x="250825" y="2248594"/>
            <a:ext cx="2592388" cy="458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626" name="Text Box 50"/>
          <p:cNvSpPr txBox="1">
            <a:spLocks noChangeArrowheads="1"/>
          </p:cNvSpPr>
          <p:nvPr/>
        </p:nvSpPr>
        <p:spPr bwMode="auto">
          <a:xfrm>
            <a:off x="2392215" y="1829365"/>
            <a:ext cx="47481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</a:p>
        </p:txBody>
      </p:sp>
      <p:sp>
        <p:nvSpPr>
          <p:cNvPr id="24627" name="Freeform 51"/>
          <p:cNvSpPr>
            <a:spLocks noEditPoints="1"/>
          </p:cNvSpPr>
          <p:nvPr/>
        </p:nvSpPr>
        <p:spPr bwMode="auto">
          <a:xfrm>
            <a:off x="2005013" y="3244264"/>
            <a:ext cx="233362" cy="242962"/>
          </a:xfrm>
          <a:custGeom>
            <a:avLst/>
            <a:gdLst>
              <a:gd name="T0" fmla="*/ 123 w 144"/>
              <a:gd name="T1" fmla="*/ 21 h 151"/>
              <a:gd name="T2" fmla="*/ 127 w 144"/>
              <a:gd name="T3" fmla="*/ 119 h 151"/>
              <a:gd name="T4" fmla="*/ 133 w 144"/>
              <a:gd name="T5" fmla="*/ 76 h 151"/>
              <a:gd name="T6" fmla="*/ 108 w 144"/>
              <a:gd name="T7" fmla="*/ 101 h 151"/>
              <a:gd name="T8" fmla="*/ 105 w 144"/>
              <a:gd name="T9" fmla="*/ 76 h 151"/>
              <a:gd name="T10" fmla="*/ 42 w 144"/>
              <a:gd name="T11" fmla="*/ 100 h 151"/>
              <a:gd name="T12" fmla="*/ 32 w 144"/>
              <a:gd name="T13" fmla="*/ 76 h 151"/>
              <a:gd name="T14" fmla="*/ 25 w 144"/>
              <a:gd name="T15" fmla="*/ 112 h 151"/>
              <a:gd name="T16" fmla="*/ 0 w 144"/>
              <a:gd name="T17" fmla="*/ 72 h 151"/>
              <a:gd name="T18" fmla="*/ 72 w 144"/>
              <a:gd name="T19" fmla="*/ 0 h 151"/>
              <a:gd name="T20" fmla="*/ 94 w 144"/>
              <a:gd name="T21" fmla="*/ 131 h 151"/>
              <a:gd name="T22" fmla="*/ 88 w 144"/>
              <a:gd name="T23" fmla="*/ 151 h 151"/>
              <a:gd name="T24" fmla="*/ 56 w 144"/>
              <a:gd name="T25" fmla="*/ 151 h 151"/>
              <a:gd name="T26" fmla="*/ 50 w 144"/>
              <a:gd name="T27" fmla="*/ 146 h 151"/>
              <a:gd name="T28" fmla="*/ 33 w 144"/>
              <a:gd name="T29" fmla="*/ 131 h 151"/>
              <a:gd name="T30" fmla="*/ 29 w 144"/>
              <a:gd name="T31" fmla="*/ 121 h 151"/>
              <a:gd name="T32" fmla="*/ 76 w 144"/>
              <a:gd name="T33" fmla="*/ 83 h 151"/>
              <a:gd name="T34" fmla="*/ 115 w 144"/>
              <a:gd name="T35" fmla="*/ 121 h 151"/>
              <a:gd name="T36" fmla="*/ 111 w 144"/>
              <a:gd name="T37" fmla="*/ 131 h 151"/>
              <a:gd name="T38" fmla="*/ 94 w 144"/>
              <a:gd name="T39" fmla="*/ 131 h 151"/>
              <a:gd name="T40" fmla="*/ 83 w 144"/>
              <a:gd name="T41" fmla="*/ 140 h 151"/>
              <a:gd name="T42" fmla="*/ 83 w 144"/>
              <a:gd name="T43" fmla="*/ 125 h 151"/>
              <a:gd name="T44" fmla="*/ 97 w 144"/>
              <a:gd name="T45" fmla="*/ 120 h 151"/>
              <a:gd name="T46" fmla="*/ 47 w 144"/>
              <a:gd name="T47" fmla="*/ 120 h 151"/>
              <a:gd name="T48" fmla="*/ 56 w 144"/>
              <a:gd name="T49" fmla="*/ 120 h 151"/>
              <a:gd name="T50" fmla="*/ 61 w 144"/>
              <a:gd name="T51" fmla="*/ 140 h 151"/>
              <a:gd name="T52" fmla="*/ 115 w 144"/>
              <a:gd name="T53" fmla="*/ 29 h 151"/>
              <a:gd name="T54" fmla="*/ 114 w 144"/>
              <a:gd name="T55" fmla="*/ 28 h 151"/>
              <a:gd name="T56" fmla="*/ 112 w 144"/>
              <a:gd name="T57" fmla="*/ 69 h 151"/>
              <a:gd name="T58" fmla="*/ 115 w 144"/>
              <a:gd name="T59" fmla="*/ 29 h 151"/>
              <a:gd name="T60" fmla="*/ 108 w 144"/>
              <a:gd name="T61" fmla="*/ 23 h 151"/>
              <a:gd name="T62" fmla="*/ 101 w 144"/>
              <a:gd name="T63" fmla="*/ 24 h 151"/>
              <a:gd name="T64" fmla="*/ 108 w 144"/>
              <a:gd name="T65" fmla="*/ 23 h 151"/>
              <a:gd name="T66" fmla="*/ 82 w 144"/>
              <a:gd name="T67" fmla="*/ 12 h 151"/>
              <a:gd name="T68" fmla="*/ 75 w 144"/>
              <a:gd name="T69" fmla="*/ 35 h 151"/>
              <a:gd name="T70" fmla="*/ 96 w 144"/>
              <a:gd name="T71" fmla="*/ 30 h 151"/>
              <a:gd name="T72" fmla="*/ 82 w 144"/>
              <a:gd name="T73" fmla="*/ 12 h 151"/>
              <a:gd name="T74" fmla="*/ 69 w 144"/>
              <a:gd name="T75" fmla="*/ 12 h 151"/>
              <a:gd name="T76" fmla="*/ 49 w 144"/>
              <a:gd name="T77" fmla="*/ 27 h 151"/>
              <a:gd name="T78" fmla="*/ 50 w 144"/>
              <a:gd name="T79" fmla="*/ 31 h 151"/>
              <a:gd name="T80" fmla="*/ 69 w 144"/>
              <a:gd name="T81" fmla="*/ 12 h 151"/>
              <a:gd name="T82" fmla="*/ 48 w 144"/>
              <a:gd name="T83" fmla="*/ 16 h 151"/>
              <a:gd name="T84" fmla="*/ 41 w 144"/>
              <a:gd name="T85" fmla="*/ 27 h 151"/>
              <a:gd name="T86" fmla="*/ 48 w 144"/>
              <a:gd name="T87" fmla="*/ 16 h 151"/>
              <a:gd name="T88" fmla="*/ 30 w 144"/>
              <a:gd name="T89" fmla="*/ 28 h 151"/>
              <a:gd name="T90" fmla="*/ 11 w 144"/>
              <a:gd name="T91" fmla="*/ 69 h 151"/>
              <a:gd name="T92" fmla="*/ 39 w 144"/>
              <a:gd name="T93" fmla="*/ 33 h 151"/>
              <a:gd name="T94" fmla="*/ 99 w 144"/>
              <a:gd name="T95" fmla="*/ 36 h 151"/>
              <a:gd name="T96" fmla="*/ 96 w 144"/>
              <a:gd name="T97" fmla="*/ 37 h 151"/>
              <a:gd name="T98" fmla="*/ 75 w 144"/>
              <a:gd name="T99" fmla="*/ 69 h 151"/>
              <a:gd name="T100" fmla="*/ 99 w 144"/>
              <a:gd name="T101" fmla="*/ 36 h 151"/>
              <a:gd name="T102" fmla="*/ 69 w 144"/>
              <a:gd name="T103" fmla="*/ 42 h 151"/>
              <a:gd name="T104" fmla="*/ 45 w 144"/>
              <a:gd name="T105" fmla="*/ 36 h 151"/>
              <a:gd name="T106" fmla="*/ 69 w 144"/>
              <a:gd name="T107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4" h="151">
                <a:moveTo>
                  <a:pt x="72" y="0"/>
                </a:moveTo>
                <a:cubicBezTo>
                  <a:pt x="92" y="0"/>
                  <a:pt x="110" y="8"/>
                  <a:pt x="123" y="21"/>
                </a:cubicBezTo>
                <a:cubicBezTo>
                  <a:pt x="136" y="34"/>
                  <a:pt x="144" y="53"/>
                  <a:pt x="144" y="72"/>
                </a:cubicBezTo>
                <a:cubicBezTo>
                  <a:pt x="144" y="90"/>
                  <a:pt x="138" y="106"/>
                  <a:pt x="127" y="119"/>
                </a:cubicBezTo>
                <a:cubicBezTo>
                  <a:pt x="122" y="124"/>
                  <a:pt x="114" y="118"/>
                  <a:pt x="119" y="112"/>
                </a:cubicBezTo>
                <a:cubicBezTo>
                  <a:pt x="127" y="102"/>
                  <a:pt x="132" y="89"/>
                  <a:pt x="133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5"/>
                  <a:pt x="110" y="94"/>
                  <a:pt x="108" y="101"/>
                </a:cubicBezTo>
                <a:cubicBezTo>
                  <a:pt x="107" y="106"/>
                  <a:pt x="101" y="105"/>
                  <a:pt x="102" y="100"/>
                </a:cubicBezTo>
                <a:cubicBezTo>
                  <a:pt x="104" y="93"/>
                  <a:pt x="105" y="85"/>
                  <a:pt x="105" y="76"/>
                </a:cubicBezTo>
                <a:cubicBezTo>
                  <a:pt x="78" y="76"/>
                  <a:pt x="66" y="76"/>
                  <a:pt x="39" y="76"/>
                </a:cubicBezTo>
                <a:cubicBezTo>
                  <a:pt x="39" y="85"/>
                  <a:pt x="40" y="93"/>
                  <a:pt x="42" y="100"/>
                </a:cubicBezTo>
                <a:cubicBezTo>
                  <a:pt x="43" y="105"/>
                  <a:pt x="37" y="106"/>
                  <a:pt x="35" y="101"/>
                </a:cubicBezTo>
                <a:cubicBezTo>
                  <a:pt x="33" y="93"/>
                  <a:pt x="32" y="85"/>
                  <a:pt x="3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2" y="89"/>
                  <a:pt x="17" y="102"/>
                  <a:pt x="25" y="112"/>
                </a:cubicBezTo>
                <a:cubicBezTo>
                  <a:pt x="30" y="118"/>
                  <a:pt x="21" y="124"/>
                  <a:pt x="17" y="119"/>
                </a:cubicBezTo>
                <a:cubicBezTo>
                  <a:pt x="6" y="106"/>
                  <a:pt x="0" y="90"/>
                  <a:pt x="0" y="72"/>
                </a:cubicBezTo>
                <a:cubicBezTo>
                  <a:pt x="0" y="53"/>
                  <a:pt x="8" y="34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94" y="131"/>
                </a:moveTo>
                <a:cubicBezTo>
                  <a:pt x="94" y="131"/>
                  <a:pt x="94" y="131"/>
                  <a:pt x="94" y="131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49"/>
                  <a:pt x="91" y="151"/>
                  <a:pt x="88" y="151"/>
                </a:cubicBezTo>
                <a:cubicBezTo>
                  <a:pt x="88" y="151"/>
                  <a:pt x="88" y="151"/>
                  <a:pt x="88" y="151"/>
                </a:cubicBezTo>
                <a:cubicBezTo>
                  <a:pt x="56" y="151"/>
                  <a:pt x="56" y="151"/>
                  <a:pt x="56" y="151"/>
                </a:cubicBezTo>
                <a:cubicBezTo>
                  <a:pt x="52" y="151"/>
                  <a:pt x="50" y="149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0" y="131"/>
                  <a:pt x="28" y="128"/>
                  <a:pt x="28" y="125"/>
                </a:cubicBezTo>
                <a:cubicBezTo>
                  <a:pt x="28" y="124"/>
                  <a:pt x="28" y="122"/>
                  <a:pt x="29" y="121"/>
                </a:cubicBezTo>
                <a:cubicBezTo>
                  <a:pt x="68" y="83"/>
                  <a:pt x="68" y="83"/>
                  <a:pt x="68" y="83"/>
                </a:cubicBezTo>
                <a:cubicBezTo>
                  <a:pt x="70" y="81"/>
                  <a:pt x="74" y="81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7" y="124"/>
                  <a:pt x="117" y="127"/>
                  <a:pt x="115" y="129"/>
                </a:cubicBezTo>
                <a:cubicBezTo>
                  <a:pt x="113" y="130"/>
                  <a:pt x="112" y="131"/>
                  <a:pt x="111" y="131"/>
                </a:cubicBezTo>
                <a:cubicBezTo>
                  <a:pt x="110" y="131"/>
                  <a:pt x="110" y="131"/>
                  <a:pt x="110" y="131"/>
                </a:cubicBezTo>
                <a:cubicBezTo>
                  <a:pt x="94" y="131"/>
                  <a:pt x="94" y="131"/>
                  <a:pt x="94" y="131"/>
                </a:cubicBezTo>
                <a:close/>
                <a:moveTo>
                  <a:pt x="83" y="140"/>
                </a:moveTo>
                <a:cubicBezTo>
                  <a:pt x="83" y="140"/>
                  <a:pt x="83" y="140"/>
                  <a:pt x="83" y="140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2"/>
                  <a:pt x="85" y="120"/>
                  <a:pt x="88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72" y="95"/>
                  <a:pt x="72" y="95"/>
                  <a:pt x="72" y="95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9" y="120"/>
                  <a:pt x="61" y="122"/>
                  <a:pt x="61" y="125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83" y="140"/>
                  <a:pt x="83" y="140"/>
                  <a:pt x="83" y="14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15" y="29"/>
                  <a:pt x="114" y="28"/>
                  <a:pt x="114" y="28"/>
                </a:cubicBezTo>
                <a:cubicBezTo>
                  <a:pt x="111" y="30"/>
                  <a:pt x="108" y="32"/>
                  <a:pt x="105" y="33"/>
                </a:cubicBezTo>
                <a:cubicBezTo>
                  <a:pt x="109" y="44"/>
                  <a:pt x="111" y="56"/>
                  <a:pt x="112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2" y="54"/>
                  <a:pt x="125" y="40"/>
                  <a:pt x="115" y="29"/>
                </a:cubicBezTo>
                <a:close/>
                <a:moveTo>
                  <a:pt x="108" y="23"/>
                </a:moveTo>
                <a:cubicBezTo>
                  <a:pt x="108" y="23"/>
                  <a:pt x="108" y="23"/>
                  <a:pt x="108" y="23"/>
                </a:cubicBezTo>
                <a:cubicBezTo>
                  <a:pt x="104" y="21"/>
                  <a:pt x="100" y="18"/>
                  <a:pt x="96" y="16"/>
                </a:cubicBezTo>
                <a:cubicBezTo>
                  <a:pt x="98" y="19"/>
                  <a:pt x="99" y="21"/>
                  <a:pt x="101" y="24"/>
                </a:cubicBezTo>
                <a:cubicBezTo>
                  <a:pt x="101" y="25"/>
                  <a:pt x="102" y="26"/>
                  <a:pt x="102" y="27"/>
                </a:cubicBezTo>
                <a:cubicBezTo>
                  <a:pt x="104" y="26"/>
                  <a:pt x="106" y="25"/>
                  <a:pt x="108" y="23"/>
                </a:cubicBezTo>
                <a:close/>
                <a:moveTo>
                  <a:pt x="82" y="12"/>
                </a:moveTo>
                <a:cubicBezTo>
                  <a:pt x="82" y="12"/>
                  <a:pt x="82" y="12"/>
                  <a:pt x="82" y="12"/>
                </a:cubicBezTo>
                <a:cubicBezTo>
                  <a:pt x="80" y="12"/>
                  <a:pt x="78" y="12"/>
                  <a:pt x="75" y="12"/>
                </a:cubicBezTo>
                <a:cubicBezTo>
                  <a:pt x="75" y="35"/>
                  <a:pt x="75" y="35"/>
                  <a:pt x="75" y="35"/>
                </a:cubicBezTo>
                <a:cubicBezTo>
                  <a:pt x="82" y="35"/>
                  <a:pt x="88" y="33"/>
                  <a:pt x="94" y="31"/>
                </a:cubicBezTo>
                <a:cubicBezTo>
                  <a:pt x="95" y="31"/>
                  <a:pt x="96" y="30"/>
                  <a:pt x="96" y="30"/>
                </a:cubicBezTo>
                <a:cubicBezTo>
                  <a:pt x="96" y="29"/>
                  <a:pt x="95" y="28"/>
                  <a:pt x="95" y="27"/>
                </a:cubicBezTo>
                <a:cubicBezTo>
                  <a:pt x="91" y="20"/>
                  <a:pt x="87" y="15"/>
                  <a:pt x="82" y="12"/>
                </a:cubicBezTo>
                <a:close/>
                <a:moveTo>
                  <a:pt x="69" y="12"/>
                </a:moveTo>
                <a:cubicBezTo>
                  <a:pt x="69" y="12"/>
                  <a:pt x="69" y="12"/>
                  <a:pt x="69" y="12"/>
                </a:cubicBezTo>
                <a:cubicBezTo>
                  <a:pt x="66" y="12"/>
                  <a:pt x="64" y="12"/>
                  <a:pt x="62" y="12"/>
                </a:cubicBezTo>
                <a:cubicBezTo>
                  <a:pt x="57" y="15"/>
                  <a:pt x="53" y="20"/>
                  <a:pt x="49" y="27"/>
                </a:cubicBezTo>
                <a:cubicBezTo>
                  <a:pt x="48" y="28"/>
                  <a:pt x="48" y="29"/>
                  <a:pt x="47" y="30"/>
                </a:cubicBezTo>
                <a:cubicBezTo>
                  <a:pt x="48" y="30"/>
                  <a:pt x="49" y="31"/>
                  <a:pt x="50" y="31"/>
                </a:cubicBezTo>
                <a:cubicBezTo>
                  <a:pt x="56" y="33"/>
                  <a:pt x="62" y="35"/>
                  <a:pt x="69" y="35"/>
                </a:cubicBezTo>
                <a:cubicBezTo>
                  <a:pt x="69" y="12"/>
                  <a:pt x="69" y="12"/>
                  <a:pt x="69" y="12"/>
                </a:cubicBezTo>
                <a:close/>
                <a:moveTo>
                  <a:pt x="48" y="16"/>
                </a:moveTo>
                <a:cubicBezTo>
                  <a:pt x="48" y="16"/>
                  <a:pt x="48" y="16"/>
                  <a:pt x="48" y="16"/>
                </a:cubicBezTo>
                <a:cubicBezTo>
                  <a:pt x="44" y="18"/>
                  <a:pt x="39" y="21"/>
                  <a:pt x="36" y="23"/>
                </a:cubicBezTo>
                <a:cubicBezTo>
                  <a:pt x="37" y="25"/>
                  <a:pt x="39" y="26"/>
                  <a:pt x="41" y="27"/>
                </a:cubicBezTo>
                <a:cubicBezTo>
                  <a:pt x="42" y="26"/>
                  <a:pt x="43" y="25"/>
                  <a:pt x="43" y="24"/>
                </a:cubicBezTo>
                <a:cubicBezTo>
                  <a:pt x="45" y="21"/>
                  <a:pt x="46" y="19"/>
                  <a:pt x="48" y="16"/>
                </a:cubicBezTo>
                <a:close/>
                <a:moveTo>
                  <a:pt x="30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29" y="29"/>
                  <a:pt x="29" y="29"/>
                </a:cubicBezTo>
                <a:cubicBezTo>
                  <a:pt x="18" y="40"/>
                  <a:pt x="12" y="54"/>
                  <a:pt x="11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56"/>
                  <a:pt x="35" y="44"/>
                  <a:pt x="39" y="33"/>
                </a:cubicBezTo>
                <a:cubicBezTo>
                  <a:pt x="36" y="32"/>
                  <a:pt x="33" y="30"/>
                  <a:pt x="30" y="28"/>
                </a:cubicBezTo>
                <a:close/>
                <a:moveTo>
                  <a:pt x="99" y="36"/>
                </a:moveTo>
                <a:cubicBezTo>
                  <a:pt x="99" y="36"/>
                  <a:pt x="99" y="36"/>
                  <a:pt x="99" y="36"/>
                </a:cubicBezTo>
                <a:cubicBezTo>
                  <a:pt x="98" y="37"/>
                  <a:pt x="97" y="37"/>
                  <a:pt x="96" y="37"/>
                </a:cubicBezTo>
                <a:cubicBezTo>
                  <a:pt x="90" y="40"/>
                  <a:pt x="83" y="41"/>
                  <a:pt x="75" y="42"/>
                </a:cubicBezTo>
                <a:cubicBezTo>
                  <a:pt x="75" y="69"/>
                  <a:pt x="75" y="69"/>
                  <a:pt x="75" y="6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5" y="57"/>
                  <a:pt x="103" y="46"/>
                  <a:pt x="99" y="36"/>
                </a:cubicBezTo>
                <a:close/>
                <a:moveTo>
                  <a:pt x="69" y="42"/>
                </a:moveTo>
                <a:cubicBezTo>
                  <a:pt x="69" y="42"/>
                  <a:pt x="69" y="42"/>
                  <a:pt x="69" y="42"/>
                </a:cubicBezTo>
                <a:cubicBezTo>
                  <a:pt x="61" y="41"/>
                  <a:pt x="54" y="40"/>
                  <a:pt x="48" y="37"/>
                </a:cubicBezTo>
                <a:cubicBezTo>
                  <a:pt x="47" y="37"/>
                  <a:pt x="46" y="37"/>
                  <a:pt x="45" y="36"/>
                </a:cubicBezTo>
                <a:cubicBezTo>
                  <a:pt x="41" y="46"/>
                  <a:pt x="39" y="57"/>
                  <a:pt x="3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42"/>
                  <a:pt x="69" y="42"/>
                  <a:pt x="69" y="4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24628" name="Rectangle 52"/>
          <p:cNvSpPr>
            <a:spLocks noChangeArrowheads="1"/>
          </p:cNvSpPr>
          <p:nvPr/>
        </p:nvSpPr>
        <p:spPr bwMode="auto">
          <a:xfrm>
            <a:off x="3059114" y="3347483"/>
            <a:ext cx="674687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Option 01</a:t>
            </a:r>
          </a:p>
        </p:txBody>
      </p:sp>
      <p:sp>
        <p:nvSpPr>
          <p:cNvPr id="24629" name="Rectangle 53"/>
          <p:cNvSpPr>
            <a:spLocks noChangeArrowheads="1"/>
          </p:cNvSpPr>
          <p:nvPr/>
        </p:nvSpPr>
        <p:spPr bwMode="auto">
          <a:xfrm>
            <a:off x="3059114" y="3714309"/>
            <a:ext cx="674687" cy="214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Option 02</a:t>
            </a:r>
          </a:p>
        </p:txBody>
      </p:sp>
      <p:sp>
        <p:nvSpPr>
          <p:cNvPr id="24630" name="Rectangle 54"/>
          <p:cNvSpPr>
            <a:spLocks noChangeArrowheads="1"/>
          </p:cNvSpPr>
          <p:nvPr/>
        </p:nvSpPr>
        <p:spPr bwMode="auto">
          <a:xfrm>
            <a:off x="5414964" y="1975460"/>
            <a:ext cx="674687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Option 03</a:t>
            </a:r>
          </a:p>
        </p:txBody>
      </p:sp>
      <p:sp>
        <p:nvSpPr>
          <p:cNvPr id="24631" name="Rectangle 55"/>
          <p:cNvSpPr>
            <a:spLocks noChangeArrowheads="1"/>
          </p:cNvSpPr>
          <p:nvPr/>
        </p:nvSpPr>
        <p:spPr bwMode="auto">
          <a:xfrm>
            <a:off x="5414964" y="2342286"/>
            <a:ext cx="674687" cy="214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Option 04</a:t>
            </a:r>
          </a:p>
        </p:txBody>
      </p:sp>
      <p:sp>
        <p:nvSpPr>
          <p:cNvPr id="38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40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89914" y="1887674"/>
            <a:ext cx="800219" cy="13681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目录</a:t>
            </a:r>
          </a:p>
        </p:txBody>
      </p:sp>
      <p:pic>
        <p:nvPicPr>
          <p:cNvPr id="2050" name="Picture 2" descr="D:\1稻壳模板\ppt\2016.4\小清新水彩花卉毕业答辩模板\未标题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92" y="-164554"/>
            <a:ext cx="1525238" cy="5666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 rot="5400000">
            <a:off x="2300699" y="2433252"/>
            <a:ext cx="1219198" cy="276999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76056" y="756552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绪论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76056" y="157189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研究思路与方法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76056" y="2402474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关键技术与实践难点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76056" y="321781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研究成果与应用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76056" y="4025532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相关建议与论文总结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0" y="717731"/>
            <a:ext cx="432882" cy="416197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0" y="1533071"/>
            <a:ext cx="432882" cy="416197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0" y="2363652"/>
            <a:ext cx="432882" cy="416197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0" y="3178991"/>
            <a:ext cx="432882" cy="416197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2000" y="3986711"/>
            <a:ext cx="432882" cy="416197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05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6" name="Freeform 22"/>
          <p:cNvSpPr/>
          <p:nvPr/>
        </p:nvSpPr>
        <p:spPr bwMode="auto">
          <a:xfrm>
            <a:off x="4625975" y="1439512"/>
            <a:ext cx="1068388" cy="1281508"/>
          </a:xfrm>
          <a:custGeom>
            <a:avLst/>
            <a:gdLst>
              <a:gd name="T0" fmla="*/ 0 w 285"/>
              <a:gd name="T1" fmla="*/ 0 h 342"/>
              <a:gd name="T2" fmla="*/ 0 w 285"/>
              <a:gd name="T3" fmla="*/ 68 h 342"/>
              <a:gd name="T4" fmla="*/ 52 w 285"/>
              <a:gd name="T5" fmla="*/ 143 h 342"/>
              <a:gd name="T6" fmla="*/ 0 w 285"/>
              <a:gd name="T7" fmla="*/ 217 h 342"/>
              <a:gd name="T8" fmla="*/ 0 w 285"/>
              <a:gd name="T9" fmla="*/ 285 h 342"/>
              <a:gd name="T10" fmla="*/ 86 w 285"/>
              <a:gd name="T11" fmla="*/ 285 h 342"/>
              <a:gd name="T12" fmla="*/ 142 w 285"/>
              <a:gd name="T13" fmla="*/ 342 h 342"/>
              <a:gd name="T14" fmla="*/ 199 w 285"/>
              <a:gd name="T15" fmla="*/ 285 h 342"/>
              <a:gd name="T16" fmla="*/ 285 w 285"/>
              <a:gd name="T17" fmla="*/ 285 h 342"/>
              <a:gd name="T18" fmla="*/ 285 w 285"/>
              <a:gd name="T19" fmla="*/ 0 h 342"/>
              <a:gd name="T20" fmla="*/ 0 w 285"/>
              <a:gd name="T21" fmla="*/ 0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0" y="0"/>
                </a:moveTo>
                <a:cubicBezTo>
                  <a:pt x="0" y="68"/>
                  <a:pt x="0" y="68"/>
                  <a:pt x="0" y="68"/>
                </a:cubicBezTo>
                <a:cubicBezTo>
                  <a:pt x="30" y="79"/>
                  <a:pt x="52" y="108"/>
                  <a:pt x="52" y="143"/>
                </a:cubicBezTo>
                <a:cubicBezTo>
                  <a:pt x="52" y="177"/>
                  <a:pt x="30" y="206"/>
                  <a:pt x="0" y="217"/>
                </a:cubicBezTo>
                <a:cubicBezTo>
                  <a:pt x="0" y="285"/>
                  <a:pt x="0" y="285"/>
                  <a:pt x="0" y="285"/>
                </a:cubicBezTo>
                <a:cubicBezTo>
                  <a:pt x="86" y="285"/>
                  <a:pt x="86" y="285"/>
                  <a:pt x="86" y="285"/>
                </a:cubicBezTo>
                <a:cubicBezTo>
                  <a:pt x="86" y="316"/>
                  <a:pt x="111" y="342"/>
                  <a:pt x="142" y="342"/>
                </a:cubicBezTo>
                <a:cubicBezTo>
                  <a:pt x="173" y="342"/>
                  <a:pt x="199" y="316"/>
                  <a:pt x="199" y="285"/>
                </a:cubicBezTo>
                <a:cubicBezTo>
                  <a:pt x="285" y="285"/>
                  <a:pt x="285" y="285"/>
                  <a:pt x="285" y="285"/>
                </a:cubicBezTo>
                <a:cubicBezTo>
                  <a:pt x="285" y="0"/>
                  <a:pt x="285" y="0"/>
                  <a:pt x="285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54600" y="1734877"/>
            <a:ext cx="292100" cy="401762"/>
            <a:chOff x="5054600" y="1884362"/>
            <a:chExt cx="292100" cy="401638"/>
          </a:xfrm>
          <a:solidFill>
            <a:srgbClr val="F8F8F8"/>
          </a:solidFill>
        </p:grpSpPr>
        <p:sp>
          <p:nvSpPr>
            <p:cNvPr id="16410" name="Freeform 26"/>
            <p:cNvSpPr/>
            <p:nvPr/>
          </p:nvSpPr>
          <p:spPr bwMode="auto">
            <a:xfrm>
              <a:off x="5099050" y="1884362"/>
              <a:ext cx="209550" cy="123825"/>
            </a:xfrm>
            <a:custGeom>
              <a:avLst/>
              <a:gdLst>
                <a:gd name="T0" fmla="*/ 13 w 56"/>
                <a:gd name="T1" fmla="*/ 33 h 33"/>
                <a:gd name="T2" fmla="*/ 13 w 56"/>
                <a:gd name="T3" fmla="*/ 22 h 33"/>
                <a:gd name="T4" fmla="*/ 22 w 56"/>
                <a:gd name="T5" fmla="*/ 12 h 33"/>
                <a:gd name="T6" fmla="*/ 33 w 56"/>
                <a:gd name="T7" fmla="*/ 12 h 33"/>
                <a:gd name="T8" fmla="*/ 43 w 56"/>
                <a:gd name="T9" fmla="*/ 22 h 33"/>
                <a:gd name="T10" fmla="*/ 43 w 56"/>
                <a:gd name="T11" fmla="*/ 33 h 33"/>
                <a:gd name="T12" fmla="*/ 56 w 56"/>
                <a:gd name="T13" fmla="*/ 33 h 33"/>
                <a:gd name="T14" fmla="*/ 56 w 56"/>
                <a:gd name="T15" fmla="*/ 22 h 33"/>
                <a:gd name="T16" fmla="*/ 33 w 56"/>
                <a:gd name="T17" fmla="*/ 0 h 33"/>
                <a:gd name="T18" fmla="*/ 22 w 56"/>
                <a:gd name="T19" fmla="*/ 0 h 33"/>
                <a:gd name="T20" fmla="*/ 0 w 56"/>
                <a:gd name="T21" fmla="*/ 22 h 33"/>
                <a:gd name="T22" fmla="*/ 0 w 56"/>
                <a:gd name="T23" fmla="*/ 33 h 33"/>
                <a:gd name="T24" fmla="*/ 13 w 56"/>
                <a:gd name="T2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33">
                  <a:moveTo>
                    <a:pt x="13" y="33"/>
                  </a:moveTo>
                  <a:cubicBezTo>
                    <a:pt x="13" y="22"/>
                    <a:pt x="13" y="22"/>
                    <a:pt x="13" y="22"/>
                  </a:cubicBezTo>
                  <a:cubicBezTo>
                    <a:pt x="13" y="17"/>
                    <a:pt x="17" y="13"/>
                    <a:pt x="22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9" y="13"/>
                    <a:pt x="43" y="17"/>
                    <a:pt x="43" y="22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0"/>
                    <a:pt x="46" y="0"/>
                    <a:pt x="3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13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11" name="Freeform 27"/>
            <p:cNvSpPr>
              <a:spLocks noEditPoints="1"/>
            </p:cNvSpPr>
            <p:nvPr/>
          </p:nvSpPr>
          <p:spPr bwMode="auto">
            <a:xfrm>
              <a:off x="5054600" y="2030412"/>
              <a:ext cx="292100" cy="255588"/>
            </a:xfrm>
            <a:custGeom>
              <a:avLst/>
              <a:gdLst>
                <a:gd name="T0" fmla="*/ 0 w 78"/>
                <a:gd name="T1" fmla="*/ 0 h 68"/>
                <a:gd name="T2" fmla="*/ 0 w 78"/>
                <a:gd name="T3" fmla="*/ 35 h 68"/>
                <a:gd name="T4" fmla="*/ 34 w 78"/>
                <a:gd name="T5" fmla="*/ 68 h 68"/>
                <a:gd name="T6" fmla="*/ 44 w 78"/>
                <a:gd name="T7" fmla="*/ 68 h 68"/>
                <a:gd name="T8" fmla="*/ 78 w 78"/>
                <a:gd name="T9" fmla="*/ 35 h 68"/>
                <a:gd name="T10" fmla="*/ 78 w 78"/>
                <a:gd name="T11" fmla="*/ 0 h 68"/>
                <a:gd name="T12" fmla="*/ 0 w 78"/>
                <a:gd name="T13" fmla="*/ 0 h 68"/>
                <a:gd name="T14" fmla="*/ 44 w 78"/>
                <a:gd name="T15" fmla="*/ 31 h 68"/>
                <a:gd name="T16" fmla="*/ 44 w 78"/>
                <a:gd name="T17" fmla="*/ 46 h 68"/>
                <a:gd name="T18" fmla="*/ 41 w 78"/>
                <a:gd name="T19" fmla="*/ 50 h 68"/>
                <a:gd name="T20" fmla="*/ 37 w 78"/>
                <a:gd name="T21" fmla="*/ 46 h 68"/>
                <a:gd name="T22" fmla="*/ 37 w 78"/>
                <a:gd name="T23" fmla="*/ 31 h 68"/>
                <a:gd name="T24" fmla="*/ 32 w 78"/>
                <a:gd name="T25" fmla="*/ 23 h 68"/>
                <a:gd name="T26" fmla="*/ 41 w 78"/>
                <a:gd name="T27" fmla="*/ 14 h 68"/>
                <a:gd name="T28" fmla="*/ 50 w 78"/>
                <a:gd name="T29" fmla="*/ 23 h 68"/>
                <a:gd name="T30" fmla="*/ 44 w 78"/>
                <a:gd name="T31" fmla="*/ 3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" h="68">
                  <a:moveTo>
                    <a:pt x="0" y="0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53"/>
                    <a:pt x="15" y="68"/>
                    <a:pt x="34" y="68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63" y="68"/>
                    <a:pt x="78" y="53"/>
                    <a:pt x="78" y="35"/>
                  </a:cubicBezTo>
                  <a:cubicBezTo>
                    <a:pt x="78" y="0"/>
                    <a:pt x="78" y="0"/>
                    <a:pt x="78" y="0"/>
                  </a:cubicBezTo>
                  <a:lnTo>
                    <a:pt x="0" y="0"/>
                  </a:lnTo>
                  <a:close/>
                  <a:moveTo>
                    <a:pt x="44" y="31"/>
                  </a:moveTo>
                  <a:cubicBezTo>
                    <a:pt x="44" y="46"/>
                    <a:pt x="44" y="46"/>
                    <a:pt x="44" y="46"/>
                  </a:cubicBezTo>
                  <a:cubicBezTo>
                    <a:pt x="44" y="48"/>
                    <a:pt x="43" y="50"/>
                    <a:pt x="41" y="50"/>
                  </a:cubicBezTo>
                  <a:cubicBezTo>
                    <a:pt x="39" y="50"/>
                    <a:pt x="37" y="48"/>
                    <a:pt x="37" y="46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4" y="30"/>
                    <a:pt x="32" y="27"/>
                    <a:pt x="32" y="23"/>
                  </a:cubicBezTo>
                  <a:cubicBezTo>
                    <a:pt x="32" y="18"/>
                    <a:pt x="36" y="14"/>
                    <a:pt x="41" y="14"/>
                  </a:cubicBezTo>
                  <a:cubicBezTo>
                    <a:pt x="46" y="14"/>
                    <a:pt x="50" y="18"/>
                    <a:pt x="50" y="23"/>
                  </a:cubicBezTo>
                  <a:cubicBezTo>
                    <a:pt x="50" y="27"/>
                    <a:pt x="47" y="30"/>
                    <a:pt x="4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6407" name="Freeform 23"/>
          <p:cNvSpPr/>
          <p:nvPr/>
        </p:nvSpPr>
        <p:spPr bwMode="auto">
          <a:xfrm>
            <a:off x="4413251" y="2613037"/>
            <a:ext cx="1281113" cy="1068717"/>
          </a:xfrm>
          <a:custGeom>
            <a:avLst/>
            <a:gdLst>
              <a:gd name="T0" fmla="*/ 274 w 342"/>
              <a:gd name="T1" fmla="*/ 0 h 285"/>
              <a:gd name="T2" fmla="*/ 199 w 342"/>
              <a:gd name="T3" fmla="*/ 52 h 285"/>
              <a:gd name="T4" fmla="*/ 124 w 342"/>
              <a:gd name="T5" fmla="*/ 0 h 285"/>
              <a:gd name="T6" fmla="*/ 57 w 342"/>
              <a:gd name="T7" fmla="*/ 0 h 285"/>
              <a:gd name="T8" fmla="*/ 57 w 342"/>
              <a:gd name="T9" fmla="*/ 86 h 285"/>
              <a:gd name="T10" fmla="*/ 0 w 342"/>
              <a:gd name="T11" fmla="*/ 142 h 285"/>
              <a:gd name="T12" fmla="*/ 57 w 342"/>
              <a:gd name="T13" fmla="*/ 199 h 285"/>
              <a:gd name="T14" fmla="*/ 57 w 342"/>
              <a:gd name="T15" fmla="*/ 285 h 285"/>
              <a:gd name="T16" fmla="*/ 342 w 342"/>
              <a:gd name="T17" fmla="*/ 285 h 285"/>
              <a:gd name="T18" fmla="*/ 342 w 342"/>
              <a:gd name="T19" fmla="*/ 0 h 285"/>
              <a:gd name="T20" fmla="*/ 274 w 342"/>
              <a:gd name="T21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2" h="285">
                <a:moveTo>
                  <a:pt x="274" y="0"/>
                </a:moveTo>
                <a:cubicBezTo>
                  <a:pt x="263" y="30"/>
                  <a:pt x="234" y="52"/>
                  <a:pt x="199" y="52"/>
                </a:cubicBezTo>
                <a:cubicBezTo>
                  <a:pt x="165" y="52"/>
                  <a:pt x="136" y="30"/>
                  <a:pt x="124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86"/>
                  <a:pt x="57" y="86"/>
                  <a:pt x="57" y="86"/>
                </a:cubicBezTo>
                <a:cubicBezTo>
                  <a:pt x="25" y="86"/>
                  <a:pt x="0" y="111"/>
                  <a:pt x="0" y="142"/>
                </a:cubicBezTo>
                <a:cubicBezTo>
                  <a:pt x="0" y="173"/>
                  <a:pt x="25" y="199"/>
                  <a:pt x="57" y="199"/>
                </a:cubicBezTo>
                <a:cubicBezTo>
                  <a:pt x="57" y="285"/>
                  <a:pt x="57" y="285"/>
                  <a:pt x="57" y="285"/>
                </a:cubicBezTo>
                <a:cubicBezTo>
                  <a:pt x="342" y="285"/>
                  <a:pt x="342" y="285"/>
                  <a:pt x="342" y="285"/>
                </a:cubicBezTo>
                <a:cubicBezTo>
                  <a:pt x="342" y="0"/>
                  <a:pt x="342" y="0"/>
                  <a:pt x="342" y="0"/>
                </a:cubicBezTo>
                <a:lnTo>
                  <a:pt x="27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986339" y="3010034"/>
            <a:ext cx="434975" cy="427169"/>
            <a:chOff x="4986338" y="3159125"/>
            <a:chExt cx="434975" cy="427037"/>
          </a:xfrm>
          <a:solidFill>
            <a:srgbClr val="F8F8F8"/>
          </a:solidFill>
        </p:grpSpPr>
        <p:sp>
          <p:nvSpPr>
            <p:cNvPr id="16412" name="Freeform 28"/>
            <p:cNvSpPr/>
            <p:nvPr/>
          </p:nvSpPr>
          <p:spPr bwMode="auto">
            <a:xfrm>
              <a:off x="5129213" y="3302000"/>
              <a:ext cx="146050" cy="142875"/>
            </a:xfrm>
            <a:custGeom>
              <a:avLst/>
              <a:gdLst>
                <a:gd name="T0" fmla="*/ 37 w 39"/>
                <a:gd name="T1" fmla="*/ 2 h 38"/>
                <a:gd name="T2" fmla="*/ 37 w 39"/>
                <a:gd name="T3" fmla="*/ 9 h 38"/>
                <a:gd name="T4" fmla="*/ 9 w 39"/>
                <a:gd name="T5" fmla="*/ 36 h 38"/>
                <a:gd name="T6" fmla="*/ 2 w 39"/>
                <a:gd name="T7" fmla="*/ 36 h 38"/>
                <a:gd name="T8" fmla="*/ 2 w 39"/>
                <a:gd name="T9" fmla="*/ 36 h 38"/>
                <a:gd name="T10" fmla="*/ 2 w 39"/>
                <a:gd name="T11" fmla="*/ 30 h 38"/>
                <a:gd name="T12" fmla="*/ 30 w 39"/>
                <a:gd name="T13" fmla="*/ 2 h 38"/>
                <a:gd name="T14" fmla="*/ 37 w 39"/>
                <a:gd name="T15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8">
                  <a:moveTo>
                    <a:pt x="37" y="2"/>
                  </a:moveTo>
                  <a:cubicBezTo>
                    <a:pt x="39" y="4"/>
                    <a:pt x="39" y="7"/>
                    <a:pt x="37" y="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7" y="38"/>
                    <a:pt x="4" y="38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5"/>
                    <a:pt x="0" y="32"/>
                    <a:pt x="2" y="30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2" y="0"/>
                    <a:pt x="35" y="0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13" name="Freeform 29"/>
            <p:cNvSpPr>
              <a:spLocks noEditPoints="1"/>
            </p:cNvSpPr>
            <p:nvPr/>
          </p:nvSpPr>
          <p:spPr bwMode="auto">
            <a:xfrm>
              <a:off x="4986338" y="3159125"/>
              <a:ext cx="434975" cy="427037"/>
            </a:xfrm>
            <a:custGeom>
              <a:avLst/>
              <a:gdLst>
                <a:gd name="T0" fmla="*/ 28 w 116"/>
                <a:gd name="T1" fmla="*/ 96 h 114"/>
                <a:gd name="T2" fmla="*/ 20 w 116"/>
                <a:gd name="T3" fmla="*/ 96 h 114"/>
                <a:gd name="T4" fmla="*/ 18 w 116"/>
                <a:gd name="T5" fmla="*/ 94 h 114"/>
                <a:gd name="T6" fmla="*/ 18 w 116"/>
                <a:gd name="T7" fmla="*/ 86 h 114"/>
                <a:gd name="T8" fmla="*/ 32 w 116"/>
                <a:gd name="T9" fmla="*/ 73 h 114"/>
                <a:gd name="T10" fmla="*/ 41 w 116"/>
                <a:gd name="T11" fmla="*/ 57 h 114"/>
                <a:gd name="T12" fmla="*/ 22 w 116"/>
                <a:gd name="T13" fmla="*/ 62 h 114"/>
                <a:gd name="T14" fmla="*/ 8 w 116"/>
                <a:gd name="T15" fmla="*/ 76 h 114"/>
                <a:gd name="T16" fmla="*/ 8 w 116"/>
                <a:gd name="T17" fmla="*/ 104 h 114"/>
                <a:gd name="T18" fmla="*/ 9 w 116"/>
                <a:gd name="T19" fmla="*/ 106 h 114"/>
                <a:gd name="T20" fmla="*/ 38 w 116"/>
                <a:gd name="T21" fmla="*/ 106 h 114"/>
                <a:gd name="T22" fmla="*/ 53 w 116"/>
                <a:gd name="T23" fmla="*/ 92 h 114"/>
                <a:gd name="T24" fmla="*/ 58 w 116"/>
                <a:gd name="T25" fmla="*/ 73 h 114"/>
                <a:gd name="T26" fmla="*/ 42 w 116"/>
                <a:gd name="T27" fmla="*/ 82 h 114"/>
                <a:gd name="T28" fmla="*/ 28 w 116"/>
                <a:gd name="T29" fmla="*/ 96 h 114"/>
                <a:gd name="T30" fmla="*/ 77 w 116"/>
                <a:gd name="T31" fmla="*/ 8 h 114"/>
                <a:gd name="T32" fmla="*/ 63 w 116"/>
                <a:gd name="T33" fmla="*/ 22 h 114"/>
                <a:gd name="T34" fmla="*/ 57 w 116"/>
                <a:gd name="T35" fmla="*/ 40 h 114"/>
                <a:gd name="T36" fmla="*/ 74 w 116"/>
                <a:gd name="T37" fmla="*/ 32 h 114"/>
                <a:gd name="T38" fmla="*/ 88 w 116"/>
                <a:gd name="T39" fmla="*/ 18 h 114"/>
                <a:gd name="T40" fmla="*/ 96 w 116"/>
                <a:gd name="T41" fmla="*/ 18 h 114"/>
                <a:gd name="T42" fmla="*/ 98 w 116"/>
                <a:gd name="T43" fmla="*/ 20 h 114"/>
                <a:gd name="T44" fmla="*/ 98 w 116"/>
                <a:gd name="T45" fmla="*/ 28 h 114"/>
                <a:gd name="T46" fmla="*/ 84 w 116"/>
                <a:gd name="T47" fmla="*/ 42 h 114"/>
                <a:gd name="T48" fmla="*/ 75 w 116"/>
                <a:gd name="T49" fmla="*/ 57 h 114"/>
                <a:gd name="T50" fmla="*/ 94 w 116"/>
                <a:gd name="T51" fmla="*/ 52 h 114"/>
                <a:gd name="T52" fmla="*/ 108 w 116"/>
                <a:gd name="T53" fmla="*/ 38 h 114"/>
                <a:gd name="T54" fmla="*/ 108 w 116"/>
                <a:gd name="T55" fmla="*/ 10 h 114"/>
                <a:gd name="T56" fmla="*/ 106 w 116"/>
                <a:gd name="T57" fmla="*/ 8 h 114"/>
                <a:gd name="T58" fmla="*/ 77 w 116"/>
                <a:gd name="T59" fmla="*/ 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6" h="114">
                  <a:moveTo>
                    <a:pt x="28" y="96"/>
                  </a:moveTo>
                  <a:cubicBezTo>
                    <a:pt x="26" y="98"/>
                    <a:pt x="22" y="98"/>
                    <a:pt x="20" y="96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6" y="92"/>
                    <a:pt x="16" y="88"/>
                    <a:pt x="18" y="86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3" y="71"/>
                    <a:pt x="38" y="65"/>
                    <a:pt x="41" y="57"/>
                  </a:cubicBezTo>
                  <a:cubicBezTo>
                    <a:pt x="34" y="55"/>
                    <a:pt x="27" y="57"/>
                    <a:pt x="22" y="62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0" y="84"/>
                    <a:pt x="0" y="97"/>
                    <a:pt x="8" y="104"/>
                  </a:cubicBezTo>
                  <a:cubicBezTo>
                    <a:pt x="9" y="106"/>
                    <a:pt x="9" y="106"/>
                    <a:pt x="9" y="106"/>
                  </a:cubicBezTo>
                  <a:cubicBezTo>
                    <a:pt x="17" y="114"/>
                    <a:pt x="30" y="114"/>
                    <a:pt x="38" y="106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8" y="87"/>
                    <a:pt x="60" y="80"/>
                    <a:pt x="58" y="73"/>
                  </a:cubicBezTo>
                  <a:cubicBezTo>
                    <a:pt x="52" y="76"/>
                    <a:pt x="46" y="79"/>
                    <a:pt x="42" y="82"/>
                  </a:cubicBezTo>
                  <a:lnTo>
                    <a:pt x="28" y="96"/>
                  </a:lnTo>
                  <a:close/>
                  <a:moveTo>
                    <a:pt x="77" y="8"/>
                  </a:moveTo>
                  <a:cubicBezTo>
                    <a:pt x="63" y="22"/>
                    <a:pt x="63" y="22"/>
                    <a:pt x="63" y="22"/>
                  </a:cubicBezTo>
                  <a:cubicBezTo>
                    <a:pt x="58" y="27"/>
                    <a:pt x="56" y="34"/>
                    <a:pt x="57" y="40"/>
                  </a:cubicBezTo>
                  <a:cubicBezTo>
                    <a:pt x="62" y="38"/>
                    <a:pt x="67" y="36"/>
                    <a:pt x="74" y="32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90" y="16"/>
                    <a:pt x="94" y="16"/>
                    <a:pt x="96" y="18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100" y="22"/>
                    <a:pt x="100" y="26"/>
                    <a:pt x="98" y="28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78" y="49"/>
                    <a:pt x="76" y="54"/>
                    <a:pt x="75" y="57"/>
                  </a:cubicBezTo>
                  <a:cubicBezTo>
                    <a:pt x="82" y="59"/>
                    <a:pt x="89" y="57"/>
                    <a:pt x="94" y="52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16" y="30"/>
                    <a:pt x="116" y="17"/>
                    <a:pt x="108" y="10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98" y="0"/>
                    <a:pt x="85" y="0"/>
                    <a:pt x="7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6408" name="Freeform 24"/>
          <p:cNvSpPr/>
          <p:nvPr/>
        </p:nvSpPr>
        <p:spPr bwMode="auto">
          <a:xfrm>
            <a:off x="3452814" y="2398657"/>
            <a:ext cx="1068387" cy="1283096"/>
          </a:xfrm>
          <a:custGeom>
            <a:avLst/>
            <a:gdLst>
              <a:gd name="T0" fmla="*/ 285 w 285"/>
              <a:gd name="T1" fmla="*/ 124 h 342"/>
              <a:gd name="T2" fmla="*/ 285 w 285"/>
              <a:gd name="T3" fmla="*/ 57 h 342"/>
              <a:gd name="T4" fmla="*/ 199 w 285"/>
              <a:gd name="T5" fmla="*/ 57 h 342"/>
              <a:gd name="T6" fmla="*/ 142 w 285"/>
              <a:gd name="T7" fmla="*/ 0 h 342"/>
              <a:gd name="T8" fmla="*/ 86 w 285"/>
              <a:gd name="T9" fmla="*/ 57 h 342"/>
              <a:gd name="T10" fmla="*/ 0 w 285"/>
              <a:gd name="T11" fmla="*/ 57 h 342"/>
              <a:gd name="T12" fmla="*/ 0 w 285"/>
              <a:gd name="T13" fmla="*/ 342 h 342"/>
              <a:gd name="T14" fmla="*/ 285 w 285"/>
              <a:gd name="T15" fmla="*/ 342 h 342"/>
              <a:gd name="T16" fmla="*/ 285 w 285"/>
              <a:gd name="T17" fmla="*/ 274 h 342"/>
              <a:gd name="T18" fmla="*/ 233 w 285"/>
              <a:gd name="T19" fmla="*/ 199 h 342"/>
              <a:gd name="T20" fmla="*/ 285 w 285"/>
              <a:gd name="T21" fmla="*/ 124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285" y="124"/>
                </a:moveTo>
                <a:cubicBezTo>
                  <a:pt x="285" y="57"/>
                  <a:pt x="285" y="57"/>
                  <a:pt x="285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25"/>
                  <a:pt x="174" y="0"/>
                  <a:pt x="142" y="0"/>
                </a:cubicBezTo>
                <a:cubicBezTo>
                  <a:pt x="111" y="0"/>
                  <a:pt x="86" y="25"/>
                  <a:pt x="86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342"/>
                  <a:pt x="0" y="342"/>
                  <a:pt x="0" y="342"/>
                </a:cubicBezTo>
                <a:cubicBezTo>
                  <a:pt x="285" y="342"/>
                  <a:pt x="285" y="342"/>
                  <a:pt x="285" y="342"/>
                </a:cubicBezTo>
                <a:cubicBezTo>
                  <a:pt x="285" y="274"/>
                  <a:pt x="285" y="274"/>
                  <a:pt x="285" y="274"/>
                </a:cubicBezTo>
                <a:cubicBezTo>
                  <a:pt x="255" y="263"/>
                  <a:pt x="233" y="234"/>
                  <a:pt x="233" y="199"/>
                </a:cubicBezTo>
                <a:cubicBezTo>
                  <a:pt x="233" y="165"/>
                  <a:pt x="255" y="136"/>
                  <a:pt x="285" y="1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802063" y="2916342"/>
            <a:ext cx="352424" cy="479573"/>
            <a:chOff x="3802063" y="3065462"/>
            <a:chExt cx="352424" cy="479425"/>
          </a:xfrm>
          <a:solidFill>
            <a:srgbClr val="F8F8F8"/>
          </a:solidFill>
        </p:grpSpPr>
        <p:sp>
          <p:nvSpPr>
            <p:cNvPr id="16414" name="Freeform 30"/>
            <p:cNvSpPr>
              <a:spLocks noEditPoints="1"/>
            </p:cNvSpPr>
            <p:nvPr/>
          </p:nvSpPr>
          <p:spPr bwMode="auto">
            <a:xfrm>
              <a:off x="3862388" y="3117850"/>
              <a:ext cx="157162" cy="195263"/>
            </a:xfrm>
            <a:custGeom>
              <a:avLst/>
              <a:gdLst>
                <a:gd name="T0" fmla="*/ 40 w 42"/>
                <a:gd name="T1" fmla="*/ 10 h 52"/>
                <a:gd name="T2" fmla="*/ 1 w 42"/>
                <a:gd name="T3" fmla="*/ 10 h 52"/>
                <a:gd name="T4" fmla="*/ 0 w 42"/>
                <a:gd name="T5" fmla="*/ 11 h 52"/>
                <a:gd name="T6" fmla="*/ 1 w 42"/>
                <a:gd name="T7" fmla="*/ 13 h 52"/>
                <a:gd name="T8" fmla="*/ 40 w 42"/>
                <a:gd name="T9" fmla="*/ 13 h 52"/>
                <a:gd name="T10" fmla="*/ 42 w 42"/>
                <a:gd name="T11" fmla="*/ 11 h 52"/>
                <a:gd name="T12" fmla="*/ 40 w 42"/>
                <a:gd name="T13" fmla="*/ 10 h 52"/>
                <a:gd name="T14" fmla="*/ 1 w 42"/>
                <a:gd name="T15" fmla="*/ 3 h 52"/>
                <a:gd name="T16" fmla="*/ 40 w 42"/>
                <a:gd name="T17" fmla="*/ 3 h 52"/>
                <a:gd name="T18" fmla="*/ 42 w 42"/>
                <a:gd name="T19" fmla="*/ 1 h 52"/>
                <a:gd name="T20" fmla="*/ 40 w 42"/>
                <a:gd name="T21" fmla="*/ 0 h 52"/>
                <a:gd name="T22" fmla="*/ 1 w 42"/>
                <a:gd name="T23" fmla="*/ 0 h 52"/>
                <a:gd name="T24" fmla="*/ 0 w 42"/>
                <a:gd name="T25" fmla="*/ 1 h 52"/>
                <a:gd name="T26" fmla="*/ 1 w 42"/>
                <a:gd name="T27" fmla="*/ 3 h 52"/>
                <a:gd name="T28" fmla="*/ 0 w 42"/>
                <a:gd name="T29" fmla="*/ 21 h 52"/>
                <a:gd name="T30" fmla="*/ 1 w 42"/>
                <a:gd name="T31" fmla="*/ 23 h 52"/>
                <a:gd name="T32" fmla="*/ 29 w 42"/>
                <a:gd name="T33" fmla="*/ 23 h 52"/>
                <a:gd name="T34" fmla="*/ 39 w 42"/>
                <a:gd name="T35" fmla="*/ 19 h 52"/>
                <a:gd name="T36" fmla="*/ 1 w 42"/>
                <a:gd name="T37" fmla="*/ 19 h 52"/>
                <a:gd name="T38" fmla="*/ 0 w 42"/>
                <a:gd name="T39" fmla="*/ 21 h 52"/>
                <a:gd name="T40" fmla="*/ 0 w 42"/>
                <a:gd name="T41" fmla="*/ 31 h 52"/>
                <a:gd name="T42" fmla="*/ 1 w 42"/>
                <a:gd name="T43" fmla="*/ 33 h 52"/>
                <a:gd name="T44" fmla="*/ 18 w 42"/>
                <a:gd name="T45" fmla="*/ 33 h 52"/>
                <a:gd name="T46" fmla="*/ 21 w 42"/>
                <a:gd name="T47" fmla="*/ 29 h 52"/>
                <a:gd name="T48" fmla="*/ 1 w 42"/>
                <a:gd name="T49" fmla="*/ 29 h 52"/>
                <a:gd name="T50" fmla="*/ 0 w 42"/>
                <a:gd name="T51" fmla="*/ 31 h 52"/>
                <a:gd name="T52" fmla="*/ 0 w 42"/>
                <a:gd name="T53" fmla="*/ 41 h 52"/>
                <a:gd name="T54" fmla="*/ 1 w 42"/>
                <a:gd name="T55" fmla="*/ 43 h 52"/>
                <a:gd name="T56" fmla="*/ 12 w 42"/>
                <a:gd name="T57" fmla="*/ 43 h 52"/>
                <a:gd name="T58" fmla="*/ 14 w 42"/>
                <a:gd name="T59" fmla="*/ 39 h 52"/>
                <a:gd name="T60" fmla="*/ 1 w 42"/>
                <a:gd name="T61" fmla="*/ 39 h 52"/>
                <a:gd name="T62" fmla="*/ 0 w 42"/>
                <a:gd name="T63" fmla="*/ 41 h 52"/>
                <a:gd name="T64" fmla="*/ 0 w 42"/>
                <a:gd name="T65" fmla="*/ 51 h 52"/>
                <a:gd name="T66" fmla="*/ 1 w 42"/>
                <a:gd name="T67" fmla="*/ 52 h 52"/>
                <a:gd name="T68" fmla="*/ 11 w 42"/>
                <a:gd name="T69" fmla="*/ 52 h 52"/>
                <a:gd name="T70" fmla="*/ 11 w 42"/>
                <a:gd name="T71" fmla="*/ 49 h 52"/>
                <a:gd name="T72" fmla="*/ 1 w 42"/>
                <a:gd name="T73" fmla="*/ 49 h 52"/>
                <a:gd name="T74" fmla="*/ 0 w 42"/>
                <a:gd name="T75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" h="52">
                  <a:moveTo>
                    <a:pt x="40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1" y="13"/>
                    <a:pt x="42" y="12"/>
                    <a:pt x="42" y="11"/>
                  </a:cubicBezTo>
                  <a:cubicBezTo>
                    <a:pt x="42" y="10"/>
                    <a:pt x="41" y="10"/>
                    <a:pt x="40" y="10"/>
                  </a:cubicBezTo>
                  <a:close/>
                  <a:moveTo>
                    <a:pt x="1" y="3"/>
                  </a:move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2"/>
                    <a:pt x="42" y="1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  <a:moveTo>
                    <a:pt x="0" y="21"/>
                  </a:moveTo>
                  <a:cubicBezTo>
                    <a:pt x="0" y="22"/>
                    <a:pt x="0" y="23"/>
                    <a:pt x="1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2" y="21"/>
                    <a:pt x="36" y="20"/>
                    <a:pt x="39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9"/>
                    <a:pt x="0" y="20"/>
                    <a:pt x="0" y="21"/>
                  </a:cubicBezTo>
                  <a:close/>
                  <a:moveTo>
                    <a:pt x="0" y="31"/>
                  </a:moveTo>
                  <a:cubicBezTo>
                    <a:pt x="0" y="32"/>
                    <a:pt x="0" y="33"/>
                    <a:pt x="1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2"/>
                    <a:pt x="20" y="30"/>
                    <a:pt x="2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9"/>
                    <a:pt x="0" y="30"/>
                    <a:pt x="0" y="31"/>
                  </a:cubicBezTo>
                  <a:close/>
                  <a:moveTo>
                    <a:pt x="0" y="41"/>
                  </a:moveTo>
                  <a:cubicBezTo>
                    <a:pt x="0" y="42"/>
                    <a:pt x="0" y="43"/>
                    <a:pt x="1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3" y="41"/>
                    <a:pt x="13" y="40"/>
                    <a:pt x="14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40"/>
                    <a:pt x="0" y="41"/>
                  </a:cubicBezTo>
                  <a:close/>
                  <a:moveTo>
                    <a:pt x="0" y="51"/>
                  </a:moveTo>
                  <a:cubicBezTo>
                    <a:pt x="0" y="52"/>
                    <a:pt x="0" y="52"/>
                    <a:pt x="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1"/>
                    <a:pt x="11" y="50"/>
                    <a:pt x="11" y="49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49"/>
                    <a:pt x="0" y="50"/>
                    <a:pt x="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15" name="Freeform 31"/>
            <p:cNvSpPr>
              <a:spLocks noEditPoints="1"/>
            </p:cNvSpPr>
            <p:nvPr/>
          </p:nvSpPr>
          <p:spPr bwMode="auto">
            <a:xfrm>
              <a:off x="3917950" y="3205162"/>
              <a:ext cx="236537" cy="231775"/>
            </a:xfrm>
            <a:custGeom>
              <a:avLst/>
              <a:gdLst>
                <a:gd name="T0" fmla="*/ 52 w 63"/>
                <a:gd name="T1" fmla="*/ 11 h 62"/>
                <a:gd name="T2" fmla="*/ 11 w 63"/>
                <a:gd name="T3" fmla="*/ 11 h 62"/>
                <a:gd name="T4" fmla="*/ 11 w 63"/>
                <a:gd name="T5" fmla="*/ 51 h 62"/>
                <a:gd name="T6" fmla="*/ 52 w 63"/>
                <a:gd name="T7" fmla="*/ 51 h 62"/>
                <a:gd name="T8" fmla="*/ 52 w 63"/>
                <a:gd name="T9" fmla="*/ 11 h 62"/>
                <a:gd name="T10" fmla="*/ 17 w 63"/>
                <a:gd name="T11" fmla="*/ 45 h 62"/>
                <a:gd name="T12" fmla="*/ 17 w 63"/>
                <a:gd name="T13" fmla="*/ 17 h 62"/>
                <a:gd name="T14" fmla="*/ 46 w 63"/>
                <a:gd name="T15" fmla="*/ 17 h 62"/>
                <a:gd name="T16" fmla="*/ 46 w 63"/>
                <a:gd name="T17" fmla="*/ 45 h 62"/>
                <a:gd name="T18" fmla="*/ 17 w 63"/>
                <a:gd name="T19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2">
                  <a:moveTo>
                    <a:pt x="52" y="11"/>
                  </a:moveTo>
                  <a:cubicBezTo>
                    <a:pt x="40" y="0"/>
                    <a:pt x="22" y="0"/>
                    <a:pt x="11" y="11"/>
                  </a:cubicBezTo>
                  <a:cubicBezTo>
                    <a:pt x="0" y="22"/>
                    <a:pt x="0" y="40"/>
                    <a:pt x="11" y="51"/>
                  </a:cubicBezTo>
                  <a:cubicBezTo>
                    <a:pt x="22" y="62"/>
                    <a:pt x="40" y="62"/>
                    <a:pt x="52" y="51"/>
                  </a:cubicBezTo>
                  <a:cubicBezTo>
                    <a:pt x="63" y="40"/>
                    <a:pt x="63" y="22"/>
                    <a:pt x="52" y="11"/>
                  </a:cubicBezTo>
                  <a:close/>
                  <a:moveTo>
                    <a:pt x="17" y="45"/>
                  </a:moveTo>
                  <a:cubicBezTo>
                    <a:pt x="9" y="37"/>
                    <a:pt x="9" y="25"/>
                    <a:pt x="17" y="17"/>
                  </a:cubicBezTo>
                  <a:cubicBezTo>
                    <a:pt x="25" y="9"/>
                    <a:pt x="38" y="9"/>
                    <a:pt x="46" y="17"/>
                  </a:cubicBezTo>
                  <a:cubicBezTo>
                    <a:pt x="53" y="25"/>
                    <a:pt x="53" y="37"/>
                    <a:pt x="46" y="45"/>
                  </a:cubicBezTo>
                  <a:cubicBezTo>
                    <a:pt x="38" y="53"/>
                    <a:pt x="25" y="53"/>
                    <a:pt x="17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16" name="Freeform 32"/>
            <p:cNvSpPr>
              <a:spLocks noEditPoints="1"/>
            </p:cNvSpPr>
            <p:nvPr/>
          </p:nvSpPr>
          <p:spPr bwMode="auto">
            <a:xfrm>
              <a:off x="3802063" y="3398837"/>
              <a:ext cx="149225" cy="146050"/>
            </a:xfrm>
            <a:custGeom>
              <a:avLst/>
              <a:gdLst>
                <a:gd name="T0" fmla="*/ 38 w 40"/>
                <a:gd name="T1" fmla="*/ 2 h 39"/>
                <a:gd name="T2" fmla="*/ 30 w 40"/>
                <a:gd name="T3" fmla="*/ 2 h 39"/>
                <a:gd name="T4" fmla="*/ 30 w 40"/>
                <a:gd name="T5" fmla="*/ 2 h 39"/>
                <a:gd name="T6" fmla="*/ 38 w 40"/>
                <a:gd name="T7" fmla="*/ 11 h 39"/>
                <a:gd name="T8" fmla="*/ 38 w 40"/>
                <a:gd name="T9" fmla="*/ 10 h 39"/>
                <a:gd name="T10" fmla="*/ 38 w 40"/>
                <a:gd name="T11" fmla="*/ 2 h 39"/>
                <a:gd name="T12" fmla="*/ 2 w 40"/>
                <a:gd name="T13" fmla="*/ 29 h 39"/>
                <a:gd name="T14" fmla="*/ 2 w 40"/>
                <a:gd name="T15" fmla="*/ 37 h 39"/>
                <a:gd name="T16" fmla="*/ 11 w 40"/>
                <a:gd name="T17" fmla="*/ 37 h 39"/>
                <a:gd name="T18" fmla="*/ 35 w 40"/>
                <a:gd name="T19" fmla="*/ 13 h 39"/>
                <a:gd name="T20" fmla="*/ 27 w 40"/>
                <a:gd name="T21" fmla="*/ 5 h 39"/>
                <a:gd name="T22" fmla="*/ 2 w 40"/>
                <a:gd name="T23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39">
                  <a:moveTo>
                    <a:pt x="38" y="2"/>
                  </a:moveTo>
                  <a:cubicBezTo>
                    <a:pt x="36" y="0"/>
                    <a:pt x="32" y="0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40" y="8"/>
                    <a:pt x="40" y="4"/>
                    <a:pt x="38" y="2"/>
                  </a:cubicBezTo>
                  <a:close/>
                  <a:moveTo>
                    <a:pt x="2" y="29"/>
                  </a:moveTo>
                  <a:cubicBezTo>
                    <a:pt x="0" y="31"/>
                    <a:pt x="0" y="35"/>
                    <a:pt x="2" y="37"/>
                  </a:cubicBezTo>
                  <a:cubicBezTo>
                    <a:pt x="5" y="39"/>
                    <a:pt x="8" y="39"/>
                    <a:pt x="11" y="37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27" y="5"/>
                    <a:pt x="27" y="5"/>
                    <a:pt x="27" y="5"/>
                  </a:cubicBezTo>
                  <a:lnTo>
                    <a:pt x="2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17" name="Freeform 33"/>
            <p:cNvSpPr/>
            <p:nvPr/>
          </p:nvSpPr>
          <p:spPr bwMode="auto">
            <a:xfrm>
              <a:off x="3810000" y="3065462"/>
              <a:ext cx="261937" cy="296863"/>
            </a:xfrm>
            <a:custGeom>
              <a:avLst/>
              <a:gdLst>
                <a:gd name="T0" fmla="*/ 33 w 70"/>
                <a:gd name="T1" fmla="*/ 73 h 79"/>
                <a:gd name="T2" fmla="*/ 11 w 70"/>
                <a:gd name="T3" fmla="*/ 73 h 79"/>
                <a:gd name="T4" fmla="*/ 7 w 70"/>
                <a:gd name="T5" fmla="*/ 69 h 79"/>
                <a:gd name="T6" fmla="*/ 7 w 70"/>
                <a:gd name="T7" fmla="*/ 10 h 79"/>
                <a:gd name="T8" fmla="*/ 11 w 70"/>
                <a:gd name="T9" fmla="*/ 6 h 79"/>
                <a:gd name="T10" fmla="*/ 59 w 70"/>
                <a:gd name="T11" fmla="*/ 6 h 79"/>
                <a:gd name="T12" fmla="*/ 63 w 70"/>
                <a:gd name="T13" fmla="*/ 10 h 79"/>
                <a:gd name="T14" fmla="*/ 63 w 70"/>
                <a:gd name="T15" fmla="*/ 41 h 79"/>
                <a:gd name="T16" fmla="*/ 70 w 70"/>
                <a:gd name="T17" fmla="*/ 42 h 79"/>
                <a:gd name="T18" fmla="*/ 70 w 70"/>
                <a:gd name="T19" fmla="*/ 10 h 79"/>
                <a:gd name="T20" fmla="*/ 59 w 70"/>
                <a:gd name="T21" fmla="*/ 0 h 79"/>
                <a:gd name="T22" fmla="*/ 11 w 70"/>
                <a:gd name="T23" fmla="*/ 0 h 79"/>
                <a:gd name="T24" fmla="*/ 0 w 70"/>
                <a:gd name="T25" fmla="*/ 10 h 79"/>
                <a:gd name="T26" fmla="*/ 0 w 70"/>
                <a:gd name="T27" fmla="*/ 69 h 79"/>
                <a:gd name="T28" fmla="*/ 11 w 70"/>
                <a:gd name="T29" fmla="*/ 79 h 79"/>
                <a:gd name="T30" fmla="*/ 36 w 70"/>
                <a:gd name="T31" fmla="*/ 79 h 79"/>
                <a:gd name="T32" fmla="*/ 33 w 70"/>
                <a:gd name="T33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79">
                  <a:moveTo>
                    <a:pt x="33" y="73"/>
                  </a:moveTo>
                  <a:cubicBezTo>
                    <a:pt x="11" y="73"/>
                    <a:pt x="11" y="73"/>
                    <a:pt x="11" y="73"/>
                  </a:cubicBezTo>
                  <a:cubicBezTo>
                    <a:pt x="9" y="73"/>
                    <a:pt x="7" y="71"/>
                    <a:pt x="7" y="6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8"/>
                    <a:pt x="9" y="6"/>
                    <a:pt x="11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61" y="6"/>
                    <a:pt x="63" y="8"/>
                    <a:pt x="63" y="10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5" y="41"/>
                    <a:pt x="68" y="41"/>
                    <a:pt x="70" y="42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4"/>
                    <a:pt x="65" y="0"/>
                    <a:pt x="5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5"/>
                    <a:pt x="5" y="79"/>
                    <a:pt x="11" y="79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5" y="77"/>
                    <a:pt x="34" y="75"/>
                    <a:pt x="3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6409" name="Freeform 25"/>
          <p:cNvSpPr/>
          <p:nvPr/>
        </p:nvSpPr>
        <p:spPr bwMode="auto">
          <a:xfrm>
            <a:off x="3452814" y="1439511"/>
            <a:ext cx="1277937" cy="1068718"/>
          </a:xfrm>
          <a:custGeom>
            <a:avLst/>
            <a:gdLst>
              <a:gd name="T0" fmla="*/ 217 w 341"/>
              <a:gd name="T1" fmla="*/ 285 h 285"/>
              <a:gd name="T2" fmla="*/ 285 w 341"/>
              <a:gd name="T3" fmla="*/ 285 h 285"/>
              <a:gd name="T4" fmla="*/ 285 w 341"/>
              <a:gd name="T5" fmla="*/ 199 h 285"/>
              <a:gd name="T6" fmla="*/ 341 w 341"/>
              <a:gd name="T7" fmla="*/ 143 h 285"/>
              <a:gd name="T8" fmla="*/ 285 w 341"/>
              <a:gd name="T9" fmla="*/ 86 h 285"/>
              <a:gd name="T10" fmla="*/ 285 w 341"/>
              <a:gd name="T11" fmla="*/ 0 h 285"/>
              <a:gd name="T12" fmla="*/ 0 w 341"/>
              <a:gd name="T13" fmla="*/ 0 h 285"/>
              <a:gd name="T14" fmla="*/ 0 w 341"/>
              <a:gd name="T15" fmla="*/ 285 h 285"/>
              <a:gd name="T16" fmla="*/ 68 w 341"/>
              <a:gd name="T17" fmla="*/ 285 h 285"/>
              <a:gd name="T18" fmla="*/ 142 w 341"/>
              <a:gd name="T19" fmla="*/ 233 h 285"/>
              <a:gd name="T20" fmla="*/ 217 w 341"/>
              <a:gd name="T21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285">
                <a:moveTo>
                  <a:pt x="217" y="285"/>
                </a:moveTo>
                <a:cubicBezTo>
                  <a:pt x="285" y="285"/>
                  <a:pt x="285" y="285"/>
                  <a:pt x="285" y="285"/>
                </a:cubicBezTo>
                <a:cubicBezTo>
                  <a:pt x="285" y="199"/>
                  <a:pt x="285" y="199"/>
                  <a:pt x="285" y="199"/>
                </a:cubicBezTo>
                <a:cubicBezTo>
                  <a:pt x="316" y="199"/>
                  <a:pt x="341" y="174"/>
                  <a:pt x="341" y="143"/>
                </a:cubicBezTo>
                <a:cubicBezTo>
                  <a:pt x="341" y="111"/>
                  <a:pt x="316" y="86"/>
                  <a:pt x="285" y="86"/>
                </a:cubicBezTo>
                <a:cubicBezTo>
                  <a:pt x="285" y="0"/>
                  <a:pt x="285" y="0"/>
                  <a:pt x="28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5"/>
                  <a:pt x="0" y="285"/>
                  <a:pt x="0" y="285"/>
                </a:cubicBezTo>
                <a:cubicBezTo>
                  <a:pt x="68" y="285"/>
                  <a:pt x="68" y="285"/>
                  <a:pt x="68" y="285"/>
                </a:cubicBezTo>
                <a:cubicBezTo>
                  <a:pt x="79" y="255"/>
                  <a:pt x="108" y="233"/>
                  <a:pt x="142" y="233"/>
                </a:cubicBezTo>
                <a:cubicBezTo>
                  <a:pt x="177" y="233"/>
                  <a:pt x="206" y="255"/>
                  <a:pt x="217" y="2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418" name="Freeform 34"/>
          <p:cNvSpPr>
            <a:spLocks noEditPoints="1"/>
          </p:cNvSpPr>
          <p:nvPr/>
        </p:nvSpPr>
        <p:spPr bwMode="auto">
          <a:xfrm>
            <a:off x="3730626" y="1734878"/>
            <a:ext cx="415925" cy="390646"/>
          </a:xfrm>
          <a:custGeom>
            <a:avLst/>
            <a:gdLst>
              <a:gd name="T0" fmla="*/ 18 w 111"/>
              <a:gd name="T1" fmla="*/ 67 h 104"/>
              <a:gd name="T2" fmla="*/ 16 w 111"/>
              <a:gd name="T3" fmla="*/ 60 h 104"/>
              <a:gd name="T4" fmla="*/ 14 w 111"/>
              <a:gd name="T5" fmla="*/ 16 h 104"/>
              <a:gd name="T6" fmla="*/ 34 w 111"/>
              <a:gd name="T7" fmla="*/ 17 h 104"/>
              <a:gd name="T8" fmla="*/ 34 w 111"/>
              <a:gd name="T9" fmla="*/ 0 h 104"/>
              <a:gd name="T10" fmla="*/ 77 w 111"/>
              <a:gd name="T11" fmla="*/ 18 h 104"/>
              <a:gd name="T12" fmla="*/ 80 w 111"/>
              <a:gd name="T13" fmla="*/ 20 h 104"/>
              <a:gd name="T14" fmla="*/ 111 w 111"/>
              <a:gd name="T15" fmla="*/ 54 h 104"/>
              <a:gd name="T16" fmla="*/ 93 w 111"/>
              <a:gd name="T17" fmla="*/ 64 h 104"/>
              <a:gd name="T18" fmla="*/ 104 w 111"/>
              <a:gd name="T19" fmla="*/ 78 h 104"/>
              <a:gd name="T20" fmla="*/ 60 w 111"/>
              <a:gd name="T21" fmla="*/ 90 h 104"/>
              <a:gd name="T22" fmla="*/ 55 w 111"/>
              <a:gd name="T23" fmla="*/ 90 h 104"/>
              <a:gd name="T24" fmla="*/ 54 w 111"/>
              <a:gd name="T25" fmla="*/ 90 h 104"/>
              <a:gd name="T26" fmla="*/ 9 w 111"/>
              <a:gd name="T27" fmla="*/ 79 h 104"/>
              <a:gd name="T28" fmla="*/ 25 w 111"/>
              <a:gd name="T29" fmla="*/ 53 h 104"/>
              <a:gd name="T30" fmla="*/ 29 w 111"/>
              <a:gd name="T31" fmla="*/ 65 h 104"/>
              <a:gd name="T32" fmla="*/ 30 w 111"/>
              <a:gd name="T33" fmla="*/ 68 h 104"/>
              <a:gd name="T34" fmla="*/ 42 w 111"/>
              <a:gd name="T35" fmla="*/ 90 h 104"/>
              <a:gd name="T36" fmla="*/ 52 w 111"/>
              <a:gd name="T37" fmla="*/ 80 h 104"/>
              <a:gd name="T38" fmla="*/ 55 w 111"/>
              <a:gd name="T39" fmla="*/ 80 h 104"/>
              <a:gd name="T40" fmla="*/ 61 w 111"/>
              <a:gd name="T41" fmla="*/ 80 h 104"/>
              <a:gd name="T42" fmla="*/ 72 w 111"/>
              <a:gd name="T43" fmla="*/ 89 h 104"/>
              <a:gd name="T44" fmla="*/ 82 w 111"/>
              <a:gd name="T45" fmla="*/ 65 h 104"/>
              <a:gd name="T46" fmla="*/ 85 w 111"/>
              <a:gd name="T47" fmla="*/ 55 h 104"/>
              <a:gd name="T48" fmla="*/ 86 w 111"/>
              <a:gd name="T49" fmla="*/ 52 h 104"/>
              <a:gd name="T50" fmla="*/ 92 w 111"/>
              <a:gd name="T51" fmla="*/ 26 h 104"/>
              <a:gd name="T52" fmla="*/ 76 w 111"/>
              <a:gd name="T53" fmla="*/ 29 h 104"/>
              <a:gd name="T54" fmla="*/ 69 w 111"/>
              <a:gd name="T55" fmla="*/ 25 h 104"/>
              <a:gd name="T56" fmla="*/ 67 w 111"/>
              <a:gd name="T57" fmla="*/ 10 h 104"/>
              <a:gd name="T58" fmla="*/ 44 w 111"/>
              <a:gd name="T59" fmla="*/ 23 h 104"/>
              <a:gd name="T60" fmla="*/ 34 w 111"/>
              <a:gd name="T61" fmla="*/ 30 h 104"/>
              <a:gd name="T62" fmla="*/ 32 w 111"/>
              <a:gd name="T63" fmla="*/ 32 h 104"/>
              <a:gd name="T64" fmla="*/ 13 w 111"/>
              <a:gd name="T65" fmla="*/ 49 h 104"/>
              <a:gd name="T66" fmla="*/ 56 w 111"/>
              <a:gd name="T67" fmla="*/ 33 h 104"/>
              <a:gd name="T68" fmla="*/ 74 w 111"/>
              <a:gd name="T69" fmla="*/ 51 h 104"/>
              <a:gd name="T70" fmla="*/ 56 w 111"/>
              <a:gd name="T71" fmla="*/ 68 h 104"/>
              <a:gd name="T72" fmla="*/ 56 w 111"/>
              <a:gd name="T73" fmla="*/ 63 h 104"/>
              <a:gd name="T74" fmla="*/ 64 w 111"/>
              <a:gd name="T75" fmla="*/ 51 h 104"/>
              <a:gd name="T76" fmla="*/ 56 w 111"/>
              <a:gd name="T77" fmla="*/ 43 h 104"/>
              <a:gd name="T78" fmla="*/ 49 w 111"/>
              <a:gd name="T79" fmla="*/ 51 h 104"/>
              <a:gd name="T80" fmla="*/ 56 w 111"/>
              <a:gd name="T81" fmla="*/ 58 h 104"/>
              <a:gd name="T82" fmla="*/ 56 w 111"/>
              <a:gd name="T83" fmla="*/ 63 h 104"/>
              <a:gd name="T84" fmla="*/ 39 w 111"/>
              <a:gd name="T85" fmla="*/ 5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1" h="104">
                <a:moveTo>
                  <a:pt x="9" y="79"/>
                </a:moveTo>
                <a:cubicBezTo>
                  <a:pt x="18" y="67"/>
                  <a:pt x="18" y="67"/>
                  <a:pt x="18" y="67"/>
                </a:cubicBezTo>
                <a:cubicBezTo>
                  <a:pt x="18" y="65"/>
                  <a:pt x="17" y="62"/>
                  <a:pt x="16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0" y="55"/>
                  <a:pt x="0" y="55"/>
                  <a:pt x="0" y="55"/>
                </a:cubicBezTo>
                <a:cubicBezTo>
                  <a:pt x="14" y="16"/>
                  <a:pt x="14" y="16"/>
                  <a:pt x="14" y="16"/>
                </a:cubicBezTo>
                <a:cubicBezTo>
                  <a:pt x="29" y="21"/>
                  <a:pt x="29" y="21"/>
                  <a:pt x="29" y="21"/>
                </a:cubicBezTo>
                <a:cubicBezTo>
                  <a:pt x="31" y="19"/>
                  <a:pt x="32" y="18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0"/>
                  <a:pt x="34" y="0"/>
                  <a:pt x="34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8"/>
                  <a:pt x="77" y="18"/>
                  <a:pt x="77" y="18"/>
                </a:cubicBezTo>
                <a:cubicBezTo>
                  <a:pt x="78" y="18"/>
                  <a:pt x="79" y="19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98" y="14"/>
                  <a:pt x="98" y="14"/>
                  <a:pt x="98" y="14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61"/>
                  <a:pt x="94" y="62"/>
                  <a:pt x="93" y="64"/>
                </a:cubicBezTo>
                <a:cubicBezTo>
                  <a:pt x="93" y="64"/>
                  <a:pt x="93" y="64"/>
                  <a:pt x="93" y="64"/>
                </a:cubicBezTo>
                <a:cubicBezTo>
                  <a:pt x="104" y="78"/>
                  <a:pt x="104" y="78"/>
                  <a:pt x="104" y="78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0" y="90"/>
                  <a:pt x="60" y="90"/>
                  <a:pt x="60" y="90"/>
                </a:cubicBezTo>
                <a:cubicBezTo>
                  <a:pt x="58" y="90"/>
                  <a:pt x="57" y="90"/>
                  <a:pt x="55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5" y="90"/>
                  <a:pt x="54" y="90"/>
                  <a:pt x="54" y="90"/>
                </a:cubicBezTo>
                <a:cubicBezTo>
                  <a:pt x="54" y="90"/>
                  <a:pt x="54" y="90"/>
                  <a:pt x="54" y="90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9" y="79"/>
                  <a:pt x="9" y="79"/>
                  <a:pt x="9" y="79"/>
                </a:cubicBezTo>
                <a:close/>
                <a:moveTo>
                  <a:pt x="13" y="49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6"/>
                  <a:pt x="25" y="56"/>
                  <a:pt x="25" y="56"/>
                </a:cubicBezTo>
                <a:cubicBezTo>
                  <a:pt x="26" y="59"/>
                  <a:pt x="27" y="62"/>
                  <a:pt x="29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8"/>
                  <a:pt x="30" y="68"/>
                  <a:pt x="30" y="68"/>
                </a:cubicBezTo>
                <a:cubicBezTo>
                  <a:pt x="23" y="77"/>
                  <a:pt x="23" y="77"/>
                  <a:pt x="23" y="77"/>
                </a:cubicBezTo>
                <a:cubicBezTo>
                  <a:pt x="42" y="90"/>
                  <a:pt x="42" y="90"/>
                  <a:pt x="42" y="90"/>
                </a:cubicBezTo>
                <a:cubicBezTo>
                  <a:pt x="49" y="80"/>
                  <a:pt x="49" y="80"/>
                  <a:pt x="49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3" y="80"/>
                  <a:pt x="54" y="80"/>
                  <a:pt x="55" y="80"/>
                </a:cubicBezTo>
                <a:cubicBezTo>
                  <a:pt x="55" y="80"/>
                  <a:pt x="55" y="80"/>
                  <a:pt x="55" y="80"/>
                </a:cubicBezTo>
                <a:cubicBezTo>
                  <a:pt x="57" y="80"/>
                  <a:pt x="59" y="80"/>
                  <a:pt x="61" y="80"/>
                </a:cubicBezTo>
                <a:cubicBezTo>
                  <a:pt x="61" y="80"/>
                  <a:pt x="61" y="80"/>
                  <a:pt x="61" y="80"/>
                </a:cubicBezTo>
                <a:cubicBezTo>
                  <a:pt x="64" y="79"/>
                  <a:pt x="64" y="79"/>
                  <a:pt x="64" y="79"/>
                </a:cubicBezTo>
                <a:cubicBezTo>
                  <a:pt x="72" y="89"/>
                  <a:pt x="72" y="89"/>
                  <a:pt x="72" y="89"/>
                </a:cubicBezTo>
                <a:cubicBezTo>
                  <a:pt x="90" y="76"/>
                  <a:pt x="90" y="76"/>
                  <a:pt x="90" y="76"/>
                </a:cubicBezTo>
                <a:cubicBezTo>
                  <a:pt x="82" y="65"/>
                  <a:pt x="82" y="65"/>
                  <a:pt x="82" y="65"/>
                </a:cubicBezTo>
                <a:cubicBezTo>
                  <a:pt x="83" y="62"/>
                  <a:pt x="83" y="62"/>
                  <a:pt x="83" y="62"/>
                </a:cubicBezTo>
                <a:cubicBezTo>
                  <a:pt x="84" y="60"/>
                  <a:pt x="85" y="58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2"/>
                  <a:pt x="86" y="52"/>
                  <a:pt x="86" y="52"/>
                </a:cubicBezTo>
                <a:cubicBezTo>
                  <a:pt x="99" y="48"/>
                  <a:pt x="99" y="48"/>
                  <a:pt x="99" y="48"/>
                </a:cubicBezTo>
                <a:cubicBezTo>
                  <a:pt x="92" y="26"/>
                  <a:pt x="92" y="26"/>
                  <a:pt x="92" y="26"/>
                </a:cubicBezTo>
                <a:cubicBezTo>
                  <a:pt x="78" y="31"/>
                  <a:pt x="78" y="31"/>
                  <a:pt x="78" y="31"/>
                </a:cubicBezTo>
                <a:cubicBezTo>
                  <a:pt x="76" y="29"/>
                  <a:pt x="76" y="29"/>
                  <a:pt x="76" y="29"/>
                </a:cubicBezTo>
                <a:cubicBezTo>
                  <a:pt x="74" y="27"/>
                  <a:pt x="72" y="26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10"/>
                  <a:pt x="67" y="10"/>
                  <a:pt x="67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23"/>
                  <a:pt x="44" y="23"/>
                  <a:pt x="44" y="23"/>
                </a:cubicBezTo>
                <a:cubicBezTo>
                  <a:pt x="41" y="25"/>
                  <a:pt x="41" y="25"/>
                  <a:pt x="41" y="25"/>
                </a:cubicBezTo>
                <a:cubicBezTo>
                  <a:pt x="39" y="26"/>
                  <a:pt x="36" y="28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2" y="32"/>
                  <a:pt x="32" y="32"/>
                  <a:pt x="32" y="32"/>
                </a:cubicBezTo>
                <a:cubicBezTo>
                  <a:pt x="20" y="28"/>
                  <a:pt x="20" y="28"/>
                  <a:pt x="20" y="28"/>
                </a:cubicBezTo>
                <a:cubicBezTo>
                  <a:pt x="13" y="49"/>
                  <a:pt x="13" y="49"/>
                  <a:pt x="13" y="49"/>
                </a:cubicBezTo>
                <a:close/>
                <a:moveTo>
                  <a:pt x="39" y="51"/>
                </a:moveTo>
                <a:cubicBezTo>
                  <a:pt x="39" y="41"/>
                  <a:pt x="4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66" y="33"/>
                  <a:pt x="74" y="41"/>
                  <a:pt x="74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60"/>
                  <a:pt x="66" y="68"/>
                  <a:pt x="56" y="68"/>
                </a:cubicBezTo>
                <a:cubicBezTo>
                  <a:pt x="56" y="68"/>
                  <a:pt x="56" y="68"/>
                  <a:pt x="56" y="68"/>
                </a:cubicBezTo>
                <a:cubicBezTo>
                  <a:pt x="56" y="63"/>
                  <a:pt x="56" y="63"/>
                  <a:pt x="56" y="63"/>
                </a:cubicBezTo>
                <a:cubicBezTo>
                  <a:pt x="56" y="58"/>
                  <a:pt x="56" y="58"/>
                  <a:pt x="56" y="58"/>
                </a:cubicBezTo>
                <a:cubicBezTo>
                  <a:pt x="60" y="58"/>
                  <a:pt x="64" y="55"/>
                  <a:pt x="64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46"/>
                  <a:pt x="60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2" y="43"/>
                  <a:pt x="49" y="46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5"/>
                  <a:pt x="52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63"/>
                  <a:pt x="56" y="63"/>
                  <a:pt x="56" y="63"/>
                </a:cubicBezTo>
                <a:cubicBezTo>
                  <a:pt x="56" y="68"/>
                  <a:pt x="56" y="68"/>
                  <a:pt x="56" y="68"/>
                </a:cubicBezTo>
                <a:cubicBezTo>
                  <a:pt x="46" y="68"/>
                  <a:pt x="39" y="60"/>
                  <a:pt x="39" y="51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423" name="Rectangle 39"/>
          <p:cNvSpPr>
            <a:spLocks noChangeArrowheads="1"/>
          </p:cNvSpPr>
          <p:nvPr/>
        </p:nvSpPr>
        <p:spPr bwMode="auto">
          <a:xfrm>
            <a:off x="709613" y="1671358"/>
            <a:ext cx="2447925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SUMMARY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424" name="Rectangle 40"/>
          <p:cNvSpPr>
            <a:spLocks noChangeArrowheads="1"/>
          </p:cNvSpPr>
          <p:nvPr/>
        </p:nvSpPr>
        <p:spPr bwMode="auto">
          <a:xfrm>
            <a:off x="709613" y="2862350"/>
            <a:ext cx="2447925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SUMMARY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425" name="Rectangle 41"/>
          <p:cNvSpPr>
            <a:spLocks noChangeArrowheads="1"/>
          </p:cNvSpPr>
          <p:nvPr/>
        </p:nvSpPr>
        <p:spPr bwMode="auto">
          <a:xfrm>
            <a:off x="5967414" y="1671358"/>
            <a:ext cx="2447925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SUMMARY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426" name="Rectangle 42"/>
          <p:cNvSpPr>
            <a:spLocks noChangeArrowheads="1"/>
          </p:cNvSpPr>
          <p:nvPr/>
        </p:nvSpPr>
        <p:spPr bwMode="auto">
          <a:xfrm>
            <a:off x="5967414" y="2862350"/>
            <a:ext cx="2447925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SUMMARY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427" name="Rectangle 43"/>
          <p:cNvSpPr>
            <a:spLocks noChangeArrowheads="1"/>
          </p:cNvSpPr>
          <p:nvPr/>
        </p:nvSpPr>
        <p:spPr bwMode="auto">
          <a:xfrm>
            <a:off x="1115616" y="4078751"/>
            <a:ext cx="6912768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</a:p>
        </p:txBody>
      </p:sp>
      <p:sp>
        <p:nvSpPr>
          <p:cNvPr id="26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28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0" y="2022190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研究成果与应用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69881" y="1851670"/>
            <a:ext cx="1694258" cy="1628954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8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endParaRPr lang="zh-CN" altLang="en-US" sz="8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075" name="Picture 3" descr="D:\1稻壳模板\ppt\2016.4\小清新水彩花卉毕业答辩模板\未标题-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" y="462756"/>
            <a:ext cx="1236662" cy="421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1稻壳模板\ppt\2016.4\小清新水彩花卉毕业答辩模板\未标题-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5" y="377031"/>
            <a:ext cx="1425575" cy="438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72000" y="2483855"/>
            <a:ext cx="973343" cy="8919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研究目标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成果形式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应用前景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0" name="Freeform 8"/>
          <p:cNvSpPr/>
          <p:nvPr/>
        </p:nvSpPr>
        <p:spPr bwMode="auto">
          <a:xfrm>
            <a:off x="5222875" y="1350412"/>
            <a:ext cx="2452688" cy="1384727"/>
          </a:xfrm>
          <a:custGeom>
            <a:avLst/>
            <a:gdLst>
              <a:gd name="T0" fmla="*/ 840 w 840"/>
              <a:gd name="T1" fmla="*/ 474 h 474"/>
              <a:gd name="T2" fmla="*/ 819 w 840"/>
              <a:gd name="T3" fmla="*/ 357 h 474"/>
              <a:gd name="T4" fmla="*/ 803 w 840"/>
              <a:gd name="T5" fmla="*/ 386 h 474"/>
              <a:gd name="T6" fmla="*/ 486 w 840"/>
              <a:gd name="T7" fmla="*/ 181 h 474"/>
              <a:gd name="T8" fmla="*/ 417 w 840"/>
              <a:gd name="T9" fmla="*/ 188 h 474"/>
              <a:gd name="T10" fmla="*/ 209 w 840"/>
              <a:gd name="T11" fmla="*/ 0 h 474"/>
              <a:gd name="T12" fmla="*/ 0 w 840"/>
              <a:gd name="T13" fmla="*/ 209 h 474"/>
              <a:gd name="T14" fmla="*/ 160 w 840"/>
              <a:gd name="T15" fmla="*/ 412 h 474"/>
              <a:gd name="T16" fmla="*/ 174 w 840"/>
              <a:gd name="T17" fmla="*/ 415 h 474"/>
              <a:gd name="T18" fmla="*/ 179 w 840"/>
              <a:gd name="T19" fmla="*/ 405 h 474"/>
              <a:gd name="T20" fmla="*/ 183 w 840"/>
              <a:gd name="T21" fmla="*/ 398 h 474"/>
              <a:gd name="T22" fmla="*/ 186 w 840"/>
              <a:gd name="T23" fmla="*/ 393 h 474"/>
              <a:gd name="T24" fmla="*/ 192 w 840"/>
              <a:gd name="T25" fmla="*/ 383 h 474"/>
              <a:gd name="T26" fmla="*/ 195 w 840"/>
              <a:gd name="T27" fmla="*/ 378 h 474"/>
              <a:gd name="T28" fmla="*/ 199 w 840"/>
              <a:gd name="T29" fmla="*/ 371 h 474"/>
              <a:gd name="T30" fmla="*/ 205 w 840"/>
              <a:gd name="T31" fmla="*/ 363 h 474"/>
              <a:gd name="T32" fmla="*/ 209 w 840"/>
              <a:gd name="T33" fmla="*/ 357 h 474"/>
              <a:gd name="T34" fmla="*/ 213 w 840"/>
              <a:gd name="T35" fmla="*/ 352 h 474"/>
              <a:gd name="T36" fmla="*/ 221 w 840"/>
              <a:gd name="T37" fmla="*/ 343 h 474"/>
              <a:gd name="T38" fmla="*/ 224 w 840"/>
              <a:gd name="T39" fmla="*/ 338 h 474"/>
              <a:gd name="T40" fmla="*/ 229 w 840"/>
              <a:gd name="T41" fmla="*/ 332 h 474"/>
              <a:gd name="T42" fmla="*/ 233 w 840"/>
              <a:gd name="T43" fmla="*/ 328 h 474"/>
              <a:gd name="T44" fmla="*/ 242 w 840"/>
              <a:gd name="T45" fmla="*/ 319 h 474"/>
              <a:gd name="T46" fmla="*/ 245 w 840"/>
              <a:gd name="T47" fmla="*/ 316 h 474"/>
              <a:gd name="T48" fmla="*/ 255 w 840"/>
              <a:gd name="T49" fmla="*/ 306 h 474"/>
              <a:gd name="T50" fmla="*/ 258 w 840"/>
              <a:gd name="T51" fmla="*/ 303 h 474"/>
              <a:gd name="T52" fmla="*/ 265 w 840"/>
              <a:gd name="T53" fmla="*/ 298 h 474"/>
              <a:gd name="T54" fmla="*/ 268 w 840"/>
              <a:gd name="T55" fmla="*/ 296 h 474"/>
              <a:gd name="T56" fmla="*/ 279 w 840"/>
              <a:gd name="T57" fmla="*/ 286 h 474"/>
              <a:gd name="T58" fmla="*/ 282 w 840"/>
              <a:gd name="T59" fmla="*/ 284 h 474"/>
              <a:gd name="T60" fmla="*/ 305 w 840"/>
              <a:gd name="T61" fmla="*/ 268 h 474"/>
              <a:gd name="T62" fmla="*/ 307 w 840"/>
              <a:gd name="T63" fmla="*/ 267 h 474"/>
              <a:gd name="T64" fmla="*/ 322 w 840"/>
              <a:gd name="T65" fmla="*/ 259 h 474"/>
              <a:gd name="T66" fmla="*/ 324 w 840"/>
              <a:gd name="T67" fmla="*/ 258 h 474"/>
              <a:gd name="T68" fmla="*/ 350 w 840"/>
              <a:gd name="T69" fmla="*/ 245 h 474"/>
              <a:gd name="T70" fmla="*/ 351 w 840"/>
              <a:gd name="T71" fmla="*/ 244 h 474"/>
              <a:gd name="T72" fmla="*/ 368 w 840"/>
              <a:gd name="T73" fmla="*/ 237 h 474"/>
              <a:gd name="T74" fmla="*/ 369 w 840"/>
              <a:gd name="T75" fmla="*/ 237 h 474"/>
              <a:gd name="T76" fmla="*/ 397 w 840"/>
              <a:gd name="T77" fmla="*/ 228 h 474"/>
              <a:gd name="T78" fmla="*/ 399 w 840"/>
              <a:gd name="T79" fmla="*/ 227 h 474"/>
              <a:gd name="T80" fmla="*/ 418 w 840"/>
              <a:gd name="T81" fmla="*/ 223 h 474"/>
              <a:gd name="T82" fmla="*/ 492 w 840"/>
              <a:gd name="T83" fmla="*/ 215 h 474"/>
              <a:gd name="T84" fmla="*/ 796 w 840"/>
              <a:gd name="T85" fmla="*/ 389 h 474"/>
              <a:gd name="T86" fmla="*/ 757 w 840"/>
              <a:gd name="T87" fmla="*/ 389 h 474"/>
              <a:gd name="T88" fmla="*/ 840 w 840"/>
              <a:gd name="T89" fmla="*/ 474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40" h="474">
                <a:moveTo>
                  <a:pt x="840" y="474"/>
                </a:moveTo>
                <a:cubicBezTo>
                  <a:pt x="819" y="357"/>
                  <a:pt x="819" y="357"/>
                  <a:pt x="819" y="357"/>
                </a:cubicBezTo>
                <a:cubicBezTo>
                  <a:pt x="803" y="386"/>
                  <a:pt x="803" y="386"/>
                  <a:pt x="803" y="386"/>
                </a:cubicBezTo>
                <a:cubicBezTo>
                  <a:pt x="748" y="265"/>
                  <a:pt x="627" y="181"/>
                  <a:pt x="486" y="181"/>
                </a:cubicBezTo>
                <a:cubicBezTo>
                  <a:pt x="463" y="181"/>
                  <a:pt x="440" y="183"/>
                  <a:pt x="417" y="188"/>
                </a:cubicBezTo>
                <a:cubicBezTo>
                  <a:pt x="407" y="82"/>
                  <a:pt x="318" y="0"/>
                  <a:pt x="209" y="0"/>
                </a:cubicBezTo>
                <a:cubicBezTo>
                  <a:pt x="94" y="0"/>
                  <a:pt x="0" y="93"/>
                  <a:pt x="0" y="209"/>
                </a:cubicBezTo>
                <a:cubicBezTo>
                  <a:pt x="0" y="307"/>
                  <a:pt x="68" y="389"/>
                  <a:pt x="160" y="412"/>
                </a:cubicBezTo>
                <a:cubicBezTo>
                  <a:pt x="164" y="413"/>
                  <a:pt x="169" y="414"/>
                  <a:pt x="174" y="415"/>
                </a:cubicBezTo>
                <a:cubicBezTo>
                  <a:pt x="176" y="411"/>
                  <a:pt x="177" y="408"/>
                  <a:pt x="179" y="405"/>
                </a:cubicBezTo>
                <a:cubicBezTo>
                  <a:pt x="180" y="403"/>
                  <a:pt x="181" y="401"/>
                  <a:pt x="183" y="398"/>
                </a:cubicBezTo>
                <a:cubicBezTo>
                  <a:pt x="184" y="397"/>
                  <a:pt x="185" y="395"/>
                  <a:pt x="186" y="393"/>
                </a:cubicBezTo>
                <a:cubicBezTo>
                  <a:pt x="188" y="390"/>
                  <a:pt x="190" y="386"/>
                  <a:pt x="192" y="383"/>
                </a:cubicBezTo>
                <a:cubicBezTo>
                  <a:pt x="193" y="381"/>
                  <a:pt x="194" y="380"/>
                  <a:pt x="195" y="378"/>
                </a:cubicBezTo>
                <a:cubicBezTo>
                  <a:pt x="196" y="376"/>
                  <a:pt x="198" y="374"/>
                  <a:pt x="199" y="371"/>
                </a:cubicBezTo>
                <a:cubicBezTo>
                  <a:pt x="201" y="369"/>
                  <a:pt x="203" y="366"/>
                  <a:pt x="205" y="363"/>
                </a:cubicBezTo>
                <a:cubicBezTo>
                  <a:pt x="206" y="361"/>
                  <a:pt x="208" y="359"/>
                  <a:pt x="209" y="357"/>
                </a:cubicBezTo>
                <a:cubicBezTo>
                  <a:pt x="211" y="355"/>
                  <a:pt x="212" y="354"/>
                  <a:pt x="213" y="352"/>
                </a:cubicBezTo>
                <a:cubicBezTo>
                  <a:pt x="215" y="349"/>
                  <a:pt x="218" y="346"/>
                  <a:pt x="221" y="343"/>
                </a:cubicBezTo>
                <a:cubicBezTo>
                  <a:pt x="222" y="341"/>
                  <a:pt x="223" y="340"/>
                  <a:pt x="224" y="338"/>
                </a:cubicBezTo>
                <a:cubicBezTo>
                  <a:pt x="226" y="336"/>
                  <a:pt x="228" y="334"/>
                  <a:pt x="229" y="332"/>
                </a:cubicBezTo>
                <a:cubicBezTo>
                  <a:pt x="231" y="331"/>
                  <a:pt x="232" y="330"/>
                  <a:pt x="233" y="328"/>
                </a:cubicBezTo>
                <a:cubicBezTo>
                  <a:pt x="236" y="325"/>
                  <a:pt x="239" y="322"/>
                  <a:pt x="242" y="319"/>
                </a:cubicBezTo>
                <a:cubicBezTo>
                  <a:pt x="243" y="318"/>
                  <a:pt x="244" y="317"/>
                  <a:pt x="245" y="316"/>
                </a:cubicBezTo>
                <a:cubicBezTo>
                  <a:pt x="249" y="312"/>
                  <a:pt x="252" y="309"/>
                  <a:pt x="255" y="306"/>
                </a:cubicBezTo>
                <a:cubicBezTo>
                  <a:pt x="256" y="305"/>
                  <a:pt x="257" y="304"/>
                  <a:pt x="258" y="303"/>
                </a:cubicBezTo>
                <a:cubicBezTo>
                  <a:pt x="261" y="301"/>
                  <a:pt x="263" y="300"/>
                  <a:pt x="265" y="298"/>
                </a:cubicBezTo>
                <a:cubicBezTo>
                  <a:pt x="266" y="297"/>
                  <a:pt x="267" y="296"/>
                  <a:pt x="268" y="296"/>
                </a:cubicBezTo>
                <a:cubicBezTo>
                  <a:pt x="271" y="292"/>
                  <a:pt x="275" y="289"/>
                  <a:pt x="279" y="286"/>
                </a:cubicBezTo>
                <a:cubicBezTo>
                  <a:pt x="280" y="285"/>
                  <a:pt x="281" y="285"/>
                  <a:pt x="282" y="284"/>
                </a:cubicBezTo>
                <a:cubicBezTo>
                  <a:pt x="290" y="279"/>
                  <a:pt x="297" y="273"/>
                  <a:pt x="305" y="268"/>
                </a:cubicBezTo>
                <a:cubicBezTo>
                  <a:pt x="306" y="268"/>
                  <a:pt x="306" y="268"/>
                  <a:pt x="307" y="267"/>
                </a:cubicBezTo>
                <a:cubicBezTo>
                  <a:pt x="312" y="264"/>
                  <a:pt x="317" y="261"/>
                  <a:pt x="322" y="259"/>
                </a:cubicBezTo>
                <a:cubicBezTo>
                  <a:pt x="322" y="258"/>
                  <a:pt x="323" y="258"/>
                  <a:pt x="324" y="258"/>
                </a:cubicBezTo>
                <a:cubicBezTo>
                  <a:pt x="332" y="253"/>
                  <a:pt x="341" y="249"/>
                  <a:pt x="350" y="245"/>
                </a:cubicBezTo>
                <a:cubicBezTo>
                  <a:pt x="350" y="245"/>
                  <a:pt x="350" y="244"/>
                  <a:pt x="351" y="244"/>
                </a:cubicBezTo>
                <a:cubicBezTo>
                  <a:pt x="357" y="242"/>
                  <a:pt x="362" y="239"/>
                  <a:pt x="368" y="237"/>
                </a:cubicBezTo>
                <a:cubicBezTo>
                  <a:pt x="368" y="237"/>
                  <a:pt x="369" y="237"/>
                  <a:pt x="369" y="237"/>
                </a:cubicBezTo>
                <a:cubicBezTo>
                  <a:pt x="378" y="234"/>
                  <a:pt x="388" y="230"/>
                  <a:pt x="397" y="228"/>
                </a:cubicBezTo>
                <a:cubicBezTo>
                  <a:pt x="398" y="228"/>
                  <a:pt x="398" y="228"/>
                  <a:pt x="399" y="227"/>
                </a:cubicBezTo>
                <a:cubicBezTo>
                  <a:pt x="405" y="226"/>
                  <a:pt x="411" y="224"/>
                  <a:pt x="418" y="223"/>
                </a:cubicBezTo>
                <a:cubicBezTo>
                  <a:pt x="442" y="218"/>
                  <a:pt x="466" y="215"/>
                  <a:pt x="492" y="215"/>
                </a:cubicBezTo>
                <a:cubicBezTo>
                  <a:pt x="621" y="215"/>
                  <a:pt x="735" y="285"/>
                  <a:pt x="796" y="389"/>
                </a:cubicBezTo>
                <a:cubicBezTo>
                  <a:pt x="757" y="389"/>
                  <a:pt x="757" y="389"/>
                  <a:pt x="757" y="389"/>
                </a:cubicBezTo>
                <a:lnTo>
                  <a:pt x="840" y="4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41" name="Freeform 9"/>
          <p:cNvSpPr/>
          <p:nvPr/>
        </p:nvSpPr>
        <p:spPr bwMode="auto">
          <a:xfrm>
            <a:off x="7108825" y="1347235"/>
            <a:ext cx="1397000" cy="2451857"/>
          </a:xfrm>
          <a:custGeom>
            <a:avLst/>
            <a:gdLst>
              <a:gd name="T0" fmla="*/ 0 w 478"/>
              <a:gd name="T1" fmla="*/ 839 h 839"/>
              <a:gd name="T2" fmla="*/ 117 w 478"/>
              <a:gd name="T3" fmla="*/ 818 h 839"/>
              <a:gd name="T4" fmla="*/ 88 w 478"/>
              <a:gd name="T5" fmla="*/ 802 h 839"/>
              <a:gd name="T6" fmla="*/ 295 w 478"/>
              <a:gd name="T7" fmla="*/ 487 h 839"/>
              <a:gd name="T8" fmla="*/ 288 w 478"/>
              <a:gd name="T9" fmla="*/ 418 h 839"/>
              <a:gd name="T10" fmla="*/ 477 w 478"/>
              <a:gd name="T11" fmla="*/ 211 h 839"/>
              <a:gd name="T12" fmla="*/ 269 w 478"/>
              <a:gd name="T13" fmla="*/ 1 h 839"/>
              <a:gd name="T14" fmla="*/ 66 w 478"/>
              <a:gd name="T15" fmla="*/ 159 h 839"/>
              <a:gd name="T16" fmla="*/ 62 w 478"/>
              <a:gd name="T17" fmla="*/ 174 h 839"/>
              <a:gd name="T18" fmla="*/ 72 w 478"/>
              <a:gd name="T19" fmla="*/ 178 h 839"/>
              <a:gd name="T20" fmla="*/ 79 w 478"/>
              <a:gd name="T21" fmla="*/ 182 h 839"/>
              <a:gd name="T22" fmla="*/ 84 w 478"/>
              <a:gd name="T23" fmla="*/ 185 h 839"/>
              <a:gd name="T24" fmla="*/ 94 w 478"/>
              <a:gd name="T25" fmla="*/ 191 h 839"/>
              <a:gd name="T26" fmla="*/ 99 w 478"/>
              <a:gd name="T27" fmla="*/ 194 h 839"/>
              <a:gd name="T28" fmla="*/ 106 w 478"/>
              <a:gd name="T29" fmla="*/ 198 h 839"/>
              <a:gd name="T30" fmla="*/ 114 w 478"/>
              <a:gd name="T31" fmla="*/ 204 h 839"/>
              <a:gd name="T32" fmla="*/ 120 w 478"/>
              <a:gd name="T33" fmla="*/ 209 h 839"/>
              <a:gd name="T34" fmla="*/ 125 w 478"/>
              <a:gd name="T35" fmla="*/ 212 h 839"/>
              <a:gd name="T36" fmla="*/ 134 w 478"/>
              <a:gd name="T37" fmla="*/ 220 h 839"/>
              <a:gd name="T38" fmla="*/ 139 w 478"/>
              <a:gd name="T39" fmla="*/ 224 h 839"/>
              <a:gd name="T40" fmla="*/ 145 w 478"/>
              <a:gd name="T41" fmla="*/ 229 h 839"/>
              <a:gd name="T42" fmla="*/ 148 w 478"/>
              <a:gd name="T43" fmla="*/ 233 h 839"/>
              <a:gd name="T44" fmla="*/ 158 w 478"/>
              <a:gd name="T45" fmla="*/ 242 h 839"/>
              <a:gd name="T46" fmla="*/ 161 w 478"/>
              <a:gd name="T47" fmla="*/ 245 h 839"/>
              <a:gd name="T48" fmla="*/ 171 w 478"/>
              <a:gd name="T49" fmla="*/ 255 h 839"/>
              <a:gd name="T50" fmla="*/ 173 w 478"/>
              <a:gd name="T51" fmla="*/ 258 h 839"/>
              <a:gd name="T52" fmla="*/ 179 w 478"/>
              <a:gd name="T53" fmla="*/ 265 h 839"/>
              <a:gd name="T54" fmla="*/ 181 w 478"/>
              <a:gd name="T55" fmla="*/ 267 h 839"/>
              <a:gd name="T56" fmla="*/ 190 w 478"/>
              <a:gd name="T57" fmla="*/ 279 h 839"/>
              <a:gd name="T58" fmla="*/ 193 w 478"/>
              <a:gd name="T59" fmla="*/ 282 h 839"/>
              <a:gd name="T60" fmla="*/ 208 w 478"/>
              <a:gd name="T61" fmla="*/ 305 h 839"/>
              <a:gd name="T62" fmla="*/ 209 w 478"/>
              <a:gd name="T63" fmla="*/ 307 h 839"/>
              <a:gd name="T64" fmla="*/ 218 w 478"/>
              <a:gd name="T65" fmla="*/ 322 h 839"/>
              <a:gd name="T66" fmla="*/ 219 w 478"/>
              <a:gd name="T67" fmla="*/ 324 h 839"/>
              <a:gd name="T68" fmla="*/ 231 w 478"/>
              <a:gd name="T69" fmla="*/ 350 h 839"/>
              <a:gd name="T70" fmla="*/ 232 w 478"/>
              <a:gd name="T71" fmla="*/ 351 h 839"/>
              <a:gd name="T72" fmla="*/ 239 w 478"/>
              <a:gd name="T73" fmla="*/ 368 h 839"/>
              <a:gd name="T74" fmla="*/ 239 w 478"/>
              <a:gd name="T75" fmla="*/ 369 h 839"/>
              <a:gd name="T76" fmla="*/ 248 w 478"/>
              <a:gd name="T77" fmla="*/ 397 h 839"/>
              <a:gd name="T78" fmla="*/ 249 w 478"/>
              <a:gd name="T79" fmla="*/ 399 h 839"/>
              <a:gd name="T80" fmla="*/ 253 w 478"/>
              <a:gd name="T81" fmla="*/ 418 h 839"/>
              <a:gd name="T82" fmla="*/ 261 w 478"/>
              <a:gd name="T83" fmla="*/ 492 h 839"/>
              <a:gd name="T84" fmla="*/ 85 w 478"/>
              <a:gd name="T85" fmla="*/ 795 h 839"/>
              <a:gd name="T86" fmla="*/ 85 w 478"/>
              <a:gd name="T87" fmla="*/ 757 h 839"/>
              <a:gd name="T88" fmla="*/ 0 w 478"/>
              <a:gd name="T89" fmla="*/ 839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8" h="839">
                <a:moveTo>
                  <a:pt x="0" y="839"/>
                </a:moveTo>
                <a:cubicBezTo>
                  <a:pt x="117" y="818"/>
                  <a:pt x="117" y="818"/>
                  <a:pt x="117" y="818"/>
                </a:cubicBezTo>
                <a:cubicBezTo>
                  <a:pt x="88" y="802"/>
                  <a:pt x="88" y="802"/>
                  <a:pt x="88" y="802"/>
                </a:cubicBezTo>
                <a:cubicBezTo>
                  <a:pt x="210" y="748"/>
                  <a:pt x="294" y="628"/>
                  <a:pt x="295" y="487"/>
                </a:cubicBezTo>
                <a:cubicBezTo>
                  <a:pt x="295" y="463"/>
                  <a:pt x="293" y="440"/>
                  <a:pt x="288" y="418"/>
                </a:cubicBezTo>
                <a:cubicBezTo>
                  <a:pt x="394" y="408"/>
                  <a:pt x="477" y="319"/>
                  <a:pt x="477" y="211"/>
                </a:cubicBezTo>
                <a:cubicBezTo>
                  <a:pt x="478" y="95"/>
                  <a:pt x="385" y="1"/>
                  <a:pt x="269" y="1"/>
                </a:cubicBezTo>
                <a:cubicBezTo>
                  <a:pt x="171" y="0"/>
                  <a:pt x="88" y="68"/>
                  <a:pt x="66" y="159"/>
                </a:cubicBezTo>
                <a:cubicBezTo>
                  <a:pt x="64" y="164"/>
                  <a:pt x="63" y="169"/>
                  <a:pt x="62" y="174"/>
                </a:cubicBezTo>
                <a:cubicBezTo>
                  <a:pt x="66" y="175"/>
                  <a:pt x="69" y="177"/>
                  <a:pt x="72" y="178"/>
                </a:cubicBezTo>
                <a:cubicBezTo>
                  <a:pt x="74" y="180"/>
                  <a:pt x="76" y="181"/>
                  <a:pt x="79" y="182"/>
                </a:cubicBezTo>
                <a:cubicBezTo>
                  <a:pt x="80" y="183"/>
                  <a:pt x="82" y="184"/>
                  <a:pt x="84" y="185"/>
                </a:cubicBezTo>
                <a:cubicBezTo>
                  <a:pt x="87" y="187"/>
                  <a:pt x="91" y="189"/>
                  <a:pt x="94" y="191"/>
                </a:cubicBezTo>
                <a:cubicBezTo>
                  <a:pt x="96" y="192"/>
                  <a:pt x="97" y="193"/>
                  <a:pt x="99" y="194"/>
                </a:cubicBezTo>
                <a:cubicBezTo>
                  <a:pt x="101" y="196"/>
                  <a:pt x="103" y="197"/>
                  <a:pt x="106" y="198"/>
                </a:cubicBezTo>
                <a:cubicBezTo>
                  <a:pt x="108" y="200"/>
                  <a:pt x="111" y="202"/>
                  <a:pt x="114" y="204"/>
                </a:cubicBezTo>
                <a:cubicBezTo>
                  <a:pt x="116" y="206"/>
                  <a:pt x="118" y="207"/>
                  <a:pt x="120" y="209"/>
                </a:cubicBezTo>
                <a:cubicBezTo>
                  <a:pt x="122" y="210"/>
                  <a:pt x="123" y="211"/>
                  <a:pt x="125" y="212"/>
                </a:cubicBezTo>
                <a:cubicBezTo>
                  <a:pt x="128" y="215"/>
                  <a:pt x="131" y="218"/>
                  <a:pt x="134" y="220"/>
                </a:cubicBezTo>
                <a:cubicBezTo>
                  <a:pt x="136" y="221"/>
                  <a:pt x="137" y="223"/>
                  <a:pt x="139" y="224"/>
                </a:cubicBezTo>
                <a:cubicBezTo>
                  <a:pt x="141" y="226"/>
                  <a:pt x="143" y="227"/>
                  <a:pt x="145" y="229"/>
                </a:cubicBezTo>
                <a:cubicBezTo>
                  <a:pt x="146" y="230"/>
                  <a:pt x="147" y="231"/>
                  <a:pt x="148" y="233"/>
                </a:cubicBezTo>
                <a:cubicBezTo>
                  <a:pt x="152" y="236"/>
                  <a:pt x="155" y="239"/>
                  <a:pt x="158" y="242"/>
                </a:cubicBezTo>
                <a:cubicBezTo>
                  <a:pt x="159" y="243"/>
                  <a:pt x="160" y="244"/>
                  <a:pt x="161" y="245"/>
                </a:cubicBezTo>
                <a:cubicBezTo>
                  <a:pt x="164" y="248"/>
                  <a:pt x="168" y="252"/>
                  <a:pt x="171" y="255"/>
                </a:cubicBezTo>
                <a:cubicBezTo>
                  <a:pt x="172" y="256"/>
                  <a:pt x="172" y="257"/>
                  <a:pt x="173" y="258"/>
                </a:cubicBezTo>
                <a:cubicBezTo>
                  <a:pt x="175" y="260"/>
                  <a:pt x="177" y="263"/>
                  <a:pt x="179" y="265"/>
                </a:cubicBezTo>
                <a:cubicBezTo>
                  <a:pt x="180" y="266"/>
                  <a:pt x="180" y="267"/>
                  <a:pt x="181" y="267"/>
                </a:cubicBezTo>
                <a:cubicBezTo>
                  <a:pt x="184" y="271"/>
                  <a:pt x="187" y="275"/>
                  <a:pt x="190" y="279"/>
                </a:cubicBezTo>
                <a:cubicBezTo>
                  <a:pt x="191" y="280"/>
                  <a:pt x="192" y="281"/>
                  <a:pt x="193" y="282"/>
                </a:cubicBezTo>
                <a:cubicBezTo>
                  <a:pt x="198" y="290"/>
                  <a:pt x="203" y="297"/>
                  <a:pt x="208" y="305"/>
                </a:cubicBezTo>
                <a:cubicBezTo>
                  <a:pt x="208" y="306"/>
                  <a:pt x="209" y="306"/>
                  <a:pt x="209" y="307"/>
                </a:cubicBezTo>
                <a:cubicBezTo>
                  <a:pt x="212" y="312"/>
                  <a:pt x="215" y="317"/>
                  <a:pt x="218" y="322"/>
                </a:cubicBezTo>
                <a:cubicBezTo>
                  <a:pt x="218" y="322"/>
                  <a:pt x="218" y="323"/>
                  <a:pt x="219" y="324"/>
                </a:cubicBezTo>
                <a:cubicBezTo>
                  <a:pt x="223" y="332"/>
                  <a:pt x="228" y="341"/>
                  <a:pt x="231" y="350"/>
                </a:cubicBezTo>
                <a:cubicBezTo>
                  <a:pt x="232" y="350"/>
                  <a:pt x="232" y="351"/>
                  <a:pt x="232" y="351"/>
                </a:cubicBezTo>
                <a:cubicBezTo>
                  <a:pt x="234" y="357"/>
                  <a:pt x="237" y="362"/>
                  <a:pt x="239" y="368"/>
                </a:cubicBezTo>
                <a:cubicBezTo>
                  <a:pt x="239" y="369"/>
                  <a:pt x="239" y="369"/>
                  <a:pt x="239" y="369"/>
                </a:cubicBezTo>
                <a:cubicBezTo>
                  <a:pt x="243" y="378"/>
                  <a:pt x="246" y="388"/>
                  <a:pt x="248" y="397"/>
                </a:cubicBezTo>
                <a:cubicBezTo>
                  <a:pt x="248" y="398"/>
                  <a:pt x="249" y="398"/>
                  <a:pt x="249" y="399"/>
                </a:cubicBezTo>
                <a:cubicBezTo>
                  <a:pt x="250" y="405"/>
                  <a:pt x="252" y="412"/>
                  <a:pt x="253" y="418"/>
                </a:cubicBezTo>
                <a:cubicBezTo>
                  <a:pt x="258" y="442"/>
                  <a:pt x="261" y="467"/>
                  <a:pt x="261" y="492"/>
                </a:cubicBezTo>
                <a:cubicBezTo>
                  <a:pt x="260" y="622"/>
                  <a:pt x="190" y="734"/>
                  <a:pt x="85" y="795"/>
                </a:cubicBezTo>
                <a:cubicBezTo>
                  <a:pt x="85" y="757"/>
                  <a:pt x="85" y="757"/>
                  <a:pt x="85" y="757"/>
                </a:cubicBezTo>
                <a:lnTo>
                  <a:pt x="0" y="83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42" name="Freeform 10"/>
          <p:cNvSpPr/>
          <p:nvPr/>
        </p:nvSpPr>
        <p:spPr bwMode="auto">
          <a:xfrm>
            <a:off x="6026150" y="3354456"/>
            <a:ext cx="2487613" cy="1329147"/>
          </a:xfrm>
          <a:custGeom>
            <a:avLst/>
            <a:gdLst>
              <a:gd name="T0" fmla="*/ 0 w 852"/>
              <a:gd name="T1" fmla="*/ 0 h 455"/>
              <a:gd name="T2" fmla="*/ 25 w 852"/>
              <a:gd name="T3" fmla="*/ 115 h 455"/>
              <a:gd name="T4" fmla="*/ 40 w 852"/>
              <a:gd name="T5" fmla="*/ 87 h 455"/>
              <a:gd name="T6" fmla="*/ 364 w 852"/>
              <a:gd name="T7" fmla="*/ 280 h 455"/>
              <a:gd name="T8" fmla="*/ 432 w 852"/>
              <a:gd name="T9" fmla="*/ 271 h 455"/>
              <a:gd name="T10" fmla="*/ 647 w 852"/>
              <a:gd name="T11" fmla="*/ 451 h 455"/>
              <a:gd name="T12" fmla="*/ 848 w 852"/>
              <a:gd name="T13" fmla="*/ 235 h 455"/>
              <a:gd name="T14" fmla="*/ 682 w 852"/>
              <a:gd name="T15" fmla="*/ 38 h 455"/>
              <a:gd name="T16" fmla="*/ 667 w 852"/>
              <a:gd name="T17" fmla="*/ 35 h 455"/>
              <a:gd name="T18" fmla="*/ 662 w 852"/>
              <a:gd name="T19" fmla="*/ 45 h 455"/>
              <a:gd name="T20" fmla="*/ 659 w 852"/>
              <a:gd name="T21" fmla="*/ 52 h 455"/>
              <a:gd name="T22" fmla="*/ 656 w 852"/>
              <a:gd name="T23" fmla="*/ 57 h 455"/>
              <a:gd name="T24" fmla="*/ 651 w 852"/>
              <a:gd name="T25" fmla="*/ 67 h 455"/>
              <a:gd name="T26" fmla="*/ 648 w 852"/>
              <a:gd name="T27" fmla="*/ 73 h 455"/>
              <a:gd name="T28" fmla="*/ 644 w 852"/>
              <a:gd name="T29" fmla="*/ 79 h 455"/>
              <a:gd name="T30" fmla="*/ 638 w 852"/>
              <a:gd name="T31" fmla="*/ 88 h 455"/>
              <a:gd name="T32" fmla="*/ 634 w 852"/>
              <a:gd name="T33" fmla="*/ 94 h 455"/>
              <a:gd name="T34" fmla="*/ 631 w 852"/>
              <a:gd name="T35" fmla="*/ 99 h 455"/>
              <a:gd name="T36" fmla="*/ 623 w 852"/>
              <a:gd name="T37" fmla="*/ 109 h 455"/>
              <a:gd name="T38" fmla="*/ 620 w 852"/>
              <a:gd name="T39" fmla="*/ 113 h 455"/>
              <a:gd name="T40" fmla="*/ 615 w 852"/>
              <a:gd name="T41" fmla="*/ 119 h 455"/>
              <a:gd name="T42" fmla="*/ 611 w 852"/>
              <a:gd name="T43" fmla="*/ 123 h 455"/>
              <a:gd name="T44" fmla="*/ 603 w 852"/>
              <a:gd name="T45" fmla="*/ 133 h 455"/>
              <a:gd name="T46" fmla="*/ 600 w 852"/>
              <a:gd name="T47" fmla="*/ 137 h 455"/>
              <a:gd name="T48" fmla="*/ 590 w 852"/>
              <a:gd name="T49" fmla="*/ 147 h 455"/>
              <a:gd name="T50" fmla="*/ 587 w 852"/>
              <a:gd name="T51" fmla="*/ 149 h 455"/>
              <a:gd name="T52" fmla="*/ 581 w 852"/>
              <a:gd name="T53" fmla="*/ 155 h 455"/>
              <a:gd name="T54" fmla="*/ 578 w 852"/>
              <a:gd name="T55" fmla="*/ 157 h 455"/>
              <a:gd name="T56" fmla="*/ 566 w 852"/>
              <a:gd name="T57" fmla="*/ 167 h 455"/>
              <a:gd name="T58" fmla="*/ 564 w 852"/>
              <a:gd name="T59" fmla="*/ 170 h 455"/>
              <a:gd name="T60" fmla="*/ 541 w 852"/>
              <a:gd name="T61" fmla="*/ 186 h 455"/>
              <a:gd name="T62" fmla="*/ 540 w 852"/>
              <a:gd name="T63" fmla="*/ 187 h 455"/>
              <a:gd name="T64" fmla="*/ 525 w 852"/>
              <a:gd name="T65" fmla="*/ 196 h 455"/>
              <a:gd name="T66" fmla="*/ 523 w 852"/>
              <a:gd name="T67" fmla="*/ 197 h 455"/>
              <a:gd name="T68" fmla="*/ 498 w 852"/>
              <a:gd name="T69" fmla="*/ 211 h 455"/>
              <a:gd name="T70" fmla="*/ 497 w 852"/>
              <a:gd name="T71" fmla="*/ 212 h 455"/>
              <a:gd name="T72" fmla="*/ 480 w 852"/>
              <a:gd name="T73" fmla="*/ 219 h 455"/>
              <a:gd name="T74" fmla="*/ 479 w 852"/>
              <a:gd name="T75" fmla="*/ 220 h 455"/>
              <a:gd name="T76" fmla="*/ 451 w 852"/>
              <a:gd name="T77" fmla="*/ 230 h 455"/>
              <a:gd name="T78" fmla="*/ 449 w 852"/>
              <a:gd name="T79" fmla="*/ 230 h 455"/>
              <a:gd name="T80" fmla="*/ 430 w 852"/>
              <a:gd name="T81" fmla="*/ 236 h 455"/>
              <a:gd name="T82" fmla="*/ 357 w 852"/>
              <a:gd name="T83" fmla="*/ 246 h 455"/>
              <a:gd name="T84" fmla="*/ 47 w 852"/>
              <a:gd name="T85" fmla="*/ 83 h 455"/>
              <a:gd name="T86" fmla="*/ 85 w 852"/>
              <a:gd name="T87" fmla="*/ 82 h 455"/>
              <a:gd name="T88" fmla="*/ 0 w 852"/>
              <a:gd name="T89" fmla="*/ 0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52" h="455">
                <a:moveTo>
                  <a:pt x="0" y="0"/>
                </a:moveTo>
                <a:cubicBezTo>
                  <a:pt x="25" y="115"/>
                  <a:pt x="25" y="115"/>
                  <a:pt x="25" y="115"/>
                </a:cubicBezTo>
                <a:cubicBezTo>
                  <a:pt x="40" y="87"/>
                  <a:pt x="40" y="87"/>
                  <a:pt x="40" y="87"/>
                </a:cubicBezTo>
                <a:cubicBezTo>
                  <a:pt x="98" y="205"/>
                  <a:pt x="223" y="285"/>
                  <a:pt x="364" y="280"/>
                </a:cubicBezTo>
                <a:cubicBezTo>
                  <a:pt x="387" y="279"/>
                  <a:pt x="410" y="276"/>
                  <a:pt x="432" y="271"/>
                </a:cubicBezTo>
                <a:cubicBezTo>
                  <a:pt x="447" y="376"/>
                  <a:pt x="539" y="455"/>
                  <a:pt x="647" y="451"/>
                </a:cubicBezTo>
                <a:cubicBezTo>
                  <a:pt x="762" y="447"/>
                  <a:pt x="852" y="350"/>
                  <a:pt x="848" y="235"/>
                </a:cubicBezTo>
                <a:cubicBezTo>
                  <a:pt x="845" y="137"/>
                  <a:pt x="774" y="57"/>
                  <a:pt x="682" y="38"/>
                </a:cubicBezTo>
                <a:cubicBezTo>
                  <a:pt x="677" y="37"/>
                  <a:pt x="672" y="36"/>
                  <a:pt x="667" y="35"/>
                </a:cubicBezTo>
                <a:cubicBezTo>
                  <a:pt x="665" y="38"/>
                  <a:pt x="664" y="42"/>
                  <a:pt x="662" y="45"/>
                </a:cubicBezTo>
                <a:cubicBezTo>
                  <a:pt x="661" y="47"/>
                  <a:pt x="660" y="49"/>
                  <a:pt x="659" y="52"/>
                </a:cubicBezTo>
                <a:cubicBezTo>
                  <a:pt x="658" y="53"/>
                  <a:pt x="657" y="55"/>
                  <a:pt x="656" y="57"/>
                </a:cubicBezTo>
                <a:cubicBezTo>
                  <a:pt x="655" y="61"/>
                  <a:pt x="653" y="64"/>
                  <a:pt x="651" y="67"/>
                </a:cubicBezTo>
                <a:cubicBezTo>
                  <a:pt x="650" y="69"/>
                  <a:pt x="649" y="71"/>
                  <a:pt x="648" y="73"/>
                </a:cubicBezTo>
                <a:cubicBezTo>
                  <a:pt x="646" y="75"/>
                  <a:pt x="645" y="77"/>
                  <a:pt x="644" y="79"/>
                </a:cubicBezTo>
                <a:cubicBezTo>
                  <a:pt x="642" y="82"/>
                  <a:pt x="640" y="85"/>
                  <a:pt x="638" y="88"/>
                </a:cubicBezTo>
                <a:cubicBezTo>
                  <a:pt x="637" y="90"/>
                  <a:pt x="635" y="92"/>
                  <a:pt x="634" y="94"/>
                </a:cubicBezTo>
                <a:cubicBezTo>
                  <a:pt x="633" y="96"/>
                  <a:pt x="632" y="97"/>
                  <a:pt x="631" y="99"/>
                </a:cubicBezTo>
                <a:cubicBezTo>
                  <a:pt x="628" y="102"/>
                  <a:pt x="626" y="106"/>
                  <a:pt x="623" y="109"/>
                </a:cubicBezTo>
                <a:cubicBezTo>
                  <a:pt x="622" y="110"/>
                  <a:pt x="621" y="112"/>
                  <a:pt x="620" y="113"/>
                </a:cubicBezTo>
                <a:cubicBezTo>
                  <a:pt x="618" y="115"/>
                  <a:pt x="617" y="117"/>
                  <a:pt x="615" y="119"/>
                </a:cubicBezTo>
                <a:cubicBezTo>
                  <a:pt x="614" y="121"/>
                  <a:pt x="613" y="122"/>
                  <a:pt x="611" y="123"/>
                </a:cubicBezTo>
                <a:cubicBezTo>
                  <a:pt x="609" y="127"/>
                  <a:pt x="606" y="130"/>
                  <a:pt x="603" y="133"/>
                </a:cubicBezTo>
                <a:cubicBezTo>
                  <a:pt x="602" y="134"/>
                  <a:pt x="601" y="135"/>
                  <a:pt x="600" y="137"/>
                </a:cubicBezTo>
                <a:cubicBezTo>
                  <a:pt x="596" y="140"/>
                  <a:pt x="593" y="143"/>
                  <a:pt x="590" y="147"/>
                </a:cubicBezTo>
                <a:cubicBezTo>
                  <a:pt x="589" y="147"/>
                  <a:pt x="588" y="148"/>
                  <a:pt x="587" y="149"/>
                </a:cubicBezTo>
                <a:cubicBezTo>
                  <a:pt x="585" y="151"/>
                  <a:pt x="583" y="153"/>
                  <a:pt x="581" y="155"/>
                </a:cubicBezTo>
                <a:cubicBezTo>
                  <a:pt x="580" y="156"/>
                  <a:pt x="579" y="157"/>
                  <a:pt x="578" y="157"/>
                </a:cubicBezTo>
                <a:cubicBezTo>
                  <a:pt x="574" y="161"/>
                  <a:pt x="570" y="164"/>
                  <a:pt x="566" y="167"/>
                </a:cubicBezTo>
                <a:cubicBezTo>
                  <a:pt x="566" y="168"/>
                  <a:pt x="565" y="169"/>
                  <a:pt x="564" y="170"/>
                </a:cubicBezTo>
                <a:cubicBezTo>
                  <a:pt x="556" y="175"/>
                  <a:pt x="549" y="181"/>
                  <a:pt x="541" y="186"/>
                </a:cubicBezTo>
                <a:cubicBezTo>
                  <a:pt x="541" y="186"/>
                  <a:pt x="540" y="187"/>
                  <a:pt x="540" y="187"/>
                </a:cubicBezTo>
                <a:cubicBezTo>
                  <a:pt x="535" y="190"/>
                  <a:pt x="530" y="193"/>
                  <a:pt x="525" y="196"/>
                </a:cubicBezTo>
                <a:cubicBezTo>
                  <a:pt x="525" y="197"/>
                  <a:pt x="524" y="197"/>
                  <a:pt x="523" y="197"/>
                </a:cubicBezTo>
                <a:cubicBezTo>
                  <a:pt x="515" y="202"/>
                  <a:pt x="507" y="207"/>
                  <a:pt x="498" y="211"/>
                </a:cubicBezTo>
                <a:cubicBezTo>
                  <a:pt x="497" y="211"/>
                  <a:pt x="497" y="212"/>
                  <a:pt x="497" y="212"/>
                </a:cubicBezTo>
                <a:cubicBezTo>
                  <a:pt x="491" y="214"/>
                  <a:pt x="485" y="217"/>
                  <a:pt x="480" y="219"/>
                </a:cubicBezTo>
                <a:cubicBezTo>
                  <a:pt x="479" y="219"/>
                  <a:pt x="479" y="220"/>
                  <a:pt x="479" y="220"/>
                </a:cubicBezTo>
                <a:cubicBezTo>
                  <a:pt x="470" y="223"/>
                  <a:pt x="460" y="227"/>
                  <a:pt x="451" y="230"/>
                </a:cubicBezTo>
                <a:cubicBezTo>
                  <a:pt x="450" y="230"/>
                  <a:pt x="450" y="230"/>
                  <a:pt x="449" y="230"/>
                </a:cubicBezTo>
                <a:cubicBezTo>
                  <a:pt x="443" y="232"/>
                  <a:pt x="437" y="234"/>
                  <a:pt x="430" y="236"/>
                </a:cubicBezTo>
                <a:cubicBezTo>
                  <a:pt x="407" y="242"/>
                  <a:pt x="382" y="245"/>
                  <a:pt x="357" y="246"/>
                </a:cubicBezTo>
                <a:cubicBezTo>
                  <a:pt x="227" y="251"/>
                  <a:pt x="112" y="185"/>
                  <a:pt x="47" y="83"/>
                </a:cubicBezTo>
                <a:cubicBezTo>
                  <a:pt x="85" y="82"/>
                  <a:pt x="85" y="82"/>
                  <a:pt x="85" y="8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43" name="Freeform 11"/>
          <p:cNvSpPr/>
          <p:nvPr/>
        </p:nvSpPr>
        <p:spPr bwMode="auto">
          <a:xfrm>
            <a:off x="5214939" y="2198399"/>
            <a:ext cx="1336675" cy="2485204"/>
          </a:xfrm>
          <a:custGeom>
            <a:avLst/>
            <a:gdLst>
              <a:gd name="T0" fmla="*/ 458 w 458"/>
              <a:gd name="T1" fmla="*/ 0 h 851"/>
              <a:gd name="T2" fmla="*/ 342 w 458"/>
              <a:gd name="T3" fmla="*/ 25 h 851"/>
              <a:gd name="T4" fmla="*/ 371 w 458"/>
              <a:gd name="T5" fmla="*/ 40 h 851"/>
              <a:gd name="T6" fmla="*/ 176 w 458"/>
              <a:gd name="T7" fmla="*/ 362 h 851"/>
              <a:gd name="T8" fmla="*/ 185 w 458"/>
              <a:gd name="T9" fmla="*/ 431 h 851"/>
              <a:gd name="T10" fmla="*/ 4 w 458"/>
              <a:gd name="T11" fmla="*/ 645 h 851"/>
              <a:gd name="T12" fmla="*/ 219 w 458"/>
              <a:gd name="T13" fmla="*/ 847 h 851"/>
              <a:gd name="T14" fmla="*/ 417 w 458"/>
              <a:gd name="T15" fmla="*/ 682 h 851"/>
              <a:gd name="T16" fmla="*/ 420 w 458"/>
              <a:gd name="T17" fmla="*/ 667 h 851"/>
              <a:gd name="T18" fmla="*/ 410 w 458"/>
              <a:gd name="T19" fmla="*/ 662 h 851"/>
              <a:gd name="T20" fmla="*/ 403 w 458"/>
              <a:gd name="T21" fmla="*/ 659 h 851"/>
              <a:gd name="T22" fmla="*/ 398 w 458"/>
              <a:gd name="T23" fmla="*/ 656 h 851"/>
              <a:gd name="T24" fmla="*/ 387 w 458"/>
              <a:gd name="T25" fmla="*/ 651 h 851"/>
              <a:gd name="T26" fmla="*/ 382 w 458"/>
              <a:gd name="T27" fmla="*/ 647 h 851"/>
              <a:gd name="T28" fmla="*/ 376 w 458"/>
              <a:gd name="T29" fmla="*/ 644 h 851"/>
              <a:gd name="T30" fmla="*/ 367 w 458"/>
              <a:gd name="T31" fmla="*/ 638 h 851"/>
              <a:gd name="T32" fmla="*/ 361 w 458"/>
              <a:gd name="T33" fmla="*/ 634 h 851"/>
              <a:gd name="T34" fmla="*/ 356 w 458"/>
              <a:gd name="T35" fmla="*/ 630 h 851"/>
              <a:gd name="T36" fmla="*/ 346 w 458"/>
              <a:gd name="T37" fmla="*/ 623 h 851"/>
              <a:gd name="T38" fmla="*/ 342 w 458"/>
              <a:gd name="T39" fmla="*/ 619 h 851"/>
              <a:gd name="T40" fmla="*/ 336 w 458"/>
              <a:gd name="T41" fmla="*/ 614 h 851"/>
              <a:gd name="T42" fmla="*/ 332 w 458"/>
              <a:gd name="T43" fmla="*/ 611 h 851"/>
              <a:gd name="T44" fmla="*/ 322 w 458"/>
              <a:gd name="T45" fmla="*/ 602 h 851"/>
              <a:gd name="T46" fmla="*/ 318 w 458"/>
              <a:gd name="T47" fmla="*/ 599 h 851"/>
              <a:gd name="T48" fmla="*/ 309 w 458"/>
              <a:gd name="T49" fmla="*/ 589 h 851"/>
              <a:gd name="T50" fmla="*/ 306 w 458"/>
              <a:gd name="T51" fmla="*/ 586 h 851"/>
              <a:gd name="T52" fmla="*/ 300 w 458"/>
              <a:gd name="T53" fmla="*/ 580 h 851"/>
              <a:gd name="T54" fmla="*/ 298 w 458"/>
              <a:gd name="T55" fmla="*/ 577 h 851"/>
              <a:gd name="T56" fmla="*/ 288 w 458"/>
              <a:gd name="T57" fmla="*/ 566 h 851"/>
              <a:gd name="T58" fmla="*/ 286 w 458"/>
              <a:gd name="T59" fmla="*/ 563 h 851"/>
              <a:gd name="T60" fmla="*/ 269 w 458"/>
              <a:gd name="T61" fmla="*/ 541 h 851"/>
              <a:gd name="T62" fmla="*/ 268 w 458"/>
              <a:gd name="T63" fmla="*/ 539 h 851"/>
              <a:gd name="T64" fmla="*/ 259 w 458"/>
              <a:gd name="T65" fmla="*/ 524 h 851"/>
              <a:gd name="T66" fmla="*/ 258 w 458"/>
              <a:gd name="T67" fmla="*/ 522 h 851"/>
              <a:gd name="T68" fmla="*/ 244 w 458"/>
              <a:gd name="T69" fmla="*/ 497 h 851"/>
              <a:gd name="T70" fmla="*/ 244 w 458"/>
              <a:gd name="T71" fmla="*/ 496 h 851"/>
              <a:gd name="T72" fmla="*/ 236 w 458"/>
              <a:gd name="T73" fmla="*/ 479 h 851"/>
              <a:gd name="T74" fmla="*/ 236 w 458"/>
              <a:gd name="T75" fmla="*/ 478 h 851"/>
              <a:gd name="T76" fmla="*/ 226 w 458"/>
              <a:gd name="T77" fmla="*/ 450 h 851"/>
              <a:gd name="T78" fmla="*/ 225 w 458"/>
              <a:gd name="T79" fmla="*/ 448 h 851"/>
              <a:gd name="T80" fmla="*/ 220 w 458"/>
              <a:gd name="T81" fmla="*/ 429 h 851"/>
              <a:gd name="T82" fmla="*/ 210 w 458"/>
              <a:gd name="T83" fmla="*/ 356 h 851"/>
              <a:gd name="T84" fmla="*/ 375 w 458"/>
              <a:gd name="T85" fmla="*/ 47 h 851"/>
              <a:gd name="T86" fmla="*/ 376 w 458"/>
              <a:gd name="T87" fmla="*/ 85 h 851"/>
              <a:gd name="T88" fmla="*/ 458 w 458"/>
              <a:gd name="T89" fmla="*/ 0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58" h="851">
                <a:moveTo>
                  <a:pt x="458" y="0"/>
                </a:moveTo>
                <a:cubicBezTo>
                  <a:pt x="342" y="25"/>
                  <a:pt x="342" y="25"/>
                  <a:pt x="342" y="25"/>
                </a:cubicBezTo>
                <a:cubicBezTo>
                  <a:pt x="371" y="40"/>
                  <a:pt x="371" y="40"/>
                  <a:pt x="371" y="40"/>
                </a:cubicBezTo>
                <a:cubicBezTo>
                  <a:pt x="252" y="98"/>
                  <a:pt x="172" y="221"/>
                  <a:pt x="176" y="362"/>
                </a:cubicBezTo>
                <a:cubicBezTo>
                  <a:pt x="177" y="386"/>
                  <a:pt x="180" y="409"/>
                  <a:pt x="185" y="431"/>
                </a:cubicBezTo>
                <a:cubicBezTo>
                  <a:pt x="80" y="445"/>
                  <a:pt x="0" y="537"/>
                  <a:pt x="4" y="645"/>
                </a:cubicBezTo>
                <a:cubicBezTo>
                  <a:pt x="7" y="760"/>
                  <a:pt x="104" y="851"/>
                  <a:pt x="219" y="847"/>
                </a:cubicBezTo>
                <a:cubicBezTo>
                  <a:pt x="317" y="844"/>
                  <a:pt x="397" y="774"/>
                  <a:pt x="417" y="682"/>
                </a:cubicBezTo>
                <a:cubicBezTo>
                  <a:pt x="418" y="677"/>
                  <a:pt x="419" y="672"/>
                  <a:pt x="420" y="667"/>
                </a:cubicBezTo>
                <a:cubicBezTo>
                  <a:pt x="416" y="665"/>
                  <a:pt x="413" y="664"/>
                  <a:pt x="410" y="662"/>
                </a:cubicBezTo>
                <a:cubicBezTo>
                  <a:pt x="408" y="661"/>
                  <a:pt x="405" y="660"/>
                  <a:pt x="403" y="659"/>
                </a:cubicBezTo>
                <a:cubicBezTo>
                  <a:pt x="401" y="658"/>
                  <a:pt x="399" y="657"/>
                  <a:pt x="398" y="656"/>
                </a:cubicBezTo>
                <a:cubicBezTo>
                  <a:pt x="394" y="654"/>
                  <a:pt x="391" y="652"/>
                  <a:pt x="387" y="651"/>
                </a:cubicBezTo>
                <a:cubicBezTo>
                  <a:pt x="386" y="650"/>
                  <a:pt x="384" y="649"/>
                  <a:pt x="382" y="647"/>
                </a:cubicBezTo>
                <a:cubicBezTo>
                  <a:pt x="380" y="646"/>
                  <a:pt x="378" y="645"/>
                  <a:pt x="376" y="644"/>
                </a:cubicBezTo>
                <a:cubicBezTo>
                  <a:pt x="373" y="642"/>
                  <a:pt x="370" y="640"/>
                  <a:pt x="367" y="638"/>
                </a:cubicBezTo>
                <a:cubicBezTo>
                  <a:pt x="365" y="636"/>
                  <a:pt x="363" y="635"/>
                  <a:pt x="361" y="634"/>
                </a:cubicBezTo>
                <a:cubicBezTo>
                  <a:pt x="359" y="632"/>
                  <a:pt x="357" y="631"/>
                  <a:pt x="356" y="630"/>
                </a:cubicBezTo>
                <a:cubicBezTo>
                  <a:pt x="353" y="628"/>
                  <a:pt x="349" y="625"/>
                  <a:pt x="346" y="623"/>
                </a:cubicBezTo>
                <a:cubicBezTo>
                  <a:pt x="345" y="622"/>
                  <a:pt x="343" y="621"/>
                  <a:pt x="342" y="619"/>
                </a:cubicBezTo>
                <a:cubicBezTo>
                  <a:pt x="340" y="618"/>
                  <a:pt x="338" y="616"/>
                  <a:pt x="336" y="614"/>
                </a:cubicBezTo>
                <a:cubicBezTo>
                  <a:pt x="334" y="613"/>
                  <a:pt x="333" y="612"/>
                  <a:pt x="332" y="611"/>
                </a:cubicBezTo>
                <a:cubicBezTo>
                  <a:pt x="328" y="608"/>
                  <a:pt x="325" y="605"/>
                  <a:pt x="322" y="602"/>
                </a:cubicBezTo>
                <a:cubicBezTo>
                  <a:pt x="321" y="601"/>
                  <a:pt x="320" y="600"/>
                  <a:pt x="318" y="599"/>
                </a:cubicBezTo>
                <a:cubicBezTo>
                  <a:pt x="315" y="596"/>
                  <a:pt x="312" y="593"/>
                  <a:pt x="309" y="589"/>
                </a:cubicBezTo>
                <a:cubicBezTo>
                  <a:pt x="308" y="588"/>
                  <a:pt x="307" y="587"/>
                  <a:pt x="306" y="586"/>
                </a:cubicBezTo>
                <a:cubicBezTo>
                  <a:pt x="304" y="584"/>
                  <a:pt x="302" y="582"/>
                  <a:pt x="300" y="580"/>
                </a:cubicBezTo>
                <a:cubicBezTo>
                  <a:pt x="299" y="579"/>
                  <a:pt x="298" y="578"/>
                  <a:pt x="298" y="577"/>
                </a:cubicBezTo>
                <a:cubicBezTo>
                  <a:pt x="294" y="574"/>
                  <a:pt x="291" y="570"/>
                  <a:pt x="288" y="566"/>
                </a:cubicBezTo>
                <a:cubicBezTo>
                  <a:pt x="287" y="565"/>
                  <a:pt x="286" y="564"/>
                  <a:pt x="286" y="563"/>
                </a:cubicBezTo>
                <a:cubicBezTo>
                  <a:pt x="280" y="556"/>
                  <a:pt x="274" y="548"/>
                  <a:pt x="269" y="541"/>
                </a:cubicBezTo>
                <a:cubicBezTo>
                  <a:pt x="269" y="540"/>
                  <a:pt x="268" y="539"/>
                  <a:pt x="268" y="539"/>
                </a:cubicBezTo>
                <a:cubicBezTo>
                  <a:pt x="265" y="534"/>
                  <a:pt x="262" y="529"/>
                  <a:pt x="259" y="524"/>
                </a:cubicBezTo>
                <a:cubicBezTo>
                  <a:pt x="259" y="524"/>
                  <a:pt x="258" y="523"/>
                  <a:pt x="258" y="522"/>
                </a:cubicBezTo>
                <a:cubicBezTo>
                  <a:pt x="253" y="514"/>
                  <a:pt x="249" y="506"/>
                  <a:pt x="244" y="497"/>
                </a:cubicBezTo>
                <a:cubicBezTo>
                  <a:pt x="244" y="497"/>
                  <a:pt x="244" y="496"/>
                  <a:pt x="244" y="496"/>
                </a:cubicBezTo>
                <a:cubicBezTo>
                  <a:pt x="241" y="490"/>
                  <a:pt x="239" y="484"/>
                  <a:pt x="236" y="479"/>
                </a:cubicBezTo>
                <a:cubicBezTo>
                  <a:pt x="236" y="478"/>
                  <a:pt x="236" y="478"/>
                  <a:pt x="236" y="478"/>
                </a:cubicBezTo>
                <a:cubicBezTo>
                  <a:pt x="232" y="469"/>
                  <a:pt x="229" y="459"/>
                  <a:pt x="226" y="450"/>
                </a:cubicBezTo>
                <a:cubicBezTo>
                  <a:pt x="226" y="449"/>
                  <a:pt x="226" y="449"/>
                  <a:pt x="225" y="448"/>
                </a:cubicBezTo>
                <a:cubicBezTo>
                  <a:pt x="223" y="442"/>
                  <a:pt x="222" y="436"/>
                  <a:pt x="220" y="429"/>
                </a:cubicBezTo>
                <a:cubicBezTo>
                  <a:pt x="214" y="406"/>
                  <a:pt x="211" y="381"/>
                  <a:pt x="210" y="356"/>
                </a:cubicBezTo>
                <a:cubicBezTo>
                  <a:pt x="206" y="226"/>
                  <a:pt x="272" y="111"/>
                  <a:pt x="375" y="47"/>
                </a:cubicBezTo>
                <a:cubicBezTo>
                  <a:pt x="376" y="85"/>
                  <a:pt x="376" y="85"/>
                  <a:pt x="376" y="85"/>
                </a:cubicBezTo>
                <a:lnTo>
                  <a:pt x="45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44" name="Oval 12"/>
          <p:cNvSpPr>
            <a:spLocks noChangeArrowheads="1"/>
          </p:cNvSpPr>
          <p:nvPr/>
        </p:nvSpPr>
        <p:spPr bwMode="auto">
          <a:xfrm>
            <a:off x="6283325" y="2474709"/>
            <a:ext cx="1074738" cy="107506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45" name="Freeform 13"/>
          <p:cNvSpPr>
            <a:spLocks noEditPoints="1"/>
          </p:cNvSpPr>
          <p:nvPr/>
        </p:nvSpPr>
        <p:spPr bwMode="auto">
          <a:xfrm>
            <a:off x="7800975" y="3870551"/>
            <a:ext cx="266700" cy="300131"/>
          </a:xfrm>
          <a:custGeom>
            <a:avLst/>
            <a:gdLst>
              <a:gd name="T0" fmla="*/ 85 w 91"/>
              <a:gd name="T1" fmla="*/ 0 h 103"/>
              <a:gd name="T2" fmla="*/ 7 w 91"/>
              <a:gd name="T3" fmla="*/ 0 h 103"/>
              <a:gd name="T4" fmla="*/ 0 w 91"/>
              <a:gd name="T5" fmla="*/ 6 h 103"/>
              <a:gd name="T6" fmla="*/ 0 w 91"/>
              <a:gd name="T7" fmla="*/ 97 h 103"/>
              <a:gd name="T8" fmla="*/ 7 w 91"/>
              <a:gd name="T9" fmla="*/ 103 h 103"/>
              <a:gd name="T10" fmla="*/ 85 w 91"/>
              <a:gd name="T11" fmla="*/ 103 h 103"/>
              <a:gd name="T12" fmla="*/ 91 w 91"/>
              <a:gd name="T13" fmla="*/ 97 h 103"/>
              <a:gd name="T14" fmla="*/ 91 w 91"/>
              <a:gd name="T15" fmla="*/ 6 h 103"/>
              <a:gd name="T16" fmla="*/ 85 w 91"/>
              <a:gd name="T17" fmla="*/ 0 h 103"/>
              <a:gd name="T18" fmla="*/ 13 w 91"/>
              <a:gd name="T19" fmla="*/ 6 h 103"/>
              <a:gd name="T20" fmla="*/ 20 w 91"/>
              <a:gd name="T21" fmla="*/ 13 h 103"/>
              <a:gd name="T22" fmla="*/ 13 w 91"/>
              <a:gd name="T23" fmla="*/ 19 h 103"/>
              <a:gd name="T24" fmla="*/ 7 w 91"/>
              <a:gd name="T25" fmla="*/ 13 h 103"/>
              <a:gd name="T26" fmla="*/ 13 w 91"/>
              <a:gd name="T27" fmla="*/ 6 h 103"/>
              <a:gd name="T28" fmla="*/ 85 w 91"/>
              <a:gd name="T29" fmla="*/ 97 h 103"/>
              <a:gd name="T30" fmla="*/ 7 w 91"/>
              <a:gd name="T31" fmla="*/ 97 h 103"/>
              <a:gd name="T32" fmla="*/ 7 w 91"/>
              <a:gd name="T33" fmla="*/ 26 h 103"/>
              <a:gd name="T34" fmla="*/ 85 w 91"/>
              <a:gd name="T35" fmla="*/ 26 h 103"/>
              <a:gd name="T36" fmla="*/ 85 w 91"/>
              <a:gd name="T37" fmla="*/ 97 h 103"/>
              <a:gd name="T38" fmla="*/ 78 w 91"/>
              <a:gd name="T39" fmla="*/ 19 h 103"/>
              <a:gd name="T40" fmla="*/ 72 w 91"/>
              <a:gd name="T41" fmla="*/ 13 h 103"/>
              <a:gd name="T42" fmla="*/ 78 w 91"/>
              <a:gd name="T43" fmla="*/ 6 h 103"/>
              <a:gd name="T44" fmla="*/ 85 w 91"/>
              <a:gd name="T45" fmla="*/ 13 h 103"/>
              <a:gd name="T46" fmla="*/ 78 w 91"/>
              <a:gd name="T47" fmla="*/ 19 h 103"/>
              <a:gd name="T48" fmla="*/ 13 w 91"/>
              <a:gd name="T49" fmla="*/ 42 h 103"/>
              <a:gd name="T50" fmla="*/ 17 w 91"/>
              <a:gd name="T51" fmla="*/ 39 h 103"/>
              <a:gd name="T52" fmla="*/ 75 w 91"/>
              <a:gd name="T53" fmla="*/ 39 h 103"/>
              <a:gd name="T54" fmla="*/ 78 w 91"/>
              <a:gd name="T55" fmla="*/ 42 h 103"/>
              <a:gd name="T56" fmla="*/ 75 w 91"/>
              <a:gd name="T57" fmla="*/ 45 h 103"/>
              <a:gd name="T58" fmla="*/ 17 w 91"/>
              <a:gd name="T59" fmla="*/ 45 h 103"/>
              <a:gd name="T60" fmla="*/ 13 w 91"/>
              <a:gd name="T61" fmla="*/ 42 h 103"/>
              <a:gd name="T62" fmla="*/ 13 w 91"/>
              <a:gd name="T63" fmla="*/ 61 h 103"/>
              <a:gd name="T64" fmla="*/ 17 w 91"/>
              <a:gd name="T65" fmla="*/ 58 h 103"/>
              <a:gd name="T66" fmla="*/ 75 w 91"/>
              <a:gd name="T67" fmla="*/ 58 h 103"/>
              <a:gd name="T68" fmla="*/ 78 w 91"/>
              <a:gd name="T69" fmla="*/ 61 h 103"/>
              <a:gd name="T70" fmla="*/ 75 w 91"/>
              <a:gd name="T71" fmla="*/ 65 h 103"/>
              <a:gd name="T72" fmla="*/ 17 w 91"/>
              <a:gd name="T73" fmla="*/ 65 h 103"/>
              <a:gd name="T74" fmla="*/ 13 w 91"/>
              <a:gd name="T75" fmla="*/ 61 h 103"/>
              <a:gd name="T76" fmla="*/ 13 w 91"/>
              <a:gd name="T77" fmla="*/ 81 h 103"/>
              <a:gd name="T78" fmla="*/ 17 w 91"/>
              <a:gd name="T79" fmla="*/ 77 h 103"/>
              <a:gd name="T80" fmla="*/ 75 w 91"/>
              <a:gd name="T81" fmla="*/ 77 h 103"/>
              <a:gd name="T82" fmla="*/ 78 w 91"/>
              <a:gd name="T83" fmla="*/ 81 h 103"/>
              <a:gd name="T84" fmla="*/ 75 w 91"/>
              <a:gd name="T85" fmla="*/ 84 h 103"/>
              <a:gd name="T86" fmla="*/ 17 w 91"/>
              <a:gd name="T87" fmla="*/ 84 h 103"/>
              <a:gd name="T88" fmla="*/ 13 w 91"/>
              <a:gd name="T89" fmla="*/ 8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1" h="103">
                <a:moveTo>
                  <a:pt x="85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0"/>
                  <a:pt x="3" y="103"/>
                  <a:pt x="7" y="103"/>
                </a:cubicBezTo>
                <a:cubicBezTo>
                  <a:pt x="85" y="103"/>
                  <a:pt x="85" y="103"/>
                  <a:pt x="85" y="103"/>
                </a:cubicBezTo>
                <a:cubicBezTo>
                  <a:pt x="88" y="103"/>
                  <a:pt x="91" y="100"/>
                  <a:pt x="91" y="97"/>
                </a:cubicBezTo>
                <a:cubicBezTo>
                  <a:pt x="91" y="6"/>
                  <a:pt x="91" y="6"/>
                  <a:pt x="91" y="6"/>
                </a:cubicBezTo>
                <a:cubicBezTo>
                  <a:pt x="91" y="3"/>
                  <a:pt x="88" y="0"/>
                  <a:pt x="85" y="0"/>
                </a:cubicBezTo>
                <a:close/>
                <a:moveTo>
                  <a:pt x="13" y="6"/>
                </a:moveTo>
                <a:cubicBezTo>
                  <a:pt x="17" y="6"/>
                  <a:pt x="20" y="9"/>
                  <a:pt x="20" y="13"/>
                </a:cubicBezTo>
                <a:cubicBezTo>
                  <a:pt x="20" y="16"/>
                  <a:pt x="17" y="19"/>
                  <a:pt x="13" y="19"/>
                </a:cubicBezTo>
                <a:cubicBezTo>
                  <a:pt x="10" y="19"/>
                  <a:pt x="7" y="16"/>
                  <a:pt x="7" y="13"/>
                </a:cubicBezTo>
                <a:cubicBezTo>
                  <a:pt x="7" y="9"/>
                  <a:pt x="10" y="6"/>
                  <a:pt x="13" y="6"/>
                </a:cubicBezTo>
                <a:close/>
                <a:moveTo>
                  <a:pt x="85" y="97"/>
                </a:moveTo>
                <a:cubicBezTo>
                  <a:pt x="7" y="97"/>
                  <a:pt x="7" y="97"/>
                  <a:pt x="7" y="97"/>
                </a:cubicBezTo>
                <a:cubicBezTo>
                  <a:pt x="7" y="26"/>
                  <a:pt x="7" y="26"/>
                  <a:pt x="7" y="26"/>
                </a:cubicBezTo>
                <a:cubicBezTo>
                  <a:pt x="85" y="26"/>
                  <a:pt x="85" y="26"/>
                  <a:pt x="85" y="26"/>
                </a:cubicBezTo>
                <a:lnTo>
                  <a:pt x="85" y="97"/>
                </a:lnTo>
                <a:close/>
                <a:moveTo>
                  <a:pt x="78" y="19"/>
                </a:moveTo>
                <a:cubicBezTo>
                  <a:pt x="75" y="19"/>
                  <a:pt x="72" y="16"/>
                  <a:pt x="72" y="13"/>
                </a:cubicBezTo>
                <a:cubicBezTo>
                  <a:pt x="72" y="9"/>
                  <a:pt x="75" y="6"/>
                  <a:pt x="78" y="6"/>
                </a:cubicBezTo>
                <a:cubicBezTo>
                  <a:pt x="82" y="6"/>
                  <a:pt x="85" y="9"/>
                  <a:pt x="85" y="13"/>
                </a:cubicBezTo>
                <a:cubicBezTo>
                  <a:pt x="85" y="16"/>
                  <a:pt x="82" y="19"/>
                  <a:pt x="78" y="19"/>
                </a:cubicBezTo>
                <a:close/>
                <a:moveTo>
                  <a:pt x="13" y="42"/>
                </a:moveTo>
                <a:cubicBezTo>
                  <a:pt x="13" y="40"/>
                  <a:pt x="15" y="39"/>
                  <a:pt x="17" y="39"/>
                </a:cubicBezTo>
                <a:cubicBezTo>
                  <a:pt x="75" y="39"/>
                  <a:pt x="75" y="39"/>
                  <a:pt x="75" y="39"/>
                </a:cubicBezTo>
                <a:cubicBezTo>
                  <a:pt x="77" y="39"/>
                  <a:pt x="78" y="40"/>
                  <a:pt x="78" y="42"/>
                </a:cubicBezTo>
                <a:cubicBezTo>
                  <a:pt x="78" y="44"/>
                  <a:pt x="77" y="45"/>
                  <a:pt x="75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5" y="45"/>
                  <a:pt x="13" y="44"/>
                  <a:pt x="13" y="42"/>
                </a:cubicBezTo>
                <a:close/>
                <a:moveTo>
                  <a:pt x="13" y="61"/>
                </a:moveTo>
                <a:cubicBezTo>
                  <a:pt x="13" y="59"/>
                  <a:pt x="15" y="58"/>
                  <a:pt x="17" y="58"/>
                </a:cubicBezTo>
                <a:cubicBezTo>
                  <a:pt x="75" y="58"/>
                  <a:pt x="75" y="58"/>
                  <a:pt x="75" y="58"/>
                </a:cubicBezTo>
                <a:cubicBezTo>
                  <a:pt x="77" y="58"/>
                  <a:pt x="78" y="59"/>
                  <a:pt x="78" y="61"/>
                </a:cubicBezTo>
                <a:cubicBezTo>
                  <a:pt x="78" y="63"/>
                  <a:pt x="77" y="65"/>
                  <a:pt x="75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5" y="65"/>
                  <a:pt x="13" y="63"/>
                  <a:pt x="13" y="61"/>
                </a:cubicBezTo>
                <a:close/>
                <a:moveTo>
                  <a:pt x="13" y="81"/>
                </a:moveTo>
                <a:cubicBezTo>
                  <a:pt x="13" y="79"/>
                  <a:pt x="15" y="77"/>
                  <a:pt x="17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7" y="77"/>
                  <a:pt x="78" y="79"/>
                  <a:pt x="78" y="81"/>
                </a:cubicBezTo>
                <a:cubicBezTo>
                  <a:pt x="78" y="82"/>
                  <a:pt x="77" y="84"/>
                  <a:pt x="75" y="84"/>
                </a:cubicBezTo>
                <a:cubicBezTo>
                  <a:pt x="17" y="84"/>
                  <a:pt x="17" y="84"/>
                  <a:pt x="17" y="84"/>
                </a:cubicBezTo>
                <a:cubicBezTo>
                  <a:pt x="15" y="84"/>
                  <a:pt x="13" y="82"/>
                  <a:pt x="13" y="81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46" name="Freeform 14"/>
          <p:cNvSpPr/>
          <p:nvPr/>
        </p:nvSpPr>
        <p:spPr bwMode="auto">
          <a:xfrm>
            <a:off x="7848601" y="1561614"/>
            <a:ext cx="269875" cy="292190"/>
          </a:xfrm>
          <a:custGeom>
            <a:avLst/>
            <a:gdLst>
              <a:gd name="T0" fmla="*/ 4 w 92"/>
              <a:gd name="T1" fmla="*/ 100 h 100"/>
              <a:gd name="T2" fmla="*/ 1 w 92"/>
              <a:gd name="T3" fmla="*/ 100 h 100"/>
              <a:gd name="T4" fmla="*/ 0 w 92"/>
              <a:gd name="T5" fmla="*/ 97 h 100"/>
              <a:gd name="T6" fmla="*/ 5 w 92"/>
              <a:gd name="T7" fmla="*/ 56 h 100"/>
              <a:gd name="T8" fmla="*/ 6 w 92"/>
              <a:gd name="T9" fmla="*/ 54 h 100"/>
              <a:gd name="T10" fmla="*/ 56 w 92"/>
              <a:gd name="T11" fmla="*/ 3 h 100"/>
              <a:gd name="T12" fmla="*/ 70 w 92"/>
              <a:gd name="T13" fmla="*/ 3 h 100"/>
              <a:gd name="T14" fmla="*/ 88 w 92"/>
              <a:gd name="T15" fmla="*/ 22 h 100"/>
              <a:gd name="T16" fmla="*/ 88 w 92"/>
              <a:gd name="T17" fmla="*/ 35 h 100"/>
              <a:gd name="T18" fmla="*/ 52 w 92"/>
              <a:gd name="T19" fmla="*/ 72 h 100"/>
              <a:gd name="T20" fmla="*/ 49 w 92"/>
              <a:gd name="T21" fmla="*/ 73 h 100"/>
              <a:gd name="T22" fmla="*/ 31 w 92"/>
              <a:gd name="T23" fmla="*/ 73 h 100"/>
              <a:gd name="T24" fmla="*/ 28 w 92"/>
              <a:gd name="T25" fmla="*/ 70 h 100"/>
              <a:gd name="T26" fmla="*/ 28 w 92"/>
              <a:gd name="T27" fmla="*/ 51 h 100"/>
              <a:gd name="T28" fmla="*/ 29 w 92"/>
              <a:gd name="T29" fmla="*/ 49 h 100"/>
              <a:gd name="T30" fmla="*/ 56 w 92"/>
              <a:gd name="T31" fmla="*/ 22 h 100"/>
              <a:gd name="T32" fmla="*/ 61 w 92"/>
              <a:gd name="T33" fmla="*/ 22 h 100"/>
              <a:gd name="T34" fmla="*/ 61 w 92"/>
              <a:gd name="T35" fmla="*/ 26 h 100"/>
              <a:gd name="T36" fmla="*/ 34 w 92"/>
              <a:gd name="T37" fmla="*/ 53 h 100"/>
              <a:gd name="T38" fmla="*/ 34 w 92"/>
              <a:gd name="T39" fmla="*/ 67 h 100"/>
              <a:gd name="T40" fmla="*/ 48 w 92"/>
              <a:gd name="T41" fmla="*/ 67 h 100"/>
              <a:gd name="T42" fmla="*/ 84 w 92"/>
              <a:gd name="T43" fmla="*/ 31 h 100"/>
              <a:gd name="T44" fmla="*/ 84 w 92"/>
              <a:gd name="T45" fmla="*/ 26 h 100"/>
              <a:gd name="T46" fmla="*/ 65 w 92"/>
              <a:gd name="T47" fmla="*/ 8 h 100"/>
              <a:gd name="T48" fmla="*/ 61 w 92"/>
              <a:gd name="T49" fmla="*/ 8 h 100"/>
              <a:gd name="T50" fmla="*/ 11 w 92"/>
              <a:gd name="T51" fmla="*/ 58 h 100"/>
              <a:gd name="T52" fmla="*/ 7 w 92"/>
              <a:gd name="T53" fmla="*/ 94 h 100"/>
              <a:gd name="T54" fmla="*/ 43 w 92"/>
              <a:gd name="T55" fmla="*/ 90 h 100"/>
              <a:gd name="T56" fmla="*/ 84 w 92"/>
              <a:gd name="T57" fmla="*/ 49 h 100"/>
              <a:gd name="T58" fmla="*/ 88 w 92"/>
              <a:gd name="T59" fmla="*/ 49 h 100"/>
              <a:gd name="T60" fmla="*/ 88 w 92"/>
              <a:gd name="T61" fmla="*/ 54 h 100"/>
              <a:gd name="T62" fmla="*/ 47 w 92"/>
              <a:gd name="T63" fmla="*/ 95 h 100"/>
              <a:gd name="T64" fmla="*/ 45 w 92"/>
              <a:gd name="T65" fmla="*/ 96 h 100"/>
              <a:gd name="T66" fmla="*/ 4 w 92"/>
              <a:gd name="T67" fmla="*/ 100 h 100"/>
              <a:gd name="T68" fmla="*/ 4 w 92"/>
              <a:gd name="T69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2" h="100">
                <a:moveTo>
                  <a:pt x="4" y="100"/>
                </a:moveTo>
                <a:cubicBezTo>
                  <a:pt x="3" y="100"/>
                  <a:pt x="2" y="100"/>
                  <a:pt x="1" y="100"/>
                </a:cubicBezTo>
                <a:cubicBezTo>
                  <a:pt x="1" y="99"/>
                  <a:pt x="0" y="98"/>
                  <a:pt x="0" y="97"/>
                </a:cubicBezTo>
                <a:cubicBezTo>
                  <a:pt x="5" y="56"/>
                  <a:pt x="5" y="56"/>
                  <a:pt x="5" y="56"/>
                </a:cubicBezTo>
                <a:cubicBezTo>
                  <a:pt x="5" y="55"/>
                  <a:pt x="5" y="54"/>
                  <a:pt x="6" y="54"/>
                </a:cubicBezTo>
                <a:cubicBezTo>
                  <a:pt x="56" y="3"/>
                  <a:pt x="56" y="3"/>
                  <a:pt x="56" y="3"/>
                </a:cubicBezTo>
                <a:cubicBezTo>
                  <a:pt x="60" y="0"/>
                  <a:pt x="66" y="0"/>
                  <a:pt x="70" y="3"/>
                </a:cubicBezTo>
                <a:cubicBezTo>
                  <a:pt x="88" y="22"/>
                  <a:pt x="88" y="22"/>
                  <a:pt x="88" y="22"/>
                </a:cubicBezTo>
                <a:cubicBezTo>
                  <a:pt x="92" y="25"/>
                  <a:pt x="92" y="32"/>
                  <a:pt x="88" y="35"/>
                </a:cubicBezTo>
                <a:cubicBezTo>
                  <a:pt x="52" y="72"/>
                  <a:pt x="52" y="72"/>
                  <a:pt x="52" y="72"/>
                </a:cubicBezTo>
                <a:cubicBezTo>
                  <a:pt x="51" y="73"/>
                  <a:pt x="50" y="73"/>
                  <a:pt x="49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29" y="73"/>
                  <a:pt x="28" y="72"/>
                  <a:pt x="28" y="70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0"/>
                  <a:pt x="29" y="49"/>
                </a:cubicBezTo>
                <a:cubicBezTo>
                  <a:pt x="56" y="22"/>
                  <a:pt x="56" y="22"/>
                  <a:pt x="56" y="22"/>
                </a:cubicBezTo>
                <a:cubicBezTo>
                  <a:pt x="58" y="20"/>
                  <a:pt x="60" y="20"/>
                  <a:pt x="61" y="22"/>
                </a:cubicBezTo>
                <a:cubicBezTo>
                  <a:pt x="62" y="23"/>
                  <a:pt x="62" y="25"/>
                  <a:pt x="61" y="26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67"/>
                  <a:pt x="34" y="67"/>
                  <a:pt x="34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84" y="31"/>
                  <a:pt x="84" y="31"/>
                  <a:pt x="84" y="31"/>
                </a:cubicBezTo>
                <a:cubicBezTo>
                  <a:pt x="85" y="30"/>
                  <a:pt x="85" y="28"/>
                  <a:pt x="84" y="26"/>
                </a:cubicBezTo>
                <a:cubicBezTo>
                  <a:pt x="65" y="8"/>
                  <a:pt x="65" y="8"/>
                  <a:pt x="65" y="8"/>
                </a:cubicBezTo>
                <a:cubicBezTo>
                  <a:pt x="64" y="7"/>
                  <a:pt x="62" y="7"/>
                  <a:pt x="61" y="8"/>
                </a:cubicBezTo>
                <a:cubicBezTo>
                  <a:pt x="11" y="58"/>
                  <a:pt x="11" y="58"/>
                  <a:pt x="11" y="58"/>
                </a:cubicBezTo>
                <a:cubicBezTo>
                  <a:pt x="7" y="94"/>
                  <a:pt x="7" y="94"/>
                  <a:pt x="7" y="94"/>
                </a:cubicBezTo>
                <a:cubicBezTo>
                  <a:pt x="43" y="90"/>
                  <a:pt x="43" y="90"/>
                  <a:pt x="43" y="90"/>
                </a:cubicBezTo>
                <a:cubicBezTo>
                  <a:pt x="84" y="49"/>
                  <a:pt x="84" y="49"/>
                  <a:pt x="84" y="49"/>
                </a:cubicBezTo>
                <a:cubicBezTo>
                  <a:pt x="85" y="48"/>
                  <a:pt x="87" y="48"/>
                  <a:pt x="88" y="49"/>
                </a:cubicBezTo>
                <a:cubicBezTo>
                  <a:pt x="90" y="50"/>
                  <a:pt x="90" y="52"/>
                  <a:pt x="88" y="54"/>
                </a:cubicBezTo>
                <a:cubicBezTo>
                  <a:pt x="47" y="95"/>
                  <a:pt x="47" y="95"/>
                  <a:pt x="47" y="95"/>
                </a:cubicBezTo>
                <a:cubicBezTo>
                  <a:pt x="47" y="95"/>
                  <a:pt x="46" y="96"/>
                  <a:pt x="45" y="96"/>
                </a:cubicBezTo>
                <a:cubicBezTo>
                  <a:pt x="4" y="100"/>
                  <a:pt x="4" y="100"/>
                  <a:pt x="4" y="100"/>
                </a:cubicBezTo>
                <a:cubicBezTo>
                  <a:pt x="4" y="100"/>
                  <a:pt x="4" y="100"/>
                  <a:pt x="4" y="100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47" name="Freeform 15"/>
          <p:cNvSpPr>
            <a:spLocks noEditPoints="1"/>
          </p:cNvSpPr>
          <p:nvPr/>
        </p:nvSpPr>
        <p:spPr bwMode="auto">
          <a:xfrm>
            <a:off x="5626100" y="3843556"/>
            <a:ext cx="306388" cy="303306"/>
          </a:xfrm>
          <a:custGeom>
            <a:avLst/>
            <a:gdLst>
              <a:gd name="T0" fmla="*/ 101 w 105"/>
              <a:gd name="T1" fmla="*/ 4 h 104"/>
              <a:gd name="T2" fmla="*/ 101 w 105"/>
              <a:gd name="T3" fmla="*/ 17 h 104"/>
              <a:gd name="T4" fmla="*/ 96 w 105"/>
              <a:gd name="T5" fmla="*/ 22 h 104"/>
              <a:gd name="T6" fmla="*/ 82 w 105"/>
              <a:gd name="T7" fmla="*/ 8 h 104"/>
              <a:gd name="T8" fmla="*/ 87 w 105"/>
              <a:gd name="T9" fmla="*/ 4 h 104"/>
              <a:gd name="T10" fmla="*/ 101 w 105"/>
              <a:gd name="T11" fmla="*/ 4 h 104"/>
              <a:gd name="T12" fmla="*/ 32 w 105"/>
              <a:gd name="T13" fmla="*/ 59 h 104"/>
              <a:gd name="T14" fmla="*/ 28 w 105"/>
              <a:gd name="T15" fmla="*/ 77 h 104"/>
              <a:gd name="T16" fmla="*/ 46 w 105"/>
              <a:gd name="T17" fmla="*/ 72 h 104"/>
              <a:gd name="T18" fmla="*/ 92 w 105"/>
              <a:gd name="T19" fmla="*/ 26 h 104"/>
              <a:gd name="T20" fmla="*/ 78 w 105"/>
              <a:gd name="T21" fmla="*/ 13 h 104"/>
              <a:gd name="T22" fmla="*/ 32 w 105"/>
              <a:gd name="T23" fmla="*/ 59 h 104"/>
              <a:gd name="T24" fmla="*/ 78 w 105"/>
              <a:gd name="T25" fmla="*/ 50 h 104"/>
              <a:gd name="T26" fmla="*/ 78 w 105"/>
              <a:gd name="T27" fmla="*/ 91 h 104"/>
              <a:gd name="T28" fmla="*/ 13 w 105"/>
              <a:gd name="T29" fmla="*/ 91 h 104"/>
              <a:gd name="T30" fmla="*/ 13 w 105"/>
              <a:gd name="T31" fmla="*/ 27 h 104"/>
              <a:gd name="T32" fmla="*/ 55 w 105"/>
              <a:gd name="T33" fmla="*/ 27 h 104"/>
              <a:gd name="T34" fmla="*/ 68 w 105"/>
              <a:gd name="T35" fmla="*/ 14 h 104"/>
              <a:gd name="T36" fmla="*/ 0 w 105"/>
              <a:gd name="T37" fmla="*/ 14 h 104"/>
              <a:gd name="T38" fmla="*/ 0 w 105"/>
              <a:gd name="T39" fmla="*/ 104 h 104"/>
              <a:gd name="T40" fmla="*/ 91 w 105"/>
              <a:gd name="T41" fmla="*/ 104 h 104"/>
              <a:gd name="T42" fmla="*/ 91 w 105"/>
              <a:gd name="T43" fmla="*/ 37 h 104"/>
              <a:gd name="T44" fmla="*/ 78 w 105"/>
              <a:gd name="T45" fmla="*/ 5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5" h="104">
                <a:moveTo>
                  <a:pt x="101" y="4"/>
                </a:moveTo>
                <a:cubicBezTo>
                  <a:pt x="105" y="7"/>
                  <a:pt x="105" y="14"/>
                  <a:pt x="101" y="17"/>
                </a:cubicBezTo>
                <a:cubicBezTo>
                  <a:pt x="96" y="22"/>
                  <a:pt x="96" y="22"/>
                  <a:pt x="96" y="22"/>
                </a:cubicBezTo>
                <a:cubicBezTo>
                  <a:pt x="82" y="8"/>
                  <a:pt x="82" y="8"/>
                  <a:pt x="82" y="8"/>
                </a:cubicBezTo>
                <a:cubicBezTo>
                  <a:pt x="87" y="4"/>
                  <a:pt x="87" y="4"/>
                  <a:pt x="87" y="4"/>
                </a:cubicBezTo>
                <a:cubicBezTo>
                  <a:pt x="91" y="0"/>
                  <a:pt x="97" y="0"/>
                  <a:pt x="101" y="4"/>
                </a:cubicBezTo>
                <a:close/>
                <a:moveTo>
                  <a:pt x="32" y="59"/>
                </a:moveTo>
                <a:cubicBezTo>
                  <a:pt x="28" y="77"/>
                  <a:pt x="28" y="77"/>
                  <a:pt x="28" y="77"/>
                </a:cubicBezTo>
                <a:cubicBezTo>
                  <a:pt x="46" y="72"/>
                  <a:pt x="46" y="72"/>
                  <a:pt x="46" y="72"/>
                </a:cubicBezTo>
                <a:cubicBezTo>
                  <a:pt x="92" y="26"/>
                  <a:pt x="92" y="26"/>
                  <a:pt x="92" y="26"/>
                </a:cubicBezTo>
                <a:cubicBezTo>
                  <a:pt x="78" y="13"/>
                  <a:pt x="78" y="13"/>
                  <a:pt x="78" y="13"/>
                </a:cubicBezTo>
                <a:lnTo>
                  <a:pt x="32" y="59"/>
                </a:lnTo>
                <a:close/>
                <a:moveTo>
                  <a:pt x="78" y="50"/>
                </a:moveTo>
                <a:cubicBezTo>
                  <a:pt x="78" y="91"/>
                  <a:pt x="78" y="91"/>
                  <a:pt x="78" y="91"/>
                </a:cubicBezTo>
                <a:cubicBezTo>
                  <a:pt x="13" y="91"/>
                  <a:pt x="13" y="91"/>
                  <a:pt x="13" y="91"/>
                </a:cubicBezTo>
                <a:cubicBezTo>
                  <a:pt x="13" y="27"/>
                  <a:pt x="13" y="27"/>
                  <a:pt x="13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68" y="14"/>
                  <a:pt x="68" y="14"/>
                  <a:pt x="68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04"/>
                  <a:pt x="0" y="104"/>
                  <a:pt x="0" y="104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91" y="37"/>
                  <a:pt x="91" y="37"/>
                  <a:pt x="91" y="37"/>
                </a:cubicBezTo>
                <a:lnTo>
                  <a:pt x="78" y="50"/>
                </a:ln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48" name="Freeform 16"/>
          <p:cNvSpPr>
            <a:spLocks noEditPoints="1"/>
          </p:cNvSpPr>
          <p:nvPr/>
        </p:nvSpPr>
        <p:spPr bwMode="auto">
          <a:xfrm>
            <a:off x="5664201" y="1558438"/>
            <a:ext cx="227013" cy="300131"/>
          </a:xfrm>
          <a:custGeom>
            <a:avLst/>
            <a:gdLst>
              <a:gd name="T0" fmla="*/ 71 w 78"/>
              <a:gd name="T1" fmla="*/ 6 h 103"/>
              <a:gd name="T2" fmla="*/ 78 w 78"/>
              <a:gd name="T3" fmla="*/ 6 h 103"/>
              <a:gd name="T4" fmla="*/ 78 w 78"/>
              <a:gd name="T5" fmla="*/ 0 h 103"/>
              <a:gd name="T6" fmla="*/ 0 w 78"/>
              <a:gd name="T7" fmla="*/ 0 h 103"/>
              <a:gd name="T8" fmla="*/ 0 w 78"/>
              <a:gd name="T9" fmla="*/ 6 h 103"/>
              <a:gd name="T10" fmla="*/ 6 w 78"/>
              <a:gd name="T11" fmla="*/ 6 h 103"/>
              <a:gd name="T12" fmla="*/ 6 w 78"/>
              <a:gd name="T13" fmla="*/ 13 h 103"/>
              <a:gd name="T14" fmla="*/ 10 w 78"/>
              <a:gd name="T15" fmla="*/ 13 h 103"/>
              <a:gd name="T16" fmla="*/ 20 w 78"/>
              <a:gd name="T17" fmla="*/ 48 h 103"/>
              <a:gd name="T18" fmla="*/ 25 w 78"/>
              <a:gd name="T19" fmla="*/ 52 h 103"/>
              <a:gd name="T20" fmla="*/ 20 w 78"/>
              <a:gd name="T21" fmla="*/ 55 h 103"/>
              <a:gd name="T22" fmla="*/ 10 w 78"/>
              <a:gd name="T23" fmla="*/ 90 h 103"/>
              <a:gd name="T24" fmla="*/ 6 w 78"/>
              <a:gd name="T25" fmla="*/ 90 h 103"/>
              <a:gd name="T26" fmla="*/ 6 w 78"/>
              <a:gd name="T27" fmla="*/ 97 h 103"/>
              <a:gd name="T28" fmla="*/ 0 w 78"/>
              <a:gd name="T29" fmla="*/ 97 h 103"/>
              <a:gd name="T30" fmla="*/ 0 w 78"/>
              <a:gd name="T31" fmla="*/ 103 h 103"/>
              <a:gd name="T32" fmla="*/ 78 w 78"/>
              <a:gd name="T33" fmla="*/ 103 h 103"/>
              <a:gd name="T34" fmla="*/ 78 w 78"/>
              <a:gd name="T35" fmla="*/ 97 h 103"/>
              <a:gd name="T36" fmla="*/ 71 w 78"/>
              <a:gd name="T37" fmla="*/ 97 h 103"/>
              <a:gd name="T38" fmla="*/ 71 w 78"/>
              <a:gd name="T39" fmla="*/ 90 h 103"/>
              <a:gd name="T40" fmla="*/ 68 w 78"/>
              <a:gd name="T41" fmla="*/ 90 h 103"/>
              <a:gd name="T42" fmla="*/ 58 w 78"/>
              <a:gd name="T43" fmla="*/ 55 h 103"/>
              <a:gd name="T44" fmla="*/ 53 w 78"/>
              <a:gd name="T45" fmla="*/ 52 h 103"/>
              <a:gd name="T46" fmla="*/ 58 w 78"/>
              <a:gd name="T47" fmla="*/ 48 h 103"/>
              <a:gd name="T48" fmla="*/ 68 w 78"/>
              <a:gd name="T49" fmla="*/ 13 h 103"/>
              <a:gd name="T50" fmla="*/ 71 w 78"/>
              <a:gd name="T51" fmla="*/ 13 h 103"/>
              <a:gd name="T52" fmla="*/ 71 w 78"/>
              <a:gd name="T53" fmla="*/ 6 h 103"/>
              <a:gd name="T54" fmla="*/ 62 w 78"/>
              <a:gd name="T55" fmla="*/ 14 h 103"/>
              <a:gd name="T56" fmla="*/ 54 w 78"/>
              <a:gd name="T57" fmla="*/ 43 h 103"/>
              <a:gd name="T58" fmla="*/ 45 w 78"/>
              <a:gd name="T59" fmla="*/ 47 h 103"/>
              <a:gd name="T60" fmla="*/ 45 w 78"/>
              <a:gd name="T61" fmla="*/ 56 h 103"/>
              <a:gd name="T62" fmla="*/ 54 w 78"/>
              <a:gd name="T63" fmla="*/ 60 h 103"/>
              <a:gd name="T64" fmla="*/ 62 w 78"/>
              <a:gd name="T65" fmla="*/ 89 h 103"/>
              <a:gd name="T66" fmla="*/ 61 w 78"/>
              <a:gd name="T67" fmla="*/ 90 h 103"/>
              <a:gd name="T68" fmla="*/ 55 w 78"/>
              <a:gd name="T69" fmla="*/ 90 h 103"/>
              <a:gd name="T70" fmla="*/ 50 w 78"/>
              <a:gd name="T71" fmla="*/ 75 h 103"/>
              <a:gd name="T72" fmla="*/ 42 w 78"/>
              <a:gd name="T73" fmla="*/ 71 h 103"/>
              <a:gd name="T74" fmla="*/ 42 w 78"/>
              <a:gd name="T75" fmla="*/ 45 h 103"/>
              <a:gd name="T76" fmla="*/ 53 w 78"/>
              <a:gd name="T77" fmla="*/ 40 h 103"/>
              <a:gd name="T78" fmla="*/ 59 w 78"/>
              <a:gd name="T79" fmla="*/ 32 h 103"/>
              <a:gd name="T80" fmla="*/ 19 w 78"/>
              <a:gd name="T81" fmla="*/ 32 h 103"/>
              <a:gd name="T82" fmla="*/ 25 w 78"/>
              <a:gd name="T83" fmla="*/ 40 h 103"/>
              <a:gd name="T84" fmla="*/ 36 w 78"/>
              <a:gd name="T85" fmla="*/ 45 h 103"/>
              <a:gd name="T86" fmla="*/ 36 w 78"/>
              <a:gd name="T87" fmla="*/ 71 h 103"/>
              <a:gd name="T88" fmla="*/ 28 w 78"/>
              <a:gd name="T89" fmla="*/ 75 h 103"/>
              <a:gd name="T90" fmla="*/ 23 w 78"/>
              <a:gd name="T91" fmla="*/ 90 h 103"/>
              <a:gd name="T92" fmla="*/ 16 w 78"/>
              <a:gd name="T93" fmla="*/ 90 h 103"/>
              <a:gd name="T94" fmla="*/ 16 w 78"/>
              <a:gd name="T95" fmla="*/ 89 h 103"/>
              <a:gd name="T96" fmla="*/ 24 w 78"/>
              <a:gd name="T97" fmla="*/ 60 h 103"/>
              <a:gd name="T98" fmla="*/ 32 w 78"/>
              <a:gd name="T99" fmla="*/ 56 h 103"/>
              <a:gd name="T100" fmla="*/ 32 w 78"/>
              <a:gd name="T101" fmla="*/ 47 h 103"/>
              <a:gd name="T102" fmla="*/ 24 w 78"/>
              <a:gd name="T103" fmla="*/ 43 h 103"/>
              <a:gd name="T104" fmla="*/ 16 w 78"/>
              <a:gd name="T105" fmla="*/ 14 h 103"/>
              <a:gd name="T106" fmla="*/ 16 w 78"/>
              <a:gd name="T107" fmla="*/ 13 h 103"/>
              <a:gd name="T108" fmla="*/ 61 w 78"/>
              <a:gd name="T109" fmla="*/ 13 h 103"/>
              <a:gd name="T110" fmla="*/ 62 w 78"/>
              <a:gd name="T111" fmla="*/ 14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8" h="103">
                <a:moveTo>
                  <a:pt x="71" y="6"/>
                </a:moveTo>
                <a:cubicBezTo>
                  <a:pt x="78" y="6"/>
                  <a:pt x="78" y="6"/>
                  <a:pt x="78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13"/>
                  <a:pt x="6" y="13"/>
                  <a:pt x="6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5" y="25"/>
                  <a:pt x="9" y="40"/>
                  <a:pt x="20" y="48"/>
                </a:cubicBezTo>
                <a:cubicBezTo>
                  <a:pt x="21" y="50"/>
                  <a:pt x="23" y="51"/>
                  <a:pt x="25" y="52"/>
                </a:cubicBezTo>
                <a:cubicBezTo>
                  <a:pt x="23" y="52"/>
                  <a:pt x="21" y="53"/>
                  <a:pt x="20" y="55"/>
                </a:cubicBezTo>
                <a:cubicBezTo>
                  <a:pt x="9" y="63"/>
                  <a:pt x="5" y="78"/>
                  <a:pt x="10" y="90"/>
                </a:cubicBezTo>
                <a:cubicBezTo>
                  <a:pt x="6" y="90"/>
                  <a:pt x="6" y="90"/>
                  <a:pt x="6" y="90"/>
                </a:cubicBezTo>
                <a:cubicBezTo>
                  <a:pt x="6" y="97"/>
                  <a:pt x="6" y="97"/>
                  <a:pt x="6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3"/>
                  <a:pt x="0" y="103"/>
                  <a:pt x="0" y="103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78" y="97"/>
                  <a:pt x="78" y="97"/>
                  <a:pt x="78" y="97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0"/>
                  <a:pt x="71" y="90"/>
                  <a:pt x="71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73" y="78"/>
                  <a:pt x="69" y="63"/>
                  <a:pt x="58" y="55"/>
                </a:cubicBezTo>
                <a:cubicBezTo>
                  <a:pt x="56" y="53"/>
                  <a:pt x="54" y="52"/>
                  <a:pt x="53" y="52"/>
                </a:cubicBezTo>
                <a:cubicBezTo>
                  <a:pt x="54" y="51"/>
                  <a:pt x="56" y="50"/>
                  <a:pt x="58" y="48"/>
                </a:cubicBezTo>
                <a:cubicBezTo>
                  <a:pt x="69" y="40"/>
                  <a:pt x="73" y="25"/>
                  <a:pt x="68" y="13"/>
                </a:cubicBezTo>
                <a:cubicBezTo>
                  <a:pt x="71" y="13"/>
                  <a:pt x="71" y="13"/>
                  <a:pt x="71" y="13"/>
                </a:cubicBezTo>
                <a:lnTo>
                  <a:pt x="71" y="6"/>
                </a:lnTo>
                <a:close/>
                <a:moveTo>
                  <a:pt x="62" y="14"/>
                </a:moveTo>
                <a:cubicBezTo>
                  <a:pt x="66" y="24"/>
                  <a:pt x="63" y="36"/>
                  <a:pt x="54" y="43"/>
                </a:cubicBezTo>
                <a:cubicBezTo>
                  <a:pt x="51" y="45"/>
                  <a:pt x="48" y="47"/>
                  <a:pt x="45" y="47"/>
                </a:cubicBezTo>
                <a:cubicBezTo>
                  <a:pt x="45" y="56"/>
                  <a:pt x="45" y="56"/>
                  <a:pt x="45" y="56"/>
                </a:cubicBezTo>
                <a:cubicBezTo>
                  <a:pt x="48" y="57"/>
                  <a:pt x="51" y="58"/>
                  <a:pt x="54" y="60"/>
                </a:cubicBezTo>
                <a:cubicBezTo>
                  <a:pt x="63" y="67"/>
                  <a:pt x="66" y="79"/>
                  <a:pt x="62" y="89"/>
                </a:cubicBezTo>
                <a:cubicBezTo>
                  <a:pt x="61" y="90"/>
                  <a:pt x="61" y="90"/>
                  <a:pt x="61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6" y="85"/>
                  <a:pt x="54" y="79"/>
                  <a:pt x="50" y="75"/>
                </a:cubicBezTo>
                <a:cubicBezTo>
                  <a:pt x="47" y="73"/>
                  <a:pt x="45" y="72"/>
                  <a:pt x="42" y="71"/>
                </a:cubicBezTo>
                <a:cubicBezTo>
                  <a:pt x="42" y="45"/>
                  <a:pt x="42" y="45"/>
                  <a:pt x="42" y="45"/>
                </a:cubicBezTo>
                <a:cubicBezTo>
                  <a:pt x="46" y="44"/>
                  <a:pt x="50" y="43"/>
                  <a:pt x="53" y="40"/>
                </a:cubicBezTo>
                <a:cubicBezTo>
                  <a:pt x="55" y="38"/>
                  <a:pt x="57" y="35"/>
                  <a:pt x="5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20" y="35"/>
                  <a:pt x="22" y="38"/>
                  <a:pt x="25" y="40"/>
                </a:cubicBezTo>
                <a:cubicBezTo>
                  <a:pt x="28" y="43"/>
                  <a:pt x="32" y="44"/>
                  <a:pt x="36" y="45"/>
                </a:cubicBezTo>
                <a:cubicBezTo>
                  <a:pt x="36" y="71"/>
                  <a:pt x="36" y="71"/>
                  <a:pt x="36" y="71"/>
                </a:cubicBezTo>
                <a:cubicBezTo>
                  <a:pt x="33" y="72"/>
                  <a:pt x="30" y="73"/>
                  <a:pt x="28" y="75"/>
                </a:cubicBezTo>
                <a:cubicBezTo>
                  <a:pt x="24" y="79"/>
                  <a:pt x="22" y="85"/>
                  <a:pt x="23" y="90"/>
                </a:cubicBezTo>
                <a:cubicBezTo>
                  <a:pt x="16" y="90"/>
                  <a:pt x="16" y="90"/>
                  <a:pt x="16" y="90"/>
                </a:cubicBezTo>
                <a:cubicBezTo>
                  <a:pt x="16" y="89"/>
                  <a:pt x="16" y="89"/>
                  <a:pt x="16" y="89"/>
                </a:cubicBezTo>
                <a:cubicBezTo>
                  <a:pt x="12" y="79"/>
                  <a:pt x="15" y="67"/>
                  <a:pt x="24" y="60"/>
                </a:cubicBezTo>
                <a:cubicBezTo>
                  <a:pt x="26" y="58"/>
                  <a:pt x="29" y="57"/>
                  <a:pt x="32" y="56"/>
                </a:cubicBezTo>
                <a:cubicBezTo>
                  <a:pt x="32" y="47"/>
                  <a:pt x="32" y="47"/>
                  <a:pt x="32" y="47"/>
                </a:cubicBezTo>
                <a:cubicBezTo>
                  <a:pt x="29" y="47"/>
                  <a:pt x="26" y="45"/>
                  <a:pt x="24" y="43"/>
                </a:cubicBezTo>
                <a:cubicBezTo>
                  <a:pt x="15" y="36"/>
                  <a:pt x="12" y="24"/>
                  <a:pt x="16" y="14"/>
                </a:cubicBezTo>
                <a:cubicBezTo>
                  <a:pt x="16" y="13"/>
                  <a:pt x="16" y="13"/>
                  <a:pt x="16" y="13"/>
                </a:cubicBezTo>
                <a:cubicBezTo>
                  <a:pt x="61" y="13"/>
                  <a:pt x="61" y="13"/>
                  <a:pt x="61" y="13"/>
                </a:cubicBezTo>
                <a:lnTo>
                  <a:pt x="62" y="14"/>
                </a:ln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5461001" y="1923676"/>
            <a:ext cx="646113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 dirty="0">
                <a:solidFill>
                  <a:srgbClr val="F8F8F8"/>
                </a:solidFill>
              </a:rPr>
              <a:t>Option 01</a:t>
            </a:r>
            <a:endParaRPr lang="zh-CN" altLang="en-US" sz="1000" b="1" dirty="0">
              <a:solidFill>
                <a:srgbClr val="F8F8F8"/>
              </a:solidFill>
            </a:endParaRP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7648576" y="1923676"/>
            <a:ext cx="646113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 dirty="0">
                <a:solidFill>
                  <a:srgbClr val="F8F8F8"/>
                </a:solidFill>
              </a:rPr>
              <a:t>Option 02</a:t>
            </a:r>
            <a:endParaRPr lang="zh-CN" altLang="zh-CN" sz="1000" b="1">
              <a:solidFill>
                <a:srgbClr val="F8F8F8"/>
              </a:solidFill>
            </a:endParaRPr>
          </a:p>
        </p:txBody>
      </p:sp>
      <p:sp>
        <p:nvSpPr>
          <p:cNvPr id="18451" name="Rectangle 19"/>
          <p:cNvSpPr>
            <a:spLocks noChangeArrowheads="1"/>
          </p:cNvSpPr>
          <p:nvPr/>
        </p:nvSpPr>
        <p:spPr bwMode="auto">
          <a:xfrm>
            <a:off x="5508626" y="4270725"/>
            <a:ext cx="646113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 dirty="0">
                <a:solidFill>
                  <a:srgbClr val="F8F8F8"/>
                </a:solidFill>
              </a:rPr>
              <a:t>Option 03</a:t>
            </a:r>
            <a:endParaRPr lang="zh-CN" altLang="zh-CN" sz="1000" b="1">
              <a:solidFill>
                <a:srgbClr val="F8F8F8"/>
              </a:solidFill>
            </a:endParaRPr>
          </a:p>
        </p:txBody>
      </p:sp>
      <p:sp>
        <p:nvSpPr>
          <p:cNvPr id="18452" name="Rectangle 20"/>
          <p:cNvSpPr>
            <a:spLocks noChangeArrowheads="1"/>
          </p:cNvSpPr>
          <p:nvPr/>
        </p:nvSpPr>
        <p:spPr bwMode="auto">
          <a:xfrm>
            <a:off x="7577138" y="4270725"/>
            <a:ext cx="646112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 dirty="0">
                <a:solidFill>
                  <a:srgbClr val="F8F8F8"/>
                </a:solidFill>
              </a:rPr>
              <a:t>Option 04</a:t>
            </a:r>
            <a:endParaRPr lang="zh-CN" altLang="zh-CN" sz="1000" b="1">
              <a:solidFill>
                <a:srgbClr val="F8F8F8"/>
              </a:solidFill>
            </a:endParaRPr>
          </a:p>
        </p:txBody>
      </p:sp>
      <p:sp>
        <p:nvSpPr>
          <p:cNvPr id="18453" name="Rectangle 21"/>
          <p:cNvSpPr>
            <a:spLocks noChangeArrowheads="1"/>
          </p:cNvSpPr>
          <p:nvPr/>
        </p:nvSpPr>
        <p:spPr bwMode="auto">
          <a:xfrm>
            <a:off x="6374607" y="2942517"/>
            <a:ext cx="895350" cy="1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KEY WORDS</a:t>
            </a:r>
            <a:endParaRPr lang="zh-CN" altLang="zh-CN" sz="1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454" name="Rectangle 22"/>
          <p:cNvSpPr>
            <a:spLocks noChangeArrowheads="1"/>
          </p:cNvSpPr>
          <p:nvPr/>
        </p:nvSpPr>
        <p:spPr bwMode="auto">
          <a:xfrm>
            <a:off x="539750" y="1431399"/>
            <a:ext cx="3887788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</a:p>
        </p:txBody>
      </p:sp>
      <p:sp>
        <p:nvSpPr>
          <p:cNvPr id="18455" name="Rectangle 23"/>
          <p:cNvSpPr>
            <a:spLocks noChangeArrowheads="1"/>
          </p:cNvSpPr>
          <p:nvPr/>
        </p:nvSpPr>
        <p:spPr bwMode="auto">
          <a:xfrm>
            <a:off x="539750" y="2223806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 01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56" name="Line 24"/>
          <p:cNvSpPr>
            <a:spLocks noChangeShapeType="1"/>
          </p:cNvSpPr>
          <p:nvPr/>
        </p:nvSpPr>
        <p:spPr bwMode="auto">
          <a:xfrm>
            <a:off x="539750" y="2622391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539750" y="2871706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 02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58" name="Line 26"/>
          <p:cNvSpPr>
            <a:spLocks noChangeShapeType="1"/>
          </p:cNvSpPr>
          <p:nvPr/>
        </p:nvSpPr>
        <p:spPr bwMode="auto">
          <a:xfrm>
            <a:off x="539750" y="3270291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59" name="Rectangle 27"/>
          <p:cNvSpPr>
            <a:spLocks noChangeArrowheads="1"/>
          </p:cNvSpPr>
          <p:nvPr/>
        </p:nvSpPr>
        <p:spPr bwMode="auto">
          <a:xfrm>
            <a:off x="539750" y="3549777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 03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0" name="Line 28"/>
          <p:cNvSpPr>
            <a:spLocks noChangeShapeType="1"/>
          </p:cNvSpPr>
          <p:nvPr/>
        </p:nvSpPr>
        <p:spPr bwMode="auto">
          <a:xfrm>
            <a:off x="539750" y="3948363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1" name="Rectangle 29"/>
          <p:cNvSpPr>
            <a:spLocks noChangeArrowheads="1"/>
          </p:cNvSpPr>
          <p:nvPr/>
        </p:nvSpPr>
        <p:spPr bwMode="auto">
          <a:xfrm>
            <a:off x="539750" y="4204029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 04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2" name="Line 30"/>
          <p:cNvSpPr>
            <a:spLocks noChangeShapeType="1"/>
          </p:cNvSpPr>
          <p:nvPr/>
        </p:nvSpPr>
        <p:spPr bwMode="auto">
          <a:xfrm>
            <a:off x="539750" y="4602615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30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Freeform 8"/>
          <p:cNvSpPr/>
          <p:nvPr/>
        </p:nvSpPr>
        <p:spPr bwMode="auto">
          <a:xfrm>
            <a:off x="4583114" y="1509788"/>
            <a:ext cx="1012825" cy="1165585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65" name="Freeform 9"/>
          <p:cNvSpPr/>
          <p:nvPr/>
        </p:nvSpPr>
        <p:spPr bwMode="auto">
          <a:xfrm>
            <a:off x="3544889" y="1509788"/>
            <a:ext cx="1012825" cy="1165585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66" name="Freeform 10"/>
          <p:cNvSpPr/>
          <p:nvPr/>
        </p:nvSpPr>
        <p:spPr bwMode="auto">
          <a:xfrm>
            <a:off x="4583114" y="3307393"/>
            <a:ext cx="1012825" cy="1165585"/>
          </a:xfrm>
          <a:custGeom>
            <a:avLst/>
            <a:gdLst>
              <a:gd name="T0" fmla="*/ 638 w 638"/>
              <a:gd name="T1" fmla="*/ 552 h 734"/>
              <a:gd name="T2" fmla="*/ 638 w 638"/>
              <a:gd name="T3" fmla="*/ 183 h 734"/>
              <a:gd name="T4" fmla="*/ 319 w 638"/>
              <a:gd name="T5" fmla="*/ 0 h 734"/>
              <a:gd name="T6" fmla="*/ 0 w 638"/>
              <a:gd name="T7" fmla="*/ 183 h 734"/>
              <a:gd name="T8" fmla="*/ 0 w 638"/>
              <a:gd name="T9" fmla="*/ 552 h 734"/>
              <a:gd name="T10" fmla="*/ 319 w 638"/>
              <a:gd name="T11" fmla="*/ 734 h 734"/>
              <a:gd name="T12" fmla="*/ 638 w 638"/>
              <a:gd name="T13" fmla="*/ 552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2"/>
                </a:moveTo>
                <a:lnTo>
                  <a:pt x="638" y="183"/>
                </a:lnTo>
                <a:lnTo>
                  <a:pt x="319" y="0"/>
                </a:lnTo>
                <a:lnTo>
                  <a:pt x="0" y="183"/>
                </a:lnTo>
                <a:lnTo>
                  <a:pt x="0" y="552"/>
                </a:lnTo>
                <a:lnTo>
                  <a:pt x="319" y="734"/>
                </a:lnTo>
                <a:lnTo>
                  <a:pt x="638" y="55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67" name="Freeform 11"/>
          <p:cNvSpPr/>
          <p:nvPr/>
        </p:nvSpPr>
        <p:spPr bwMode="auto">
          <a:xfrm>
            <a:off x="3544889" y="3307393"/>
            <a:ext cx="1012825" cy="1165585"/>
          </a:xfrm>
          <a:custGeom>
            <a:avLst/>
            <a:gdLst>
              <a:gd name="T0" fmla="*/ 638 w 638"/>
              <a:gd name="T1" fmla="*/ 552 h 734"/>
              <a:gd name="T2" fmla="*/ 638 w 638"/>
              <a:gd name="T3" fmla="*/ 183 h 734"/>
              <a:gd name="T4" fmla="*/ 319 w 638"/>
              <a:gd name="T5" fmla="*/ 0 h 734"/>
              <a:gd name="T6" fmla="*/ 0 w 638"/>
              <a:gd name="T7" fmla="*/ 183 h 734"/>
              <a:gd name="T8" fmla="*/ 0 w 638"/>
              <a:gd name="T9" fmla="*/ 552 h 734"/>
              <a:gd name="T10" fmla="*/ 319 w 638"/>
              <a:gd name="T11" fmla="*/ 734 h 734"/>
              <a:gd name="T12" fmla="*/ 638 w 638"/>
              <a:gd name="T13" fmla="*/ 552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2"/>
                </a:moveTo>
                <a:lnTo>
                  <a:pt x="638" y="183"/>
                </a:lnTo>
                <a:lnTo>
                  <a:pt x="319" y="0"/>
                </a:lnTo>
                <a:lnTo>
                  <a:pt x="0" y="183"/>
                </a:lnTo>
                <a:lnTo>
                  <a:pt x="0" y="552"/>
                </a:lnTo>
                <a:lnTo>
                  <a:pt x="319" y="734"/>
                </a:lnTo>
                <a:lnTo>
                  <a:pt x="638" y="55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68" name="Freeform 12"/>
          <p:cNvSpPr/>
          <p:nvPr/>
        </p:nvSpPr>
        <p:spPr bwMode="auto">
          <a:xfrm>
            <a:off x="3025775" y="2408590"/>
            <a:ext cx="1011238" cy="1165585"/>
          </a:xfrm>
          <a:custGeom>
            <a:avLst/>
            <a:gdLst>
              <a:gd name="T0" fmla="*/ 319 w 637"/>
              <a:gd name="T1" fmla="*/ 0 h 734"/>
              <a:gd name="T2" fmla="*/ 0 w 637"/>
              <a:gd name="T3" fmla="*/ 182 h 734"/>
              <a:gd name="T4" fmla="*/ 0 w 637"/>
              <a:gd name="T5" fmla="*/ 551 h 734"/>
              <a:gd name="T6" fmla="*/ 319 w 637"/>
              <a:gd name="T7" fmla="*/ 734 h 734"/>
              <a:gd name="T8" fmla="*/ 637 w 637"/>
              <a:gd name="T9" fmla="*/ 551 h 734"/>
              <a:gd name="T10" fmla="*/ 637 w 637"/>
              <a:gd name="T11" fmla="*/ 182 h 734"/>
              <a:gd name="T12" fmla="*/ 319 w 637"/>
              <a:gd name="T13" fmla="*/ 0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734">
                <a:moveTo>
                  <a:pt x="319" y="0"/>
                </a:move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7" y="551"/>
                </a:lnTo>
                <a:lnTo>
                  <a:pt x="637" y="182"/>
                </a:lnTo>
                <a:lnTo>
                  <a:pt x="31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69" name="Freeform 13"/>
          <p:cNvSpPr/>
          <p:nvPr/>
        </p:nvSpPr>
        <p:spPr bwMode="auto">
          <a:xfrm>
            <a:off x="5102226" y="2408590"/>
            <a:ext cx="1012825" cy="1165585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82" name="Freeform 26"/>
          <p:cNvSpPr>
            <a:spLocks noEditPoints="1"/>
          </p:cNvSpPr>
          <p:nvPr/>
        </p:nvSpPr>
        <p:spPr bwMode="auto">
          <a:xfrm>
            <a:off x="3878263" y="1916314"/>
            <a:ext cx="349250" cy="352534"/>
          </a:xfrm>
          <a:custGeom>
            <a:avLst/>
            <a:gdLst>
              <a:gd name="T0" fmla="*/ 52 w 105"/>
              <a:gd name="T1" fmla="*/ 0 h 106"/>
              <a:gd name="T2" fmla="*/ 89 w 105"/>
              <a:gd name="T3" fmla="*/ 16 h 106"/>
              <a:gd name="T4" fmla="*/ 90 w 105"/>
              <a:gd name="T5" fmla="*/ 16 h 106"/>
              <a:gd name="T6" fmla="*/ 105 w 105"/>
              <a:gd name="T7" fmla="*/ 53 h 106"/>
              <a:gd name="T8" fmla="*/ 89 w 105"/>
              <a:gd name="T9" fmla="*/ 90 h 106"/>
              <a:gd name="T10" fmla="*/ 89 w 105"/>
              <a:gd name="T11" fmla="*/ 90 h 106"/>
              <a:gd name="T12" fmla="*/ 52 w 105"/>
              <a:gd name="T13" fmla="*/ 106 h 106"/>
              <a:gd name="T14" fmla="*/ 15 w 105"/>
              <a:gd name="T15" fmla="*/ 90 h 106"/>
              <a:gd name="T16" fmla="*/ 0 w 105"/>
              <a:gd name="T17" fmla="*/ 53 h 106"/>
              <a:gd name="T18" fmla="*/ 15 w 105"/>
              <a:gd name="T19" fmla="*/ 16 h 106"/>
              <a:gd name="T20" fmla="*/ 15 w 105"/>
              <a:gd name="T21" fmla="*/ 16 h 106"/>
              <a:gd name="T22" fmla="*/ 15 w 105"/>
              <a:gd name="T23" fmla="*/ 16 h 106"/>
              <a:gd name="T24" fmla="*/ 52 w 105"/>
              <a:gd name="T25" fmla="*/ 0 h 106"/>
              <a:gd name="T26" fmla="*/ 75 w 105"/>
              <a:gd name="T27" fmla="*/ 49 h 106"/>
              <a:gd name="T28" fmla="*/ 75 w 105"/>
              <a:gd name="T29" fmla="*/ 49 h 106"/>
              <a:gd name="T30" fmla="*/ 56 w 105"/>
              <a:gd name="T31" fmla="*/ 49 h 106"/>
              <a:gd name="T32" fmla="*/ 56 w 105"/>
              <a:gd name="T33" fmla="*/ 17 h 106"/>
              <a:gd name="T34" fmla="*/ 52 w 105"/>
              <a:gd name="T35" fmla="*/ 13 h 106"/>
              <a:gd name="T36" fmla="*/ 48 w 105"/>
              <a:gd name="T37" fmla="*/ 17 h 106"/>
              <a:gd name="T38" fmla="*/ 48 w 105"/>
              <a:gd name="T39" fmla="*/ 53 h 106"/>
              <a:gd name="T40" fmla="*/ 48 w 105"/>
              <a:gd name="T41" fmla="*/ 53 h 106"/>
              <a:gd name="T42" fmla="*/ 52 w 105"/>
              <a:gd name="T43" fmla="*/ 57 h 106"/>
              <a:gd name="T44" fmla="*/ 75 w 105"/>
              <a:gd name="T45" fmla="*/ 57 h 106"/>
              <a:gd name="T46" fmla="*/ 79 w 105"/>
              <a:gd name="T47" fmla="*/ 53 h 106"/>
              <a:gd name="T48" fmla="*/ 75 w 105"/>
              <a:gd name="T49" fmla="*/ 49 h 106"/>
              <a:gd name="T50" fmla="*/ 84 w 105"/>
              <a:gd name="T51" fmla="*/ 22 h 106"/>
              <a:gd name="T52" fmla="*/ 84 w 105"/>
              <a:gd name="T53" fmla="*/ 22 h 106"/>
              <a:gd name="T54" fmla="*/ 52 w 105"/>
              <a:gd name="T55" fmla="*/ 8 h 106"/>
              <a:gd name="T56" fmla="*/ 21 w 105"/>
              <a:gd name="T57" fmla="*/ 21 h 106"/>
              <a:gd name="T58" fmla="*/ 21 w 105"/>
              <a:gd name="T59" fmla="*/ 22 h 106"/>
              <a:gd name="T60" fmla="*/ 8 w 105"/>
              <a:gd name="T61" fmla="*/ 53 h 106"/>
              <a:gd name="T62" fmla="*/ 21 w 105"/>
              <a:gd name="T63" fmla="*/ 84 h 106"/>
              <a:gd name="T64" fmla="*/ 52 w 105"/>
              <a:gd name="T65" fmla="*/ 98 h 106"/>
              <a:gd name="T66" fmla="*/ 83 w 105"/>
              <a:gd name="T67" fmla="*/ 85 h 106"/>
              <a:gd name="T68" fmla="*/ 84 w 105"/>
              <a:gd name="T69" fmla="*/ 84 h 106"/>
              <a:gd name="T70" fmla="*/ 97 w 105"/>
              <a:gd name="T71" fmla="*/ 53 h 106"/>
              <a:gd name="T72" fmla="*/ 84 w 105"/>
              <a:gd name="T73" fmla="*/ 22 h 106"/>
              <a:gd name="T74" fmla="*/ 84 w 105"/>
              <a:gd name="T75" fmla="*/ 2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06">
                <a:moveTo>
                  <a:pt x="52" y="0"/>
                </a:moveTo>
                <a:cubicBezTo>
                  <a:pt x="67" y="0"/>
                  <a:pt x="80" y="6"/>
                  <a:pt x="89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9" y="26"/>
                  <a:pt x="105" y="39"/>
                  <a:pt x="105" y="53"/>
                </a:cubicBezTo>
                <a:cubicBezTo>
                  <a:pt x="105" y="68"/>
                  <a:pt x="99" y="81"/>
                  <a:pt x="89" y="90"/>
                </a:cubicBezTo>
                <a:cubicBezTo>
                  <a:pt x="89" y="90"/>
                  <a:pt x="89" y="90"/>
                  <a:pt x="89" y="90"/>
                </a:cubicBezTo>
                <a:cubicBezTo>
                  <a:pt x="80" y="100"/>
                  <a:pt x="67" y="106"/>
                  <a:pt x="52" y="106"/>
                </a:cubicBezTo>
                <a:cubicBezTo>
                  <a:pt x="38" y="106"/>
                  <a:pt x="24" y="100"/>
                  <a:pt x="15" y="90"/>
                </a:cubicBezTo>
                <a:cubicBezTo>
                  <a:pt x="5" y="81"/>
                  <a:pt x="0" y="68"/>
                  <a:pt x="0" y="53"/>
                </a:cubicBezTo>
                <a:cubicBezTo>
                  <a:pt x="0" y="39"/>
                  <a:pt x="5" y="25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24" y="6"/>
                  <a:pt x="38" y="0"/>
                  <a:pt x="52" y="0"/>
                </a:cubicBezTo>
                <a:close/>
                <a:moveTo>
                  <a:pt x="75" y="49"/>
                </a:moveTo>
                <a:cubicBezTo>
                  <a:pt x="75" y="49"/>
                  <a:pt x="75" y="49"/>
                  <a:pt x="75" y="49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4" y="13"/>
                  <a:pt x="52" y="13"/>
                </a:cubicBezTo>
                <a:cubicBezTo>
                  <a:pt x="50" y="13"/>
                  <a:pt x="48" y="15"/>
                  <a:pt x="48" y="17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5"/>
                  <a:pt x="50" y="57"/>
                  <a:pt x="52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7" y="57"/>
                  <a:pt x="79" y="55"/>
                  <a:pt x="79" y="53"/>
                </a:cubicBezTo>
                <a:cubicBezTo>
                  <a:pt x="79" y="51"/>
                  <a:pt x="77" y="49"/>
                  <a:pt x="75" y="49"/>
                </a:cubicBezTo>
                <a:close/>
                <a:moveTo>
                  <a:pt x="84" y="22"/>
                </a:moveTo>
                <a:cubicBezTo>
                  <a:pt x="84" y="22"/>
                  <a:pt x="84" y="22"/>
                  <a:pt x="84" y="22"/>
                </a:cubicBezTo>
                <a:cubicBezTo>
                  <a:pt x="76" y="13"/>
                  <a:pt x="64" y="8"/>
                  <a:pt x="52" y="8"/>
                </a:cubicBezTo>
                <a:cubicBezTo>
                  <a:pt x="40" y="8"/>
                  <a:pt x="29" y="13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13" y="30"/>
                  <a:pt x="8" y="41"/>
                  <a:pt x="8" y="53"/>
                </a:cubicBezTo>
                <a:cubicBezTo>
                  <a:pt x="8" y="65"/>
                  <a:pt x="13" y="76"/>
                  <a:pt x="21" y="84"/>
                </a:cubicBezTo>
                <a:cubicBezTo>
                  <a:pt x="29" y="93"/>
                  <a:pt x="40" y="98"/>
                  <a:pt x="52" y="98"/>
                </a:cubicBezTo>
                <a:cubicBezTo>
                  <a:pt x="64" y="98"/>
                  <a:pt x="75" y="93"/>
                  <a:pt x="83" y="85"/>
                </a:cubicBezTo>
                <a:cubicBezTo>
                  <a:pt x="84" y="84"/>
                  <a:pt x="84" y="84"/>
                  <a:pt x="84" y="84"/>
                </a:cubicBezTo>
                <a:cubicBezTo>
                  <a:pt x="92" y="76"/>
                  <a:pt x="97" y="65"/>
                  <a:pt x="97" y="53"/>
                </a:cubicBezTo>
                <a:cubicBezTo>
                  <a:pt x="97" y="41"/>
                  <a:pt x="92" y="30"/>
                  <a:pt x="84" y="22"/>
                </a:cubicBezTo>
                <a:cubicBezTo>
                  <a:pt x="84" y="22"/>
                  <a:pt x="84" y="22"/>
                  <a:pt x="84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83" name="Freeform 27"/>
          <p:cNvSpPr>
            <a:spLocks noEditPoints="1"/>
          </p:cNvSpPr>
          <p:nvPr/>
        </p:nvSpPr>
        <p:spPr bwMode="auto">
          <a:xfrm>
            <a:off x="3395664" y="2815116"/>
            <a:ext cx="276225" cy="352534"/>
          </a:xfrm>
          <a:custGeom>
            <a:avLst/>
            <a:gdLst>
              <a:gd name="T0" fmla="*/ 59 w 83"/>
              <a:gd name="T1" fmla="*/ 70 h 106"/>
              <a:gd name="T2" fmla="*/ 59 w 83"/>
              <a:gd name="T3" fmla="*/ 70 h 106"/>
              <a:gd name="T4" fmla="*/ 75 w 83"/>
              <a:gd name="T5" fmla="*/ 42 h 106"/>
              <a:gd name="T6" fmla="*/ 41 w 83"/>
              <a:gd name="T7" fmla="*/ 8 h 106"/>
              <a:gd name="T8" fmla="*/ 8 w 83"/>
              <a:gd name="T9" fmla="*/ 42 h 106"/>
              <a:gd name="T10" fmla="*/ 24 w 83"/>
              <a:gd name="T11" fmla="*/ 70 h 106"/>
              <a:gd name="T12" fmla="*/ 24 w 83"/>
              <a:gd name="T13" fmla="*/ 70 h 106"/>
              <a:gd name="T14" fmla="*/ 41 w 83"/>
              <a:gd name="T15" fmla="*/ 75 h 106"/>
              <a:gd name="T16" fmla="*/ 43 w 83"/>
              <a:gd name="T17" fmla="*/ 46 h 106"/>
              <a:gd name="T18" fmla="*/ 40 w 83"/>
              <a:gd name="T19" fmla="*/ 46 h 106"/>
              <a:gd name="T20" fmla="*/ 30 w 83"/>
              <a:gd name="T21" fmla="*/ 42 h 106"/>
              <a:gd name="T22" fmla="*/ 20 w 83"/>
              <a:gd name="T23" fmla="*/ 46 h 106"/>
              <a:gd name="T24" fmla="*/ 17 w 83"/>
              <a:gd name="T25" fmla="*/ 42 h 106"/>
              <a:gd name="T26" fmla="*/ 30 w 83"/>
              <a:gd name="T27" fmla="*/ 37 h 106"/>
              <a:gd name="T28" fmla="*/ 41 w 83"/>
              <a:gd name="T29" fmla="*/ 41 h 106"/>
              <a:gd name="T30" fmla="*/ 52 w 83"/>
              <a:gd name="T31" fmla="*/ 37 h 106"/>
              <a:gd name="T32" fmla="*/ 65 w 83"/>
              <a:gd name="T33" fmla="*/ 42 h 106"/>
              <a:gd name="T34" fmla="*/ 62 w 83"/>
              <a:gd name="T35" fmla="*/ 46 h 106"/>
              <a:gd name="T36" fmla="*/ 52 w 83"/>
              <a:gd name="T37" fmla="*/ 42 h 106"/>
              <a:gd name="T38" fmla="*/ 43 w 83"/>
              <a:gd name="T39" fmla="*/ 46 h 106"/>
              <a:gd name="T40" fmla="*/ 65 w 83"/>
              <a:gd name="T41" fmla="*/ 76 h 106"/>
              <a:gd name="T42" fmla="*/ 61 w 83"/>
              <a:gd name="T43" fmla="*/ 97 h 106"/>
              <a:gd name="T44" fmla="*/ 53 w 83"/>
              <a:gd name="T45" fmla="*/ 97 h 106"/>
              <a:gd name="T46" fmla="*/ 41 w 83"/>
              <a:gd name="T47" fmla="*/ 106 h 106"/>
              <a:gd name="T48" fmla="*/ 29 w 83"/>
              <a:gd name="T49" fmla="*/ 97 h 106"/>
              <a:gd name="T50" fmla="*/ 18 w 83"/>
              <a:gd name="T51" fmla="*/ 93 h 106"/>
              <a:gd name="T52" fmla="*/ 18 w 83"/>
              <a:gd name="T53" fmla="*/ 76 h 106"/>
              <a:gd name="T54" fmla="*/ 0 w 83"/>
              <a:gd name="T55" fmla="*/ 42 h 106"/>
              <a:gd name="T56" fmla="*/ 41 w 83"/>
              <a:gd name="T57" fmla="*/ 0 h 106"/>
              <a:gd name="T58" fmla="*/ 83 w 83"/>
              <a:gd name="T59" fmla="*/ 42 h 106"/>
              <a:gd name="T60" fmla="*/ 65 w 83"/>
              <a:gd name="T61" fmla="*/ 76 h 106"/>
              <a:gd name="T62" fmla="*/ 26 w 83"/>
              <a:gd name="T63" fmla="*/ 80 h 106"/>
              <a:gd name="T64" fmla="*/ 32 w 83"/>
              <a:gd name="T65" fmla="*/ 89 h 106"/>
              <a:gd name="T66" fmla="*/ 37 w 83"/>
              <a:gd name="T67" fmla="*/ 93 h 106"/>
              <a:gd name="T68" fmla="*/ 38 w 83"/>
              <a:gd name="T69" fmla="*/ 96 h 106"/>
              <a:gd name="T70" fmla="*/ 41 w 83"/>
              <a:gd name="T71" fmla="*/ 98 h 106"/>
              <a:gd name="T72" fmla="*/ 45 w 83"/>
              <a:gd name="T73" fmla="*/ 96 h 106"/>
              <a:gd name="T74" fmla="*/ 46 w 83"/>
              <a:gd name="T75" fmla="*/ 93 h 106"/>
              <a:gd name="T76" fmla="*/ 57 w 83"/>
              <a:gd name="T77" fmla="*/ 89 h 106"/>
              <a:gd name="T78" fmla="*/ 41 w 83"/>
              <a:gd name="T79" fmla="*/ 8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3" h="106">
                <a:moveTo>
                  <a:pt x="59" y="70"/>
                </a:move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61" y="69"/>
                  <a:pt x="63" y="67"/>
                  <a:pt x="65" y="66"/>
                </a:cubicBezTo>
                <a:cubicBezTo>
                  <a:pt x="71" y="59"/>
                  <a:pt x="75" y="51"/>
                  <a:pt x="75" y="42"/>
                </a:cubicBezTo>
                <a:cubicBezTo>
                  <a:pt x="75" y="33"/>
                  <a:pt x="71" y="24"/>
                  <a:pt x="65" y="18"/>
                </a:cubicBezTo>
                <a:cubicBezTo>
                  <a:pt x="59" y="12"/>
                  <a:pt x="50" y="8"/>
                  <a:pt x="41" y="8"/>
                </a:cubicBezTo>
                <a:cubicBezTo>
                  <a:pt x="32" y="8"/>
                  <a:pt x="24" y="12"/>
                  <a:pt x="18" y="18"/>
                </a:cubicBezTo>
                <a:cubicBezTo>
                  <a:pt x="12" y="24"/>
                  <a:pt x="8" y="33"/>
                  <a:pt x="8" y="42"/>
                </a:cubicBezTo>
                <a:cubicBezTo>
                  <a:pt x="8" y="51"/>
                  <a:pt x="12" y="59"/>
                  <a:pt x="18" y="66"/>
                </a:cubicBezTo>
                <a:cubicBezTo>
                  <a:pt x="19" y="67"/>
                  <a:pt x="22" y="69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9" y="73"/>
                  <a:pt x="35" y="75"/>
                  <a:pt x="41" y="75"/>
                </a:cubicBezTo>
                <a:cubicBezTo>
                  <a:pt x="48" y="75"/>
                  <a:pt x="53" y="73"/>
                  <a:pt x="59" y="70"/>
                </a:cubicBezTo>
                <a:close/>
                <a:moveTo>
                  <a:pt x="43" y="46"/>
                </a:moveTo>
                <a:cubicBezTo>
                  <a:pt x="43" y="46"/>
                  <a:pt x="43" y="46"/>
                  <a:pt x="43" y="46"/>
                </a:cubicBezTo>
                <a:cubicBezTo>
                  <a:pt x="42" y="47"/>
                  <a:pt x="40" y="47"/>
                  <a:pt x="40" y="46"/>
                </a:cubicBezTo>
                <a:cubicBezTo>
                  <a:pt x="38" y="45"/>
                  <a:pt x="37" y="44"/>
                  <a:pt x="35" y="43"/>
                </a:cubicBezTo>
                <a:cubicBezTo>
                  <a:pt x="34" y="42"/>
                  <a:pt x="32" y="42"/>
                  <a:pt x="30" y="42"/>
                </a:cubicBezTo>
                <a:cubicBezTo>
                  <a:pt x="28" y="42"/>
                  <a:pt x="26" y="42"/>
                  <a:pt x="25" y="43"/>
                </a:cubicBezTo>
                <a:cubicBezTo>
                  <a:pt x="23" y="44"/>
                  <a:pt x="22" y="45"/>
                  <a:pt x="20" y="46"/>
                </a:cubicBezTo>
                <a:cubicBezTo>
                  <a:pt x="19" y="47"/>
                  <a:pt x="18" y="47"/>
                  <a:pt x="17" y="46"/>
                </a:cubicBezTo>
                <a:cubicBezTo>
                  <a:pt x="16" y="45"/>
                  <a:pt x="16" y="43"/>
                  <a:pt x="17" y="42"/>
                </a:cubicBezTo>
                <a:cubicBezTo>
                  <a:pt x="19" y="41"/>
                  <a:pt x="21" y="39"/>
                  <a:pt x="23" y="39"/>
                </a:cubicBezTo>
                <a:cubicBezTo>
                  <a:pt x="25" y="38"/>
                  <a:pt x="28" y="37"/>
                  <a:pt x="30" y="37"/>
                </a:cubicBezTo>
                <a:cubicBezTo>
                  <a:pt x="32" y="37"/>
                  <a:pt x="35" y="38"/>
                  <a:pt x="37" y="39"/>
                </a:cubicBezTo>
                <a:cubicBezTo>
                  <a:pt x="39" y="39"/>
                  <a:pt x="40" y="40"/>
                  <a:pt x="41" y="41"/>
                </a:cubicBezTo>
                <a:cubicBezTo>
                  <a:pt x="43" y="40"/>
                  <a:pt x="44" y="39"/>
                  <a:pt x="45" y="39"/>
                </a:cubicBezTo>
                <a:cubicBezTo>
                  <a:pt x="48" y="38"/>
                  <a:pt x="50" y="37"/>
                  <a:pt x="52" y="37"/>
                </a:cubicBezTo>
                <a:cubicBezTo>
                  <a:pt x="55" y="37"/>
                  <a:pt x="57" y="38"/>
                  <a:pt x="59" y="39"/>
                </a:cubicBezTo>
                <a:cubicBezTo>
                  <a:pt x="62" y="39"/>
                  <a:pt x="64" y="41"/>
                  <a:pt x="65" y="42"/>
                </a:cubicBezTo>
                <a:cubicBezTo>
                  <a:pt x="66" y="43"/>
                  <a:pt x="66" y="45"/>
                  <a:pt x="65" y="46"/>
                </a:cubicBezTo>
                <a:cubicBezTo>
                  <a:pt x="65" y="47"/>
                  <a:pt x="63" y="47"/>
                  <a:pt x="62" y="46"/>
                </a:cubicBezTo>
                <a:cubicBezTo>
                  <a:pt x="61" y="45"/>
                  <a:pt x="59" y="44"/>
                  <a:pt x="58" y="43"/>
                </a:cubicBezTo>
                <a:cubicBezTo>
                  <a:pt x="56" y="42"/>
                  <a:pt x="54" y="42"/>
                  <a:pt x="52" y="42"/>
                </a:cubicBezTo>
                <a:cubicBezTo>
                  <a:pt x="51" y="42"/>
                  <a:pt x="49" y="42"/>
                  <a:pt x="47" y="43"/>
                </a:cubicBezTo>
                <a:cubicBezTo>
                  <a:pt x="46" y="44"/>
                  <a:pt x="44" y="45"/>
                  <a:pt x="43" y="46"/>
                </a:cubicBezTo>
                <a:close/>
                <a:moveTo>
                  <a:pt x="65" y="76"/>
                </a:moveTo>
                <a:cubicBezTo>
                  <a:pt x="65" y="76"/>
                  <a:pt x="65" y="76"/>
                  <a:pt x="65" y="76"/>
                </a:cubicBezTo>
                <a:cubicBezTo>
                  <a:pt x="65" y="93"/>
                  <a:pt x="65" y="93"/>
                  <a:pt x="65" y="93"/>
                </a:cubicBezTo>
                <a:cubicBezTo>
                  <a:pt x="65" y="95"/>
                  <a:pt x="63" y="97"/>
                  <a:pt x="61" y="97"/>
                </a:cubicBezTo>
                <a:cubicBezTo>
                  <a:pt x="61" y="97"/>
                  <a:pt x="61" y="97"/>
                  <a:pt x="61" y="97"/>
                </a:cubicBezTo>
                <a:cubicBezTo>
                  <a:pt x="53" y="97"/>
                  <a:pt x="53" y="97"/>
                  <a:pt x="53" y="97"/>
                </a:cubicBezTo>
                <a:cubicBezTo>
                  <a:pt x="53" y="99"/>
                  <a:pt x="52" y="100"/>
                  <a:pt x="50" y="102"/>
                </a:cubicBezTo>
                <a:cubicBezTo>
                  <a:pt x="48" y="104"/>
                  <a:pt x="45" y="106"/>
                  <a:pt x="41" y="106"/>
                </a:cubicBezTo>
                <a:cubicBezTo>
                  <a:pt x="38" y="106"/>
                  <a:pt x="35" y="104"/>
                  <a:pt x="32" y="102"/>
                </a:cubicBezTo>
                <a:cubicBezTo>
                  <a:pt x="31" y="100"/>
                  <a:pt x="30" y="99"/>
                  <a:pt x="29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0" y="97"/>
                  <a:pt x="18" y="95"/>
                  <a:pt x="18" y="93"/>
                </a:cubicBezTo>
                <a:cubicBezTo>
                  <a:pt x="18" y="93"/>
                  <a:pt x="18" y="93"/>
                  <a:pt x="18" y="93"/>
                </a:cubicBezTo>
                <a:cubicBezTo>
                  <a:pt x="18" y="76"/>
                  <a:pt x="18" y="76"/>
                  <a:pt x="18" y="76"/>
                </a:cubicBezTo>
                <a:cubicBezTo>
                  <a:pt x="16" y="75"/>
                  <a:pt x="14" y="73"/>
                  <a:pt x="12" y="71"/>
                </a:cubicBezTo>
                <a:cubicBezTo>
                  <a:pt x="4" y="64"/>
                  <a:pt x="0" y="53"/>
                  <a:pt x="0" y="42"/>
                </a:cubicBezTo>
                <a:cubicBezTo>
                  <a:pt x="0" y="30"/>
                  <a:pt x="4" y="20"/>
                  <a:pt x="12" y="13"/>
                </a:cubicBezTo>
                <a:cubicBezTo>
                  <a:pt x="19" y="5"/>
                  <a:pt x="30" y="0"/>
                  <a:pt x="41" y="0"/>
                </a:cubicBezTo>
                <a:cubicBezTo>
                  <a:pt x="53" y="0"/>
                  <a:pt x="63" y="5"/>
                  <a:pt x="71" y="13"/>
                </a:cubicBezTo>
                <a:cubicBezTo>
                  <a:pt x="78" y="20"/>
                  <a:pt x="83" y="30"/>
                  <a:pt x="83" y="42"/>
                </a:cubicBezTo>
                <a:cubicBezTo>
                  <a:pt x="83" y="53"/>
                  <a:pt x="78" y="64"/>
                  <a:pt x="71" y="71"/>
                </a:cubicBezTo>
                <a:cubicBezTo>
                  <a:pt x="69" y="73"/>
                  <a:pt x="67" y="75"/>
                  <a:pt x="65" y="76"/>
                </a:cubicBezTo>
                <a:close/>
                <a:moveTo>
                  <a:pt x="26" y="80"/>
                </a:moveTo>
                <a:cubicBezTo>
                  <a:pt x="26" y="80"/>
                  <a:pt x="26" y="80"/>
                  <a:pt x="26" y="80"/>
                </a:cubicBezTo>
                <a:cubicBezTo>
                  <a:pt x="26" y="89"/>
                  <a:pt x="26" y="89"/>
                  <a:pt x="26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5" y="89"/>
                  <a:pt x="37" y="90"/>
                  <a:pt x="37" y="93"/>
                </a:cubicBezTo>
                <a:cubicBezTo>
                  <a:pt x="37" y="93"/>
                  <a:pt x="37" y="93"/>
                  <a:pt x="37" y="93"/>
                </a:cubicBezTo>
                <a:cubicBezTo>
                  <a:pt x="37" y="94"/>
                  <a:pt x="37" y="95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9" y="97"/>
                  <a:pt x="40" y="98"/>
                  <a:pt x="41" y="98"/>
                </a:cubicBezTo>
                <a:cubicBezTo>
                  <a:pt x="43" y="98"/>
                  <a:pt x="44" y="97"/>
                  <a:pt x="45" y="96"/>
                </a:cubicBezTo>
                <a:cubicBezTo>
                  <a:pt x="45" y="96"/>
                  <a:pt x="45" y="96"/>
                  <a:pt x="45" y="96"/>
                </a:cubicBezTo>
                <a:cubicBezTo>
                  <a:pt x="45" y="95"/>
                  <a:pt x="46" y="94"/>
                  <a:pt x="46" y="93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90"/>
                  <a:pt x="48" y="89"/>
                  <a:pt x="50" y="89"/>
                </a:cubicBezTo>
                <a:cubicBezTo>
                  <a:pt x="57" y="89"/>
                  <a:pt x="57" y="89"/>
                  <a:pt x="57" y="89"/>
                </a:cubicBezTo>
                <a:cubicBezTo>
                  <a:pt x="57" y="80"/>
                  <a:pt x="57" y="80"/>
                  <a:pt x="57" y="80"/>
                </a:cubicBezTo>
                <a:cubicBezTo>
                  <a:pt x="52" y="82"/>
                  <a:pt x="47" y="83"/>
                  <a:pt x="41" y="83"/>
                </a:cubicBezTo>
                <a:cubicBezTo>
                  <a:pt x="36" y="83"/>
                  <a:pt x="31" y="82"/>
                  <a:pt x="26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84" name="Freeform 28"/>
          <p:cNvSpPr>
            <a:spLocks noEditPoints="1"/>
          </p:cNvSpPr>
          <p:nvPr/>
        </p:nvSpPr>
        <p:spPr bwMode="auto">
          <a:xfrm>
            <a:off x="5449888" y="2821468"/>
            <a:ext cx="315912" cy="339830"/>
          </a:xfrm>
          <a:custGeom>
            <a:avLst/>
            <a:gdLst>
              <a:gd name="T0" fmla="*/ 4 w 95"/>
              <a:gd name="T1" fmla="*/ 12 h 102"/>
              <a:gd name="T2" fmla="*/ 4 w 95"/>
              <a:gd name="T3" fmla="*/ 12 h 102"/>
              <a:gd name="T4" fmla="*/ 43 w 95"/>
              <a:gd name="T5" fmla="*/ 12 h 102"/>
              <a:gd name="T6" fmla="*/ 45 w 95"/>
              <a:gd name="T7" fmla="*/ 2 h 102"/>
              <a:gd name="T8" fmla="*/ 46 w 95"/>
              <a:gd name="T9" fmla="*/ 1 h 102"/>
              <a:gd name="T10" fmla="*/ 47 w 95"/>
              <a:gd name="T11" fmla="*/ 0 h 102"/>
              <a:gd name="T12" fmla="*/ 48 w 95"/>
              <a:gd name="T13" fmla="*/ 0 h 102"/>
              <a:gd name="T14" fmla="*/ 49 w 95"/>
              <a:gd name="T15" fmla="*/ 0 h 102"/>
              <a:gd name="T16" fmla="*/ 50 w 95"/>
              <a:gd name="T17" fmla="*/ 1 h 102"/>
              <a:gd name="T18" fmla="*/ 50 w 95"/>
              <a:gd name="T19" fmla="*/ 2 h 102"/>
              <a:gd name="T20" fmla="*/ 53 w 95"/>
              <a:gd name="T21" fmla="*/ 12 h 102"/>
              <a:gd name="T22" fmla="*/ 91 w 95"/>
              <a:gd name="T23" fmla="*/ 12 h 102"/>
              <a:gd name="T24" fmla="*/ 95 w 95"/>
              <a:gd name="T25" fmla="*/ 16 h 102"/>
              <a:gd name="T26" fmla="*/ 95 w 95"/>
              <a:gd name="T27" fmla="*/ 16 h 102"/>
              <a:gd name="T28" fmla="*/ 95 w 95"/>
              <a:gd name="T29" fmla="*/ 71 h 102"/>
              <a:gd name="T30" fmla="*/ 91 w 95"/>
              <a:gd name="T31" fmla="*/ 75 h 102"/>
              <a:gd name="T32" fmla="*/ 91 w 95"/>
              <a:gd name="T33" fmla="*/ 75 h 102"/>
              <a:gd name="T34" fmla="*/ 70 w 95"/>
              <a:gd name="T35" fmla="*/ 75 h 102"/>
              <a:gd name="T36" fmla="*/ 76 w 95"/>
              <a:gd name="T37" fmla="*/ 99 h 102"/>
              <a:gd name="T38" fmla="*/ 74 w 95"/>
              <a:gd name="T39" fmla="*/ 102 h 102"/>
              <a:gd name="T40" fmla="*/ 71 w 95"/>
              <a:gd name="T41" fmla="*/ 100 h 102"/>
              <a:gd name="T42" fmla="*/ 65 w 95"/>
              <a:gd name="T43" fmla="*/ 75 h 102"/>
              <a:gd name="T44" fmla="*/ 50 w 95"/>
              <a:gd name="T45" fmla="*/ 75 h 102"/>
              <a:gd name="T46" fmla="*/ 50 w 95"/>
              <a:gd name="T47" fmla="*/ 89 h 102"/>
              <a:gd name="T48" fmla="*/ 48 w 95"/>
              <a:gd name="T49" fmla="*/ 92 h 102"/>
              <a:gd name="T50" fmla="*/ 45 w 95"/>
              <a:gd name="T51" fmla="*/ 89 h 102"/>
              <a:gd name="T52" fmla="*/ 45 w 95"/>
              <a:gd name="T53" fmla="*/ 75 h 102"/>
              <a:gd name="T54" fmla="*/ 31 w 95"/>
              <a:gd name="T55" fmla="*/ 75 h 102"/>
              <a:gd name="T56" fmla="*/ 24 w 95"/>
              <a:gd name="T57" fmla="*/ 100 h 102"/>
              <a:gd name="T58" fmla="*/ 21 w 95"/>
              <a:gd name="T59" fmla="*/ 102 h 102"/>
              <a:gd name="T60" fmla="*/ 19 w 95"/>
              <a:gd name="T61" fmla="*/ 99 h 102"/>
              <a:gd name="T62" fmla="*/ 26 w 95"/>
              <a:gd name="T63" fmla="*/ 75 h 102"/>
              <a:gd name="T64" fmla="*/ 4 w 95"/>
              <a:gd name="T65" fmla="*/ 75 h 102"/>
              <a:gd name="T66" fmla="*/ 0 w 95"/>
              <a:gd name="T67" fmla="*/ 71 h 102"/>
              <a:gd name="T68" fmla="*/ 0 w 95"/>
              <a:gd name="T69" fmla="*/ 71 h 102"/>
              <a:gd name="T70" fmla="*/ 0 w 95"/>
              <a:gd name="T71" fmla="*/ 16 h 102"/>
              <a:gd name="T72" fmla="*/ 4 w 95"/>
              <a:gd name="T73" fmla="*/ 12 h 102"/>
              <a:gd name="T74" fmla="*/ 25 w 95"/>
              <a:gd name="T75" fmla="*/ 64 h 102"/>
              <a:gd name="T76" fmla="*/ 25 w 95"/>
              <a:gd name="T77" fmla="*/ 64 h 102"/>
              <a:gd name="T78" fmla="*/ 71 w 95"/>
              <a:gd name="T79" fmla="*/ 64 h 102"/>
              <a:gd name="T80" fmla="*/ 73 w 95"/>
              <a:gd name="T81" fmla="*/ 61 h 102"/>
              <a:gd name="T82" fmla="*/ 71 w 95"/>
              <a:gd name="T83" fmla="*/ 59 h 102"/>
              <a:gd name="T84" fmla="*/ 25 w 95"/>
              <a:gd name="T85" fmla="*/ 59 h 102"/>
              <a:gd name="T86" fmla="*/ 22 w 95"/>
              <a:gd name="T87" fmla="*/ 61 h 102"/>
              <a:gd name="T88" fmla="*/ 25 w 95"/>
              <a:gd name="T89" fmla="*/ 64 h 102"/>
              <a:gd name="T90" fmla="*/ 87 w 95"/>
              <a:gd name="T91" fmla="*/ 20 h 102"/>
              <a:gd name="T92" fmla="*/ 87 w 95"/>
              <a:gd name="T93" fmla="*/ 20 h 102"/>
              <a:gd name="T94" fmla="*/ 8 w 95"/>
              <a:gd name="T95" fmla="*/ 20 h 102"/>
              <a:gd name="T96" fmla="*/ 8 w 95"/>
              <a:gd name="T97" fmla="*/ 67 h 102"/>
              <a:gd name="T98" fmla="*/ 87 w 95"/>
              <a:gd name="T99" fmla="*/ 67 h 102"/>
              <a:gd name="T100" fmla="*/ 87 w 95"/>
              <a:gd name="T101" fmla="*/ 2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5" h="102">
                <a:moveTo>
                  <a:pt x="4" y="12"/>
                </a:moveTo>
                <a:cubicBezTo>
                  <a:pt x="4" y="12"/>
                  <a:pt x="4" y="12"/>
                  <a:pt x="4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5" y="2"/>
                  <a:pt x="45" y="2"/>
                  <a:pt x="45" y="2"/>
                </a:cubicBezTo>
                <a:cubicBezTo>
                  <a:pt x="45" y="2"/>
                  <a:pt x="45" y="2"/>
                  <a:pt x="46" y="1"/>
                </a:cubicBezTo>
                <a:cubicBezTo>
                  <a:pt x="46" y="1"/>
                  <a:pt x="46" y="1"/>
                  <a:pt x="47" y="0"/>
                </a:cubicBezTo>
                <a:cubicBezTo>
                  <a:pt x="47" y="0"/>
                  <a:pt x="47" y="0"/>
                  <a:pt x="48" y="0"/>
                </a:cubicBezTo>
                <a:cubicBezTo>
                  <a:pt x="48" y="0"/>
                  <a:pt x="48" y="0"/>
                  <a:pt x="49" y="0"/>
                </a:cubicBezTo>
                <a:cubicBezTo>
                  <a:pt x="49" y="1"/>
                  <a:pt x="50" y="1"/>
                  <a:pt x="50" y="1"/>
                </a:cubicBezTo>
                <a:cubicBezTo>
                  <a:pt x="50" y="2"/>
                  <a:pt x="50" y="2"/>
                  <a:pt x="50" y="2"/>
                </a:cubicBezTo>
                <a:cubicBezTo>
                  <a:pt x="53" y="12"/>
                  <a:pt x="53" y="12"/>
                  <a:pt x="53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3"/>
                  <a:pt x="95" y="16"/>
                </a:cubicBezTo>
                <a:cubicBezTo>
                  <a:pt x="95" y="16"/>
                  <a:pt x="95" y="16"/>
                  <a:pt x="95" y="16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73"/>
                  <a:pt x="93" y="75"/>
                  <a:pt x="91" y="75"/>
                </a:cubicBezTo>
                <a:cubicBezTo>
                  <a:pt x="91" y="75"/>
                  <a:pt x="91" y="75"/>
                  <a:pt x="91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6" y="99"/>
                  <a:pt x="76" y="99"/>
                  <a:pt x="76" y="99"/>
                </a:cubicBezTo>
                <a:cubicBezTo>
                  <a:pt x="76" y="100"/>
                  <a:pt x="76" y="102"/>
                  <a:pt x="74" y="102"/>
                </a:cubicBezTo>
                <a:cubicBezTo>
                  <a:pt x="73" y="102"/>
                  <a:pt x="72" y="102"/>
                  <a:pt x="71" y="100"/>
                </a:cubicBezTo>
                <a:cubicBezTo>
                  <a:pt x="65" y="75"/>
                  <a:pt x="65" y="75"/>
                  <a:pt x="65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89"/>
                  <a:pt x="50" y="89"/>
                  <a:pt x="50" y="89"/>
                </a:cubicBezTo>
                <a:cubicBezTo>
                  <a:pt x="50" y="91"/>
                  <a:pt x="49" y="92"/>
                  <a:pt x="48" y="92"/>
                </a:cubicBezTo>
                <a:cubicBezTo>
                  <a:pt x="46" y="92"/>
                  <a:pt x="45" y="91"/>
                  <a:pt x="45" y="89"/>
                </a:cubicBezTo>
                <a:cubicBezTo>
                  <a:pt x="45" y="75"/>
                  <a:pt x="45" y="75"/>
                  <a:pt x="45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2"/>
                  <a:pt x="22" y="102"/>
                  <a:pt x="21" y="102"/>
                </a:cubicBezTo>
                <a:cubicBezTo>
                  <a:pt x="20" y="102"/>
                  <a:pt x="19" y="100"/>
                  <a:pt x="19" y="99"/>
                </a:cubicBezTo>
                <a:cubicBezTo>
                  <a:pt x="26" y="75"/>
                  <a:pt x="26" y="75"/>
                  <a:pt x="26" y="75"/>
                </a:cubicBezTo>
                <a:cubicBezTo>
                  <a:pt x="4" y="75"/>
                  <a:pt x="4" y="75"/>
                  <a:pt x="4" y="75"/>
                </a:cubicBezTo>
                <a:cubicBezTo>
                  <a:pt x="2" y="75"/>
                  <a:pt x="0" y="73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2"/>
                  <a:pt x="4" y="12"/>
                </a:cubicBezTo>
                <a:close/>
                <a:moveTo>
                  <a:pt x="25" y="64"/>
                </a:moveTo>
                <a:cubicBezTo>
                  <a:pt x="25" y="64"/>
                  <a:pt x="25" y="64"/>
                  <a:pt x="25" y="64"/>
                </a:cubicBezTo>
                <a:cubicBezTo>
                  <a:pt x="71" y="64"/>
                  <a:pt x="71" y="64"/>
                  <a:pt x="71" y="64"/>
                </a:cubicBezTo>
                <a:cubicBezTo>
                  <a:pt x="72" y="64"/>
                  <a:pt x="73" y="63"/>
                  <a:pt x="73" y="61"/>
                </a:cubicBezTo>
                <a:cubicBezTo>
                  <a:pt x="73" y="60"/>
                  <a:pt x="72" y="59"/>
                  <a:pt x="71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3" y="59"/>
                  <a:pt x="22" y="60"/>
                  <a:pt x="22" y="61"/>
                </a:cubicBezTo>
                <a:cubicBezTo>
                  <a:pt x="22" y="63"/>
                  <a:pt x="23" y="64"/>
                  <a:pt x="25" y="64"/>
                </a:cubicBezTo>
                <a:close/>
                <a:moveTo>
                  <a:pt x="87" y="20"/>
                </a:moveTo>
                <a:cubicBezTo>
                  <a:pt x="87" y="20"/>
                  <a:pt x="87" y="20"/>
                  <a:pt x="87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67"/>
                  <a:pt x="8" y="67"/>
                  <a:pt x="8" y="67"/>
                </a:cubicBezTo>
                <a:cubicBezTo>
                  <a:pt x="87" y="67"/>
                  <a:pt x="87" y="67"/>
                  <a:pt x="87" y="67"/>
                </a:cubicBezTo>
                <a:cubicBezTo>
                  <a:pt x="87" y="20"/>
                  <a:pt x="87" y="20"/>
                  <a:pt x="87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85" name="Freeform 29"/>
          <p:cNvSpPr>
            <a:spLocks noEditPoints="1"/>
          </p:cNvSpPr>
          <p:nvPr/>
        </p:nvSpPr>
        <p:spPr bwMode="auto">
          <a:xfrm>
            <a:off x="4959350" y="1922666"/>
            <a:ext cx="287338" cy="339830"/>
          </a:xfrm>
          <a:custGeom>
            <a:avLst/>
            <a:gdLst>
              <a:gd name="T0" fmla="*/ 76 w 86"/>
              <a:gd name="T1" fmla="*/ 1 h 102"/>
              <a:gd name="T2" fmla="*/ 74 w 86"/>
              <a:gd name="T3" fmla="*/ 7 h 102"/>
              <a:gd name="T4" fmla="*/ 86 w 86"/>
              <a:gd name="T5" fmla="*/ 39 h 102"/>
              <a:gd name="T6" fmla="*/ 72 w 86"/>
              <a:gd name="T7" fmla="*/ 72 h 102"/>
              <a:gd name="T8" fmla="*/ 56 w 86"/>
              <a:gd name="T9" fmla="*/ 83 h 102"/>
              <a:gd name="T10" fmla="*/ 42 w 86"/>
              <a:gd name="T11" fmla="*/ 87 h 102"/>
              <a:gd name="T12" fmla="*/ 58 w 86"/>
              <a:gd name="T13" fmla="*/ 94 h 102"/>
              <a:gd name="T14" fmla="*/ 58 w 86"/>
              <a:gd name="T15" fmla="*/ 102 h 102"/>
              <a:gd name="T16" fmla="*/ 38 w 86"/>
              <a:gd name="T17" fmla="*/ 102 h 102"/>
              <a:gd name="T18" fmla="*/ 19 w 86"/>
              <a:gd name="T19" fmla="*/ 102 h 102"/>
              <a:gd name="T20" fmla="*/ 19 w 86"/>
              <a:gd name="T21" fmla="*/ 94 h 102"/>
              <a:gd name="T22" fmla="*/ 34 w 86"/>
              <a:gd name="T23" fmla="*/ 87 h 102"/>
              <a:gd name="T24" fmla="*/ 20 w 86"/>
              <a:gd name="T25" fmla="*/ 82 h 102"/>
              <a:gd name="T26" fmla="*/ 7 w 86"/>
              <a:gd name="T27" fmla="*/ 74 h 102"/>
              <a:gd name="T28" fmla="*/ 1 w 86"/>
              <a:gd name="T29" fmla="*/ 76 h 102"/>
              <a:gd name="T30" fmla="*/ 9 w 86"/>
              <a:gd name="T31" fmla="*/ 64 h 102"/>
              <a:gd name="T32" fmla="*/ 11 w 86"/>
              <a:gd name="T33" fmla="*/ 11 h 102"/>
              <a:gd name="T34" fmla="*/ 38 w 86"/>
              <a:gd name="T35" fmla="*/ 0 h 102"/>
              <a:gd name="T36" fmla="*/ 69 w 86"/>
              <a:gd name="T37" fmla="*/ 5 h 102"/>
              <a:gd name="T38" fmla="*/ 69 w 86"/>
              <a:gd name="T39" fmla="*/ 5 h 102"/>
              <a:gd name="T40" fmla="*/ 73 w 86"/>
              <a:gd name="T41" fmla="*/ 1 h 102"/>
              <a:gd name="T42" fmla="*/ 70 w 86"/>
              <a:gd name="T43" fmla="*/ 10 h 102"/>
              <a:gd name="T44" fmla="*/ 77 w 86"/>
              <a:gd name="T45" fmla="*/ 39 h 102"/>
              <a:gd name="T46" fmla="*/ 65 w 86"/>
              <a:gd name="T47" fmla="*/ 66 h 102"/>
              <a:gd name="T48" fmla="*/ 13 w 86"/>
              <a:gd name="T49" fmla="*/ 67 h 102"/>
              <a:gd name="T50" fmla="*/ 22 w 86"/>
              <a:gd name="T51" fmla="*/ 78 h 102"/>
              <a:gd name="T52" fmla="*/ 55 w 86"/>
              <a:gd name="T53" fmla="*/ 78 h 102"/>
              <a:gd name="T54" fmla="*/ 69 w 86"/>
              <a:gd name="T55" fmla="*/ 69 h 102"/>
              <a:gd name="T56" fmla="*/ 69 w 86"/>
              <a:gd name="T57" fmla="*/ 69 h 102"/>
              <a:gd name="T58" fmla="*/ 81 w 86"/>
              <a:gd name="T59" fmla="*/ 39 h 102"/>
              <a:gd name="T60" fmla="*/ 70 w 86"/>
              <a:gd name="T61" fmla="*/ 10 h 102"/>
              <a:gd name="T62" fmla="*/ 60 w 86"/>
              <a:gd name="T63" fmla="*/ 17 h 102"/>
              <a:gd name="T64" fmla="*/ 17 w 86"/>
              <a:gd name="T65" fmla="*/ 17 h 102"/>
              <a:gd name="T66" fmla="*/ 17 w 86"/>
              <a:gd name="T67" fmla="*/ 60 h 102"/>
              <a:gd name="T68" fmla="*/ 60 w 86"/>
              <a:gd name="T69" fmla="*/ 60 h 102"/>
              <a:gd name="T70" fmla="*/ 69 w 86"/>
              <a:gd name="T71" fmla="*/ 39 h 102"/>
              <a:gd name="T72" fmla="*/ 60 w 86"/>
              <a:gd name="T73" fmla="*/ 1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" h="102">
                <a:moveTo>
                  <a:pt x="73" y="1"/>
                </a:moveTo>
                <a:cubicBezTo>
                  <a:pt x="74" y="0"/>
                  <a:pt x="75" y="0"/>
                  <a:pt x="76" y="1"/>
                </a:cubicBezTo>
                <a:cubicBezTo>
                  <a:pt x="77" y="2"/>
                  <a:pt x="77" y="3"/>
                  <a:pt x="76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11"/>
                  <a:pt x="80" y="15"/>
                  <a:pt x="82" y="20"/>
                </a:cubicBezTo>
                <a:cubicBezTo>
                  <a:pt x="85" y="26"/>
                  <a:pt x="86" y="32"/>
                  <a:pt x="86" y="39"/>
                </a:cubicBezTo>
                <a:cubicBezTo>
                  <a:pt x="86" y="45"/>
                  <a:pt x="85" y="51"/>
                  <a:pt x="82" y="57"/>
                </a:cubicBezTo>
                <a:cubicBezTo>
                  <a:pt x="80" y="63"/>
                  <a:pt x="76" y="68"/>
                  <a:pt x="72" y="72"/>
                </a:cubicBezTo>
                <a:cubicBezTo>
                  <a:pt x="68" y="77"/>
                  <a:pt x="62" y="80"/>
                  <a:pt x="57" y="82"/>
                </a:cubicBezTo>
                <a:cubicBezTo>
                  <a:pt x="56" y="83"/>
                  <a:pt x="56" y="83"/>
                  <a:pt x="56" y="83"/>
                </a:cubicBezTo>
                <a:cubicBezTo>
                  <a:pt x="52" y="84"/>
                  <a:pt x="47" y="85"/>
                  <a:pt x="42" y="86"/>
                </a:cubicBezTo>
                <a:cubicBezTo>
                  <a:pt x="42" y="86"/>
                  <a:pt x="42" y="86"/>
                  <a:pt x="42" y="87"/>
                </a:cubicBezTo>
                <a:cubicBezTo>
                  <a:pt x="42" y="94"/>
                  <a:pt x="42" y="94"/>
                  <a:pt x="42" y="94"/>
                </a:cubicBezTo>
                <a:cubicBezTo>
                  <a:pt x="58" y="94"/>
                  <a:pt x="58" y="94"/>
                  <a:pt x="58" y="94"/>
                </a:cubicBezTo>
                <a:cubicBezTo>
                  <a:pt x="60" y="94"/>
                  <a:pt x="62" y="96"/>
                  <a:pt x="62" y="98"/>
                </a:cubicBezTo>
                <a:cubicBezTo>
                  <a:pt x="62" y="100"/>
                  <a:pt x="60" y="102"/>
                  <a:pt x="5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19" y="102"/>
                  <a:pt x="19" y="102"/>
                  <a:pt x="19" y="102"/>
                </a:cubicBezTo>
                <a:cubicBezTo>
                  <a:pt x="17" y="102"/>
                  <a:pt x="15" y="100"/>
                  <a:pt x="15" y="98"/>
                </a:cubicBezTo>
                <a:cubicBezTo>
                  <a:pt x="15" y="96"/>
                  <a:pt x="17" y="94"/>
                  <a:pt x="19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87"/>
                  <a:pt x="34" y="87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29" y="85"/>
                  <a:pt x="25" y="84"/>
                  <a:pt x="20" y="82"/>
                </a:cubicBezTo>
                <a:cubicBezTo>
                  <a:pt x="20" y="82"/>
                  <a:pt x="20" y="82"/>
                  <a:pt x="20" y="82"/>
                </a:cubicBezTo>
                <a:cubicBezTo>
                  <a:pt x="15" y="80"/>
                  <a:pt x="11" y="77"/>
                  <a:pt x="7" y="74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7"/>
                  <a:pt x="2" y="77"/>
                  <a:pt x="1" y="76"/>
                </a:cubicBezTo>
                <a:cubicBezTo>
                  <a:pt x="0" y="75"/>
                  <a:pt x="0" y="74"/>
                  <a:pt x="1" y="73"/>
                </a:cubicBezTo>
                <a:cubicBezTo>
                  <a:pt x="9" y="64"/>
                  <a:pt x="9" y="64"/>
                  <a:pt x="9" y="64"/>
                </a:cubicBezTo>
                <a:cubicBezTo>
                  <a:pt x="3" y="57"/>
                  <a:pt x="0" y="48"/>
                  <a:pt x="0" y="39"/>
                </a:cubicBezTo>
                <a:cubicBezTo>
                  <a:pt x="0" y="28"/>
                  <a:pt x="4" y="18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8" y="0"/>
                  <a:pt x="38" y="0"/>
                </a:cubicBezTo>
                <a:cubicBezTo>
                  <a:pt x="48" y="0"/>
                  <a:pt x="57" y="4"/>
                  <a:pt x="64" y="10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3" y="1"/>
                  <a:pt x="73" y="1"/>
                  <a:pt x="73" y="1"/>
                </a:cubicBezTo>
                <a:close/>
                <a:moveTo>
                  <a:pt x="70" y="10"/>
                </a:moveTo>
                <a:cubicBezTo>
                  <a:pt x="70" y="10"/>
                  <a:pt x="70" y="10"/>
                  <a:pt x="70" y="10"/>
                </a:cubicBezTo>
                <a:cubicBezTo>
                  <a:pt x="67" y="13"/>
                  <a:pt x="67" y="13"/>
                  <a:pt x="67" y="13"/>
                </a:cubicBezTo>
                <a:cubicBezTo>
                  <a:pt x="73" y="20"/>
                  <a:pt x="77" y="29"/>
                  <a:pt x="77" y="39"/>
                </a:cubicBezTo>
                <a:cubicBezTo>
                  <a:pt x="77" y="49"/>
                  <a:pt x="73" y="59"/>
                  <a:pt x="66" y="66"/>
                </a:cubicBezTo>
                <a:cubicBezTo>
                  <a:pt x="65" y="66"/>
                  <a:pt x="65" y="66"/>
                  <a:pt x="65" y="66"/>
                </a:cubicBezTo>
                <a:cubicBezTo>
                  <a:pt x="59" y="73"/>
                  <a:pt x="49" y="77"/>
                  <a:pt x="38" y="77"/>
                </a:cubicBezTo>
                <a:cubicBezTo>
                  <a:pt x="29" y="77"/>
                  <a:pt x="20" y="73"/>
                  <a:pt x="13" y="67"/>
                </a:cubicBezTo>
                <a:cubicBezTo>
                  <a:pt x="10" y="70"/>
                  <a:pt x="10" y="70"/>
                  <a:pt x="10" y="70"/>
                </a:cubicBezTo>
                <a:cubicBezTo>
                  <a:pt x="13" y="74"/>
                  <a:pt x="18" y="76"/>
                  <a:pt x="22" y="78"/>
                </a:cubicBezTo>
                <a:cubicBezTo>
                  <a:pt x="27" y="80"/>
                  <a:pt x="33" y="81"/>
                  <a:pt x="38" y="81"/>
                </a:cubicBezTo>
                <a:cubicBezTo>
                  <a:pt x="44" y="81"/>
                  <a:pt x="50" y="80"/>
                  <a:pt x="55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60" y="76"/>
                  <a:pt x="65" y="73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73" y="65"/>
                  <a:pt x="76" y="60"/>
                  <a:pt x="78" y="55"/>
                </a:cubicBezTo>
                <a:cubicBezTo>
                  <a:pt x="80" y="50"/>
                  <a:pt x="81" y="44"/>
                  <a:pt x="81" y="39"/>
                </a:cubicBezTo>
                <a:cubicBezTo>
                  <a:pt x="81" y="33"/>
                  <a:pt x="80" y="27"/>
                  <a:pt x="78" y="22"/>
                </a:cubicBezTo>
                <a:cubicBezTo>
                  <a:pt x="76" y="18"/>
                  <a:pt x="73" y="14"/>
                  <a:pt x="70" y="10"/>
                </a:cubicBezTo>
                <a:close/>
                <a:moveTo>
                  <a:pt x="60" y="17"/>
                </a:moveTo>
                <a:cubicBezTo>
                  <a:pt x="60" y="17"/>
                  <a:pt x="60" y="17"/>
                  <a:pt x="60" y="17"/>
                </a:cubicBezTo>
                <a:cubicBezTo>
                  <a:pt x="54" y="11"/>
                  <a:pt x="47" y="8"/>
                  <a:pt x="38" y="8"/>
                </a:cubicBezTo>
                <a:cubicBezTo>
                  <a:pt x="30" y="8"/>
                  <a:pt x="22" y="11"/>
                  <a:pt x="17" y="17"/>
                </a:cubicBezTo>
                <a:cubicBezTo>
                  <a:pt x="11" y="22"/>
                  <a:pt x="8" y="30"/>
                  <a:pt x="8" y="39"/>
                </a:cubicBezTo>
                <a:cubicBezTo>
                  <a:pt x="8" y="47"/>
                  <a:pt x="11" y="55"/>
                  <a:pt x="17" y="60"/>
                </a:cubicBezTo>
                <a:cubicBezTo>
                  <a:pt x="22" y="66"/>
                  <a:pt x="30" y="69"/>
                  <a:pt x="38" y="69"/>
                </a:cubicBezTo>
                <a:cubicBezTo>
                  <a:pt x="47" y="69"/>
                  <a:pt x="54" y="66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6" y="55"/>
                  <a:pt x="69" y="47"/>
                  <a:pt x="69" y="39"/>
                </a:cubicBezTo>
                <a:cubicBezTo>
                  <a:pt x="69" y="30"/>
                  <a:pt x="66" y="22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86" name="Freeform 30"/>
          <p:cNvSpPr>
            <a:spLocks noEditPoints="1"/>
          </p:cNvSpPr>
          <p:nvPr/>
        </p:nvSpPr>
        <p:spPr bwMode="auto">
          <a:xfrm>
            <a:off x="4962525" y="3690098"/>
            <a:ext cx="280988" cy="352534"/>
          </a:xfrm>
          <a:custGeom>
            <a:avLst/>
            <a:gdLst>
              <a:gd name="T0" fmla="*/ 62 w 84"/>
              <a:gd name="T1" fmla="*/ 60 h 106"/>
              <a:gd name="T2" fmla="*/ 55 w 84"/>
              <a:gd name="T3" fmla="*/ 96 h 106"/>
              <a:gd name="T4" fmla="*/ 80 w 84"/>
              <a:gd name="T5" fmla="*/ 98 h 106"/>
              <a:gd name="T6" fmla="*/ 80 w 84"/>
              <a:gd name="T7" fmla="*/ 106 h 106"/>
              <a:gd name="T8" fmla="*/ 0 w 84"/>
              <a:gd name="T9" fmla="*/ 102 h 106"/>
              <a:gd name="T10" fmla="*/ 30 w 84"/>
              <a:gd name="T11" fmla="*/ 98 h 106"/>
              <a:gd name="T12" fmla="*/ 49 w 84"/>
              <a:gd name="T13" fmla="*/ 91 h 106"/>
              <a:gd name="T14" fmla="*/ 6 w 84"/>
              <a:gd name="T15" fmla="*/ 88 h 106"/>
              <a:gd name="T16" fmla="*/ 6 w 84"/>
              <a:gd name="T17" fmla="*/ 83 h 106"/>
              <a:gd name="T18" fmla="*/ 56 w 84"/>
              <a:gd name="T19" fmla="*/ 72 h 106"/>
              <a:gd name="T20" fmla="*/ 50 w 84"/>
              <a:gd name="T21" fmla="*/ 55 h 106"/>
              <a:gd name="T22" fmla="*/ 42 w 84"/>
              <a:gd name="T23" fmla="*/ 56 h 106"/>
              <a:gd name="T24" fmla="*/ 32 w 84"/>
              <a:gd name="T25" fmla="*/ 68 h 106"/>
              <a:gd name="T26" fmla="*/ 28 w 84"/>
              <a:gd name="T27" fmla="*/ 70 h 106"/>
              <a:gd name="T28" fmla="*/ 14 w 84"/>
              <a:gd name="T29" fmla="*/ 65 h 106"/>
              <a:gd name="T30" fmla="*/ 16 w 84"/>
              <a:gd name="T31" fmla="*/ 58 h 106"/>
              <a:gd name="T32" fmla="*/ 13 w 84"/>
              <a:gd name="T33" fmla="*/ 54 h 106"/>
              <a:gd name="T34" fmla="*/ 38 w 84"/>
              <a:gd name="T35" fmla="*/ 15 h 106"/>
              <a:gd name="T36" fmla="*/ 40 w 84"/>
              <a:gd name="T37" fmla="*/ 16 h 106"/>
              <a:gd name="T38" fmla="*/ 41 w 84"/>
              <a:gd name="T39" fmla="*/ 9 h 106"/>
              <a:gd name="T40" fmla="*/ 45 w 84"/>
              <a:gd name="T41" fmla="*/ 2 h 106"/>
              <a:gd name="T42" fmla="*/ 66 w 84"/>
              <a:gd name="T43" fmla="*/ 18 h 106"/>
              <a:gd name="T44" fmla="*/ 58 w 84"/>
              <a:gd name="T45" fmla="*/ 18 h 106"/>
              <a:gd name="T46" fmla="*/ 57 w 84"/>
              <a:gd name="T47" fmla="*/ 26 h 106"/>
              <a:gd name="T48" fmla="*/ 52 w 84"/>
              <a:gd name="T49" fmla="*/ 38 h 106"/>
              <a:gd name="T50" fmla="*/ 55 w 84"/>
              <a:gd name="T51" fmla="*/ 49 h 106"/>
              <a:gd name="T52" fmla="*/ 54 w 84"/>
              <a:gd name="T53" fmla="*/ 16 h 106"/>
              <a:gd name="T54" fmla="*/ 44 w 84"/>
              <a:gd name="T55" fmla="*/ 19 h 106"/>
              <a:gd name="T56" fmla="*/ 54 w 84"/>
              <a:gd name="T57" fmla="*/ 16 h 106"/>
              <a:gd name="T58" fmla="*/ 48 w 84"/>
              <a:gd name="T59" fmla="*/ 35 h 106"/>
              <a:gd name="T60" fmla="*/ 37 w 84"/>
              <a:gd name="T61" fmla="*/ 20 h 106"/>
              <a:gd name="T62" fmla="*/ 33 w 84"/>
              <a:gd name="T63" fmla="*/ 62 h 106"/>
              <a:gd name="T64" fmla="*/ 34 w 84"/>
              <a:gd name="T65" fmla="*/ 46 h 106"/>
              <a:gd name="T66" fmla="*/ 37 w 84"/>
              <a:gd name="T67" fmla="*/ 38 h 106"/>
              <a:gd name="T68" fmla="*/ 49 w 84"/>
              <a:gd name="T69" fmla="*/ 42 h 106"/>
              <a:gd name="T70" fmla="*/ 40 w 84"/>
              <a:gd name="T71" fmla="*/ 42 h 106"/>
              <a:gd name="T72" fmla="*/ 40 w 84"/>
              <a:gd name="T73" fmla="*/ 42 h 106"/>
              <a:gd name="T74" fmla="*/ 45 w 84"/>
              <a:gd name="T75" fmla="*/ 52 h 106"/>
              <a:gd name="T76" fmla="*/ 49 w 84"/>
              <a:gd name="T77" fmla="*/ 50 h 106"/>
              <a:gd name="T78" fmla="*/ 49 w 84"/>
              <a:gd name="T79" fmla="*/ 42 h 106"/>
              <a:gd name="T80" fmla="*/ 20 w 84"/>
              <a:gd name="T81" fmla="*/ 61 h 106"/>
              <a:gd name="T82" fmla="*/ 19 w 84"/>
              <a:gd name="T83" fmla="*/ 62 h 106"/>
              <a:gd name="T84" fmla="*/ 26 w 84"/>
              <a:gd name="T85" fmla="*/ 6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4" h="106">
                <a:moveTo>
                  <a:pt x="55" y="49"/>
                </a:moveTo>
                <a:cubicBezTo>
                  <a:pt x="58" y="52"/>
                  <a:pt x="61" y="56"/>
                  <a:pt x="62" y="60"/>
                </a:cubicBezTo>
                <a:cubicBezTo>
                  <a:pt x="64" y="63"/>
                  <a:pt x="65" y="68"/>
                  <a:pt x="65" y="72"/>
                </a:cubicBezTo>
                <a:cubicBezTo>
                  <a:pt x="65" y="82"/>
                  <a:pt x="61" y="90"/>
                  <a:pt x="55" y="96"/>
                </a:cubicBezTo>
                <a:cubicBezTo>
                  <a:pt x="54" y="97"/>
                  <a:pt x="53" y="98"/>
                  <a:pt x="53" y="98"/>
                </a:cubicBezTo>
                <a:cubicBezTo>
                  <a:pt x="80" y="98"/>
                  <a:pt x="80" y="98"/>
                  <a:pt x="80" y="98"/>
                </a:cubicBezTo>
                <a:cubicBezTo>
                  <a:pt x="82" y="98"/>
                  <a:pt x="84" y="100"/>
                  <a:pt x="84" y="102"/>
                </a:cubicBezTo>
                <a:cubicBezTo>
                  <a:pt x="84" y="104"/>
                  <a:pt x="82" y="106"/>
                  <a:pt x="80" y="106"/>
                </a:cubicBezTo>
                <a:cubicBezTo>
                  <a:pt x="54" y="106"/>
                  <a:pt x="29" y="106"/>
                  <a:pt x="4" y="106"/>
                </a:cubicBezTo>
                <a:cubicBezTo>
                  <a:pt x="2" y="106"/>
                  <a:pt x="0" y="104"/>
                  <a:pt x="0" y="102"/>
                </a:cubicBezTo>
                <a:cubicBezTo>
                  <a:pt x="0" y="100"/>
                  <a:pt x="2" y="98"/>
                  <a:pt x="4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8" y="98"/>
                  <a:pt x="44" y="95"/>
                  <a:pt x="49" y="91"/>
                </a:cubicBezTo>
                <a:cubicBezTo>
                  <a:pt x="50" y="90"/>
                  <a:pt x="50" y="89"/>
                  <a:pt x="51" y="88"/>
                </a:cubicBezTo>
                <a:cubicBezTo>
                  <a:pt x="6" y="88"/>
                  <a:pt x="6" y="88"/>
                  <a:pt x="6" y="88"/>
                </a:cubicBezTo>
                <a:cubicBezTo>
                  <a:pt x="5" y="88"/>
                  <a:pt x="4" y="87"/>
                  <a:pt x="4" y="86"/>
                </a:cubicBezTo>
                <a:cubicBezTo>
                  <a:pt x="4" y="85"/>
                  <a:pt x="5" y="83"/>
                  <a:pt x="6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56" y="80"/>
                  <a:pt x="56" y="76"/>
                  <a:pt x="56" y="72"/>
                </a:cubicBezTo>
                <a:cubicBezTo>
                  <a:pt x="56" y="69"/>
                  <a:pt x="56" y="66"/>
                  <a:pt x="55" y="63"/>
                </a:cubicBezTo>
                <a:cubicBezTo>
                  <a:pt x="54" y="60"/>
                  <a:pt x="52" y="58"/>
                  <a:pt x="50" y="55"/>
                </a:cubicBezTo>
                <a:cubicBezTo>
                  <a:pt x="49" y="56"/>
                  <a:pt x="47" y="57"/>
                  <a:pt x="45" y="57"/>
                </a:cubicBezTo>
                <a:cubicBezTo>
                  <a:pt x="44" y="57"/>
                  <a:pt x="43" y="57"/>
                  <a:pt x="42" y="56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8"/>
                  <a:pt x="33" y="68"/>
                  <a:pt x="32" y="68"/>
                </a:cubicBezTo>
                <a:cubicBezTo>
                  <a:pt x="30" y="66"/>
                  <a:pt x="30" y="66"/>
                  <a:pt x="30" y="66"/>
                </a:cubicBezTo>
                <a:cubicBezTo>
                  <a:pt x="28" y="70"/>
                  <a:pt x="28" y="70"/>
                  <a:pt x="28" y="70"/>
                </a:cubicBezTo>
                <a:cubicBezTo>
                  <a:pt x="27" y="71"/>
                  <a:pt x="25" y="72"/>
                  <a:pt x="24" y="71"/>
                </a:cubicBezTo>
                <a:cubicBezTo>
                  <a:pt x="14" y="65"/>
                  <a:pt x="14" y="65"/>
                  <a:pt x="14" y="65"/>
                </a:cubicBezTo>
                <a:cubicBezTo>
                  <a:pt x="13" y="65"/>
                  <a:pt x="13" y="63"/>
                  <a:pt x="14" y="62"/>
                </a:cubicBezTo>
                <a:cubicBezTo>
                  <a:pt x="16" y="58"/>
                  <a:pt x="16" y="58"/>
                  <a:pt x="16" y="58"/>
                </a:cubicBezTo>
                <a:cubicBezTo>
                  <a:pt x="13" y="57"/>
                  <a:pt x="13" y="57"/>
                  <a:pt x="13" y="57"/>
                </a:cubicBezTo>
                <a:cubicBezTo>
                  <a:pt x="12" y="56"/>
                  <a:pt x="12" y="55"/>
                  <a:pt x="13" y="54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5"/>
                  <a:pt x="37" y="14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44" y="10"/>
                  <a:pt x="44" y="10"/>
                  <a:pt x="44" y="10"/>
                </a:cubicBezTo>
                <a:cubicBezTo>
                  <a:pt x="41" y="9"/>
                  <a:pt x="41" y="9"/>
                  <a:pt x="41" y="9"/>
                </a:cubicBezTo>
                <a:cubicBezTo>
                  <a:pt x="39" y="7"/>
                  <a:pt x="39" y="5"/>
                  <a:pt x="40" y="3"/>
                </a:cubicBezTo>
                <a:cubicBezTo>
                  <a:pt x="41" y="1"/>
                  <a:pt x="43" y="0"/>
                  <a:pt x="45" y="2"/>
                </a:cubicBezTo>
                <a:cubicBezTo>
                  <a:pt x="52" y="5"/>
                  <a:pt x="58" y="9"/>
                  <a:pt x="64" y="12"/>
                </a:cubicBezTo>
                <a:cubicBezTo>
                  <a:pt x="66" y="13"/>
                  <a:pt x="67" y="16"/>
                  <a:pt x="66" y="18"/>
                </a:cubicBezTo>
                <a:cubicBezTo>
                  <a:pt x="64" y="20"/>
                  <a:pt x="62" y="21"/>
                  <a:pt x="60" y="19"/>
                </a:cubicBezTo>
                <a:cubicBezTo>
                  <a:pt x="58" y="18"/>
                  <a:pt x="58" y="18"/>
                  <a:pt x="58" y="18"/>
                </a:cubicBezTo>
                <a:cubicBezTo>
                  <a:pt x="54" y="24"/>
                  <a:pt x="54" y="24"/>
                  <a:pt x="54" y="24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6"/>
                  <a:pt x="58" y="28"/>
                  <a:pt x="57" y="29"/>
                </a:cubicBezTo>
                <a:cubicBezTo>
                  <a:pt x="52" y="38"/>
                  <a:pt x="52" y="38"/>
                  <a:pt x="52" y="38"/>
                </a:cubicBezTo>
                <a:cubicBezTo>
                  <a:pt x="55" y="40"/>
                  <a:pt x="56" y="43"/>
                  <a:pt x="56" y="46"/>
                </a:cubicBezTo>
                <a:cubicBezTo>
                  <a:pt x="56" y="47"/>
                  <a:pt x="56" y="48"/>
                  <a:pt x="55" y="49"/>
                </a:cubicBezTo>
                <a:close/>
                <a:moveTo>
                  <a:pt x="54" y="16"/>
                </a:moveTo>
                <a:cubicBezTo>
                  <a:pt x="54" y="16"/>
                  <a:pt x="54" y="16"/>
                  <a:pt x="54" y="16"/>
                </a:cubicBezTo>
                <a:cubicBezTo>
                  <a:pt x="52" y="15"/>
                  <a:pt x="50" y="13"/>
                  <a:pt x="48" y="12"/>
                </a:cubicBezTo>
                <a:cubicBezTo>
                  <a:pt x="44" y="19"/>
                  <a:pt x="44" y="19"/>
                  <a:pt x="44" y="19"/>
                </a:cubicBezTo>
                <a:cubicBezTo>
                  <a:pt x="50" y="22"/>
                  <a:pt x="50" y="22"/>
                  <a:pt x="50" y="22"/>
                </a:cubicBezTo>
                <a:cubicBezTo>
                  <a:pt x="54" y="16"/>
                  <a:pt x="54" y="16"/>
                  <a:pt x="54" y="16"/>
                </a:cubicBezTo>
                <a:close/>
                <a:moveTo>
                  <a:pt x="48" y="35"/>
                </a:moveTo>
                <a:cubicBezTo>
                  <a:pt x="48" y="35"/>
                  <a:pt x="48" y="35"/>
                  <a:pt x="48" y="35"/>
                </a:cubicBezTo>
                <a:cubicBezTo>
                  <a:pt x="52" y="29"/>
                  <a:pt x="52" y="29"/>
                  <a:pt x="52" y="29"/>
                </a:cubicBezTo>
                <a:cubicBezTo>
                  <a:pt x="47" y="26"/>
                  <a:pt x="42" y="23"/>
                  <a:pt x="37" y="2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7"/>
                  <a:pt x="28" y="60"/>
                  <a:pt x="33" y="62"/>
                </a:cubicBezTo>
                <a:cubicBezTo>
                  <a:pt x="37" y="54"/>
                  <a:pt x="37" y="54"/>
                  <a:pt x="37" y="54"/>
                </a:cubicBezTo>
                <a:cubicBezTo>
                  <a:pt x="35" y="52"/>
                  <a:pt x="34" y="49"/>
                  <a:pt x="34" y="46"/>
                </a:cubicBezTo>
                <a:cubicBezTo>
                  <a:pt x="34" y="43"/>
                  <a:pt x="35" y="40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40" y="35"/>
                  <a:pt x="44" y="34"/>
                  <a:pt x="48" y="35"/>
                </a:cubicBezTo>
                <a:close/>
                <a:moveTo>
                  <a:pt x="49" y="42"/>
                </a:moveTo>
                <a:cubicBezTo>
                  <a:pt x="49" y="42"/>
                  <a:pt x="49" y="42"/>
                  <a:pt x="49" y="42"/>
                </a:cubicBezTo>
                <a:cubicBezTo>
                  <a:pt x="47" y="39"/>
                  <a:pt x="43" y="39"/>
                  <a:pt x="40" y="42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3"/>
                  <a:pt x="39" y="44"/>
                  <a:pt x="39" y="46"/>
                </a:cubicBezTo>
                <a:cubicBezTo>
                  <a:pt x="39" y="49"/>
                  <a:pt x="41" y="52"/>
                  <a:pt x="45" y="52"/>
                </a:cubicBezTo>
                <a:cubicBezTo>
                  <a:pt x="47" y="52"/>
                  <a:pt x="48" y="51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49"/>
                  <a:pt x="51" y="48"/>
                  <a:pt x="51" y="46"/>
                </a:cubicBezTo>
                <a:cubicBezTo>
                  <a:pt x="51" y="44"/>
                  <a:pt x="50" y="43"/>
                  <a:pt x="49" y="42"/>
                </a:cubicBezTo>
                <a:cubicBezTo>
                  <a:pt x="49" y="42"/>
                  <a:pt x="49" y="42"/>
                  <a:pt x="49" y="42"/>
                </a:cubicBezTo>
                <a:close/>
                <a:moveTo>
                  <a:pt x="20" y="61"/>
                </a:moveTo>
                <a:cubicBezTo>
                  <a:pt x="20" y="61"/>
                  <a:pt x="20" y="61"/>
                  <a:pt x="20" y="61"/>
                </a:cubicBezTo>
                <a:cubicBezTo>
                  <a:pt x="19" y="62"/>
                  <a:pt x="19" y="62"/>
                  <a:pt x="19" y="62"/>
                </a:cubicBezTo>
                <a:cubicBezTo>
                  <a:pt x="25" y="66"/>
                  <a:pt x="25" y="66"/>
                  <a:pt x="25" y="66"/>
                </a:cubicBezTo>
                <a:cubicBezTo>
                  <a:pt x="26" y="64"/>
                  <a:pt x="26" y="64"/>
                  <a:pt x="26" y="64"/>
                </a:cubicBezTo>
                <a:cubicBezTo>
                  <a:pt x="20" y="61"/>
                  <a:pt x="20" y="61"/>
                  <a:pt x="20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87" name="Freeform 31"/>
          <p:cNvSpPr>
            <a:spLocks noEditPoints="1"/>
          </p:cNvSpPr>
          <p:nvPr/>
        </p:nvSpPr>
        <p:spPr bwMode="auto">
          <a:xfrm>
            <a:off x="3930650" y="3717094"/>
            <a:ext cx="239713" cy="346182"/>
          </a:xfrm>
          <a:custGeom>
            <a:avLst/>
            <a:gdLst>
              <a:gd name="T0" fmla="*/ 2 w 72"/>
              <a:gd name="T1" fmla="*/ 71 h 104"/>
              <a:gd name="T2" fmla="*/ 14 w 72"/>
              <a:gd name="T3" fmla="*/ 69 h 104"/>
              <a:gd name="T4" fmla="*/ 23 w 72"/>
              <a:gd name="T5" fmla="*/ 44 h 104"/>
              <a:gd name="T6" fmla="*/ 23 w 72"/>
              <a:gd name="T7" fmla="*/ 44 h 104"/>
              <a:gd name="T8" fmla="*/ 23 w 72"/>
              <a:gd name="T9" fmla="*/ 17 h 104"/>
              <a:gd name="T10" fmla="*/ 32 w 72"/>
              <a:gd name="T11" fmla="*/ 13 h 104"/>
              <a:gd name="T12" fmla="*/ 36 w 72"/>
              <a:gd name="T13" fmla="*/ 0 h 104"/>
              <a:gd name="T14" fmla="*/ 40 w 72"/>
              <a:gd name="T15" fmla="*/ 13 h 104"/>
              <a:gd name="T16" fmla="*/ 55 w 72"/>
              <a:gd name="T17" fmla="*/ 31 h 104"/>
              <a:gd name="T18" fmla="*/ 49 w 72"/>
              <a:gd name="T19" fmla="*/ 44 h 104"/>
              <a:gd name="T20" fmla="*/ 58 w 72"/>
              <a:gd name="T21" fmla="*/ 69 h 104"/>
              <a:gd name="T22" fmla="*/ 70 w 72"/>
              <a:gd name="T23" fmla="*/ 71 h 104"/>
              <a:gd name="T24" fmla="*/ 61 w 72"/>
              <a:gd name="T25" fmla="*/ 74 h 104"/>
              <a:gd name="T26" fmla="*/ 69 w 72"/>
              <a:gd name="T27" fmla="*/ 95 h 104"/>
              <a:gd name="T28" fmla="*/ 72 w 72"/>
              <a:gd name="T29" fmla="*/ 100 h 104"/>
              <a:gd name="T30" fmla="*/ 67 w 72"/>
              <a:gd name="T31" fmla="*/ 102 h 104"/>
              <a:gd name="T32" fmla="*/ 65 w 72"/>
              <a:gd name="T33" fmla="*/ 97 h 104"/>
              <a:gd name="T34" fmla="*/ 52 w 72"/>
              <a:gd name="T35" fmla="*/ 74 h 104"/>
              <a:gd name="T36" fmla="*/ 40 w 72"/>
              <a:gd name="T37" fmla="*/ 77 h 104"/>
              <a:gd name="T38" fmla="*/ 32 w 72"/>
              <a:gd name="T39" fmla="*/ 77 h 104"/>
              <a:gd name="T40" fmla="*/ 20 w 72"/>
              <a:gd name="T41" fmla="*/ 74 h 104"/>
              <a:gd name="T42" fmla="*/ 7 w 72"/>
              <a:gd name="T43" fmla="*/ 97 h 104"/>
              <a:gd name="T44" fmla="*/ 5 w 72"/>
              <a:gd name="T45" fmla="*/ 102 h 104"/>
              <a:gd name="T46" fmla="*/ 0 w 72"/>
              <a:gd name="T47" fmla="*/ 100 h 104"/>
              <a:gd name="T48" fmla="*/ 3 w 72"/>
              <a:gd name="T49" fmla="*/ 95 h 104"/>
              <a:gd name="T50" fmla="*/ 11 w 72"/>
              <a:gd name="T51" fmla="*/ 74 h 104"/>
              <a:gd name="T52" fmla="*/ 32 w 72"/>
              <a:gd name="T53" fmla="*/ 69 h 104"/>
              <a:gd name="T54" fmla="*/ 32 w 72"/>
              <a:gd name="T55" fmla="*/ 66 h 104"/>
              <a:gd name="T56" fmla="*/ 40 w 72"/>
              <a:gd name="T57" fmla="*/ 66 h 104"/>
              <a:gd name="T58" fmla="*/ 49 w 72"/>
              <a:gd name="T59" fmla="*/ 69 h 104"/>
              <a:gd name="T60" fmla="*/ 32 w 72"/>
              <a:gd name="T61" fmla="*/ 49 h 104"/>
              <a:gd name="T62" fmla="*/ 32 w 72"/>
              <a:gd name="T63" fmla="*/ 69 h 104"/>
              <a:gd name="T64" fmla="*/ 44 w 72"/>
              <a:gd name="T65" fmla="*/ 23 h 104"/>
              <a:gd name="T66" fmla="*/ 29 w 72"/>
              <a:gd name="T67" fmla="*/ 23 h 104"/>
              <a:gd name="T68" fmla="*/ 29 w 72"/>
              <a:gd name="T69" fmla="*/ 38 h 104"/>
              <a:gd name="T70" fmla="*/ 40 w 72"/>
              <a:gd name="T71" fmla="*/ 40 h 104"/>
              <a:gd name="T72" fmla="*/ 44 w 72"/>
              <a:gd name="T73" fmla="*/ 38 h 104"/>
              <a:gd name="T74" fmla="*/ 44 w 72"/>
              <a:gd name="T75" fmla="*/ 2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2" h="104">
                <a:moveTo>
                  <a:pt x="4" y="74"/>
                </a:moveTo>
                <a:cubicBezTo>
                  <a:pt x="3" y="74"/>
                  <a:pt x="2" y="73"/>
                  <a:pt x="2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25" y="46"/>
                  <a:pt x="25" y="46"/>
                  <a:pt x="25" y="46"/>
                </a:cubicBezTo>
                <a:cubicBezTo>
                  <a:pt x="24" y="45"/>
                  <a:pt x="24" y="45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0" y="40"/>
                  <a:pt x="17" y="36"/>
                  <a:pt x="17" y="31"/>
                </a:cubicBezTo>
                <a:cubicBezTo>
                  <a:pt x="17" y="26"/>
                  <a:pt x="20" y="21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6" y="15"/>
                  <a:pt x="29" y="13"/>
                  <a:pt x="32" y="13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2"/>
                  <a:pt x="34" y="0"/>
                  <a:pt x="36" y="0"/>
                </a:cubicBezTo>
                <a:cubicBezTo>
                  <a:pt x="38" y="0"/>
                  <a:pt x="40" y="2"/>
                  <a:pt x="40" y="4"/>
                </a:cubicBezTo>
                <a:cubicBezTo>
                  <a:pt x="40" y="13"/>
                  <a:pt x="40" y="13"/>
                  <a:pt x="40" y="13"/>
                </a:cubicBezTo>
                <a:cubicBezTo>
                  <a:pt x="44" y="13"/>
                  <a:pt x="47" y="15"/>
                  <a:pt x="49" y="17"/>
                </a:cubicBezTo>
                <a:cubicBezTo>
                  <a:pt x="53" y="21"/>
                  <a:pt x="55" y="26"/>
                  <a:pt x="55" y="31"/>
                </a:cubicBezTo>
                <a:cubicBezTo>
                  <a:pt x="55" y="36"/>
                  <a:pt x="53" y="40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8" y="45"/>
                  <a:pt x="48" y="45"/>
                  <a:pt x="47" y="46"/>
                </a:cubicBezTo>
                <a:cubicBezTo>
                  <a:pt x="58" y="69"/>
                  <a:pt x="58" y="69"/>
                  <a:pt x="58" y="69"/>
                </a:cubicBezTo>
                <a:cubicBezTo>
                  <a:pt x="68" y="69"/>
                  <a:pt x="68" y="69"/>
                  <a:pt x="68" y="69"/>
                </a:cubicBezTo>
                <a:cubicBezTo>
                  <a:pt x="69" y="69"/>
                  <a:pt x="70" y="70"/>
                  <a:pt x="70" y="71"/>
                </a:cubicBezTo>
                <a:cubicBezTo>
                  <a:pt x="70" y="73"/>
                  <a:pt x="69" y="74"/>
                  <a:pt x="68" y="74"/>
                </a:cubicBezTo>
                <a:cubicBezTo>
                  <a:pt x="61" y="74"/>
                  <a:pt x="61" y="74"/>
                  <a:pt x="61" y="74"/>
                </a:cubicBezTo>
                <a:cubicBezTo>
                  <a:pt x="69" y="91"/>
                  <a:pt x="69" y="91"/>
                  <a:pt x="69" y="91"/>
                </a:cubicBezTo>
                <a:cubicBezTo>
                  <a:pt x="70" y="92"/>
                  <a:pt x="70" y="94"/>
                  <a:pt x="69" y="95"/>
                </a:cubicBezTo>
                <a:cubicBezTo>
                  <a:pt x="70" y="97"/>
                  <a:pt x="70" y="97"/>
                  <a:pt x="70" y="97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02"/>
                  <a:pt x="72" y="103"/>
                  <a:pt x="71" y="104"/>
                </a:cubicBezTo>
                <a:cubicBezTo>
                  <a:pt x="69" y="104"/>
                  <a:pt x="68" y="104"/>
                  <a:pt x="67" y="102"/>
                </a:cubicBezTo>
                <a:cubicBezTo>
                  <a:pt x="66" y="99"/>
                  <a:pt x="66" y="99"/>
                  <a:pt x="66" y="99"/>
                </a:cubicBezTo>
                <a:cubicBezTo>
                  <a:pt x="65" y="97"/>
                  <a:pt x="65" y="97"/>
                  <a:pt x="65" y="97"/>
                </a:cubicBezTo>
                <a:cubicBezTo>
                  <a:pt x="64" y="97"/>
                  <a:pt x="62" y="96"/>
                  <a:pt x="62" y="95"/>
                </a:cubicBezTo>
                <a:cubicBezTo>
                  <a:pt x="52" y="74"/>
                  <a:pt x="52" y="74"/>
                  <a:pt x="52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7"/>
                  <a:pt x="40" y="77"/>
                  <a:pt x="40" y="77"/>
                </a:cubicBezTo>
                <a:cubicBezTo>
                  <a:pt x="40" y="79"/>
                  <a:pt x="38" y="81"/>
                  <a:pt x="36" y="81"/>
                </a:cubicBezTo>
                <a:cubicBezTo>
                  <a:pt x="34" y="81"/>
                  <a:pt x="32" y="79"/>
                  <a:pt x="32" y="77"/>
                </a:cubicBezTo>
                <a:cubicBezTo>
                  <a:pt x="32" y="74"/>
                  <a:pt x="32" y="74"/>
                  <a:pt x="32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6"/>
                  <a:pt x="9" y="97"/>
                  <a:pt x="7" y="97"/>
                </a:cubicBezTo>
                <a:cubicBezTo>
                  <a:pt x="7" y="99"/>
                  <a:pt x="7" y="99"/>
                  <a:pt x="7" y="99"/>
                </a:cubicBezTo>
                <a:cubicBezTo>
                  <a:pt x="5" y="102"/>
                  <a:pt x="5" y="102"/>
                  <a:pt x="5" y="102"/>
                </a:cubicBezTo>
                <a:cubicBezTo>
                  <a:pt x="4" y="104"/>
                  <a:pt x="3" y="104"/>
                  <a:pt x="2" y="104"/>
                </a:cubicBezTo>
                <a:cubicBezTo>
                  <a:pt x="0" y="103"/>
                  <a:pt x="0" y="102"/>
                  <a:pt x="0" y="100"/>
                </a:cubicBezTo>
                <a:cubicBezTo>
                  <a:pt x="2" y="97"/>
                  <a:pt x="2" y="97"/>
                  <a:pt x="2" y="97"/>
                </a:cubicBezTo>
                <a:cubicBezTo>
                  <a:pt x="3" y="95"/>
                  <a:pt x="3" y="95"/>
                  <a:pt x="3" y="95"/>
                </a:cubicBezTo>
                <a:cubicBezTo>
                  <a:pt x="3" y="94"/>
                  <a:pt x="3" y="92"/>
                  <a:pt x="3" y="91"/>
                </a:cubicBezTo>
                <a:cubicBezTo>
                  <a:pt x="11" y="74"/>
                  <a:pt x="11" y="74"/>
                  <a:pt x="11" y="74"/>
                </a:cubicBezTo>
                <a:cubicBezTo>
                  <a:pt x="4" y="74"/>
                  <a:pt x="4" y="74"/>
                  <a:pt x="4" y="74"/>
                </a:cubicBezTo>
                <a:close/>
                <a:moveTo>
                  <a:pt x="32" y="69"/>
                </a:moveTo>
                <a:cubicBezTo>
                  <a:pt x="32" y="69"/>
                  <a:pt x="32" y="69"/>
                  <a:pt x="32" y="69"/>
                </a:cubicBezTo>
                <a:cubicBezTo>
                  <a:pt x="32" y="66"/>
                  <a:pt x="32" y="66"/>
                  <a:pt x="32" y="66"/>
                </a:cubicBezTo>
                <a:cubicBezTo>
                  <a:pt x="32" y="64"/>
                  <a:pt x="34" y="62"/>
                  <a:pt x="36" y="62"/>
                </a:cubicBezTo>
                <a:cubicBezTo>
                  <a:pt x="38" y="62"/>
                  <a:pt x="40" y="64"/>
                  <a:pt x="40" y="66"/>
                </a:cubicBezTo>
                <a:cubicBezTo>
                  <a:pt x="40" y="69"/>
                  <a:pt x="40" y="69"/>
                  <a:pt x="40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0" y="49"/>
                  <a:pt x="40" y="49"/>
                  <a:pt x="40" y="49"/>
                </a:cubicBezTo>
                <a:cubicBezTo>
                  <a:pt x="37" y="49"/>
                  <a:pt x="35" y="49"/>
                  <a:pt x="32" y="49"/>
                </a:cubicBezTo>
                <a:cubicBezTo>
                  <a:pt x="23" y="69"/>
                  <a:pt x="23" y="69"/>
                  <a:pt x="23" y="69"/>
                </a:cubicBezTo>
                <a:cubicBezTo>
                  <a:pt x="32" y="69"/>
                  <a:pt x="32" y="69"/>
                  <a:pt x="32" y="69"/>
                </a:cubicBezTo>
                <a:close/>
                <a:moveTo>
                  <a:pt x="44" y="23"/>
                </a:moveTo>
                <a:cubicBezTo>
                  <a:pt x="44" y="23"/>
                  <a:pt x="44" y="23"/>
                  <a:pt x="44" y="23"/>
                </a:cubicBezTo>
                <a:cubicBezTo>
                  <a:pt x="40" y="19"/>
                  <a:pt x="33" y="19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7" y="25"/>
                  <a:pt x="26" y="28"/>
                  <a:pt x="26" y="31"/>
                </a:cubicBezTo>
                <a:cubicBezTo>
                  <a:pt x="26" y="34"/>
                  <a:pt x="27" y="36"/>
                  <a:pt x="29" y="38"/>
                </a:cubicBezTo>
                <a:cubicBezTo>
                  <a:pt x="32" y="41"/>
                  <a:pt x="36" y="42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1" y="40"/>
                  <a:pt x="43" y="39"/>
                  <a:pt x="43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36"/>
                  <a:pt x="47" y="34"/>
                  <a:pt x="47" y="31"/>
                </a:cubicBezTo>
                <a:cubicBezTo>
                  <a:pt x="47" y="28"/>
                  <a:pt x="45" y="25"/>
                  <a:pt x="44" y="23"/>
                </a:cubicBezTo>
                <a:cubicBezTo>
                  <a:pt x="44" y="23"/>
                  <a:pt x="44" y="23"/>
                  <a:pt x="44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88" name="Rectangle 32"/>
          <p:cNvSpPr>
            <a:spLocks noChangeArrowheads="1"/>
          </p:cNvSpPr>
          <p:nvPr/>
        </p:nvSpPr>
        <p:spPr bwMode="auto">
          <a:xfrm>
            <a:off x="5775326" y="1751162"/>
            <a:ext cx="2468563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490" name="Rectangle 34"/>
          <p:cNvSpPr>
            <a:spLocks noChangeArrowheads="1"/>
          </p:cNvSpPr>
          <p:nvPr/>
        </p:nvSpPr>
        <p:spPr bwMode="auto">
          <a:xfrm>
            <a:off x="6327776" y="2653141"/>
            <a:ext cx="2468563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495" name="Rectangle 39"/>
          <p:cNvSpPr>
            <a:spLocks noChangeArrowheads="1"/>
          </p:cNvSpPr>
          <p:nvPr/>
        </p:nvSpPr>
        <p:spPr bwMode="auto">
          <a:xfrm>
            <a:off x="5775326" y="3548767"/>
            <a:ext cx="2468563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06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497" name="Rectangle 41"/>
          <p:cNvSpPr>
            <a:spLocks noChangeArrowheads="1"/>
          </p:cNvSpPr>
          <p:nvPr/>
        </p:nvSpPr>
        <p:spPr bwMode="auto">
          <a:xfrm>
            <a:off x="862013" y="1751162"/>
            <a:ext cx="2468562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498" name="Rectangle 42"/>
          <p:cNvSpPr>
            <a:spLocks noChangeArrowheads="1"/>
          </p:cNvSpPr>
          <p:nvPr/>
        </p:nvSpPr>
        <p:spPr bwMode="auto">
          <a:xfrm>
            <a:off x="358776" y="2653141"/>
            <a:ext cx="2468563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499" name="Rectangle 43"/>
          <p:cNvSpPr>
            <a:spLocks noChangeArrowheads="1"/>
          </p:cNvSpPr>
          <p:nvPr/>
        </p:nvSpPr>
        <p:spPr bwMode="auto">
          <a:xfrm>
            <a:off x="862013" y="3548767"/>
            <a:ext cx="2468562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05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25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6" name="Freeform 32"/>
          <p:cNvSpPr/>
          <p:nvPr/>
        </p:nvSpPr>
        <p:spPr bwMode="auto">
          <a:xfrm>
            <a:off x="3918045" y="3555652"/>
            <a:ext cx="1253337" cy="1587848"/>
          </a:xfrm>
          <a:custGeom>
            <a:avLst/>
            <a:gdLst>
              <a:gd name="T0" fmla="*/ 369 w 889"/>
              <a:gd name="T1" fmla="*/ 1124 h 1124"/>
              <a:gd name="T2" fmla="*/ 713 w 889"/>
              <a:gd name="T3" fmla="*/ 1124 h 1124"/>
              <a:gd name="T4" fmla="*/ 676 w 889"/>
              <a:gd name="T5" fmla="*/ 705 h 1124"/>
              <a:gd name="T6" fmla="*/ 862 w 889"/>
              <a:gd name="T7" fmla="*/ 273 h 1124"/>
              <a:gd name="T8" fmla="*/ 853 w 889"/>
              <a:gd name="T9" fmla="*/ 202 h 1124"/>
              <a:gd name="T10" fmla="*/ 775 w 889"/>
              <a:gd name="T11" fmla="*/ 257 h 1124"/>
              <a:gd name="T12" fmla="*/ 612 w 889"/>
              <a:gd name="T13" fmla="*/ 387 h 1124"/>
              <a:gd name="T14" fmla="*/ 489 w 889"/>
              <a:gd name="T15" fmla="*/ 141 h 1124"/>
              <a:gd name="T16" fmla="*/ 417 w 889"/>
              <a:gd name="T17" fmla="*/ 5 h 1124"/>
              <a:gd name="T18" fmla="*/ 404 w 889"/>
              <a:gd name="T19" fmla="*/ 155 h 1124"/>
              <a:gd name="T20" fmla="*/ 405 w 889"/>
              <a:gd name="T21" fmla="*/ 327 h 1124"/>
              <a:gd name="T22" fmla="*/ 275 w 889"/>
              <a:gd name="T23" fmla="*/ 196 h 1124"/>
              <a:gd name="T24" fmla="*/ 154 w 889"/>
              <a:gd name="T25" fmla="*/ 49 h 1124"/>
              <a:gd name="T26" fmla="*/ 207 w 889"/>
              <a:gd name="T27" fmla="*/ 218 h 1124"/>
              <a:gd name="T28" fmla="*/ 281 w 889"/>
              <a:gd name="T29" fmla="*/ 387 h 1124"/>
              <a:gd name="T30" fmla="*/ 155 w 889"/>
              <a:gd name="T31" fmla="*/ 273 h 1124"/>
              <a:gd name="T32" fmla="*/ 28 w 889"/>
              <a:gd name="T33" fmla="*/ 187 h 1124"/>
              <a:gd name="T34" fmla="*/ 113 w 889"/>
              <a:gd name="T35" fmla="*/ 350 h 1124"/>
              <a:gd name="T36" fmla="*/ 234 w 889"/>
              <a:gd name="T37" fmla="*/ 489 h 1124"/>
              <a:gd name="T38" fmla="*/ 107 w 889"/>
              <a:gd name="T39" fmla="*/ 421 h 1124"/>
              <a:gd name="T40" fmla="*/ 29 w 889"/>
              <a:gd name="T41" fmla="*/ 413 h 1124"/>
              <a:gd name="T42" fmla="*/ 173 w 889"/>
              <a:gd name="T43" fmla="*/ 550 h 1124"/>
              <a:gd name="T44" fmla="*/ 397 w 889"/>
              <a:gd name="T45" fmla="*/ 850 h 1124"/>
              <a:gd name="T46" fmla="*/ 369 w 889"/>
              <a:gd name="T47" fmla="*/ 1124 h 1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89" h="1124">
                <a:moveTo>
                  <a:pt x="369" y="1124"/>
                </a:moveTo>
                <a:cubicBezTo>
                  <a:pt x="713" y="1124"/>
                  <a:pt x="713" y="1124"/>
                  <a:pt x="713" y="1124"/>
                </a:cubicBezTo>
                <a:cubicBezTo>
                  <a:pt x="713" y="1124"/>
                  <a:pt x="608" y="991"/>
                  <a:pt x="676" y="705"/>
                </a:cubicBezTo>
                <a:cubicBezTo>
                  <a:pt x="744" y="420"/>
                  <a:pt x="845" y="300"/>
                  <a:pt x="862" y="273"/>
                </a:cubicBezTo>
                <a:cubicBezTo>
                  <a:pt x="880" y="247"/>
                  <a:pt x="889" y="215"/>
                  <a:pt x="853" y="202"/>
                </a:cubicBezTo>
                <a:cubicBezTo>
                  <a:pt x="824" y="191"/>
                  <a:pt x="784" y="242"/>
                  <a:pt x="775" y="257"/>
                </a:cubicBezTo>
                <a:cubicBezTo>
                  <a:pt x="766" y="272"/>
                  <a:pt x="693" y="394"/>
                  <a:pt x="612" y="387"/>
                </a:cubicBezTo>
                <a:cubicBezTo>
                  <a:pt x="531" y="380"/>
                  <a:pt x="510" y="225"/>
                  <a:pt x="489" y="141"/>
                </a:cubicBezTo>
                <a:cubicBezTo>
                  <a:pt x="468" y="57"/>
                  <a:pt x="454" y="0"/>
                  <a:pt x="417" y="5"/>
                </a:cubicBezTo>
                <a:cubicBezTo>
                  <a:pt x="383" y="10"/>
                  <a:pt x="401" y="127"/>
                  <a:pt x="404" y="155"/>
                </a:cubicBezTo>
                <a:cubicBezTo>
                  <a:pt x="407" y="183"/>
                  <a:pt x="438" y="315"/>
                  <a:pt x="405" y="327"/>
                </a:cubicBezTo>
                <a:cubicBezTo>
                  <a:pt x="372" y="339"/>
                  <a:pt x="306" y="258"/>
                  <a:pt x="275" y="196"/>
                </a:cubicBezTo>
                <a:cubicBezTo>
                  <a:pt x="244" y="134"/>
                  <a:pt x="204" y="27"/>
                  <a:pt x="154" y="49"/>
                </a:cubicBezTo>
                <a:cubicBezTo>
                  <a:pt x="113" y="68"/>
                  <a:pt x="193" y="189"/>
                  <a:pt x="207" y="218"/>
                </a:cubicBezTo>
                <a:cubicBezTo>
                  <a:pt x="221" y="247"/>
                  <a:pt x="293" y="374"/>
                  <a:pt x="281" y="387"/>
                </a:cubicBezTo>
                <a:cubicBezTo>
                  <a:pt x="269" y="400"/>
                  <a:pt x="178" y="299"/>
                  <a:pt x="155" y="273"/>
                </a:cubicBezTo>
                <a:cubicBezTo>
                  <a:pt x="132" y="247"/>
                  <a:pt x="56" y="155"/>
                  <a:pt x="28" y="187"/>
                </a:cubicBezTo>
                <a:cubicBezTo>
                  <a:pt x="0" y="219"/>
                  <a:pt x="67" y="306"/>
                  <a:pt x="113" y="350"/>
                </a:cubicBezTo>
                <a:cubicBezTo>
                  <a:pt x="159" y="394"/>
                  <a:pt x="243" y="472"/>
                  <a:pt x="234" y="489"/>
                </a:cubicBezTo>
                <a:cubicBezTo>
                  <a:pt x="225" y="506"/>
                  <a:pt x="133" y="437"/>
                  <a:pt x="107" y="421"/>
                </a:cubicBezTo>
                <a:cubicBezTo>
                  <a:pt x="81" y="405"/>
                  <a:pt x="39" y="384"/>
                  <a:pt x="29" y="413"/>
                </a:cubicBezTo>
                <a:cubicBezTo>
                  <a:pt x="20" y="441"/>
                  <a:pt x="79" y="497"/>
                  <a:pt x="173" y="550"/>
                </a:cubicBezTo>
                <a:cubicBezTo>
                  <a:pt x="267" y="603"/>
                  <a:pt x="394" y="692"/>
                  <a:pt x="397" y="850"/>
                </a:cubicBezTo>
                <a:cubicBezTo>
                  <a:pt x="400" y="1008"/>
                  <a:pt x="375" y="1107"/>
                  <a:pt x="369" y="112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77" name="Freeform 33"/>
          <p:cNvSpPr/>
          <p:nvPr/>
        </p:nvSpPr>
        <p:spPr bwMode="auto">
          <a:xfrm>
            <a:off x="5091636" y="2888907"/>
            <a:ext cx="1409816" cy="1226631"/>
          </a:xfrm>
          <a:custGeom>
            <a:avLst/>
            <a:gdLst>
              <a:gd name="T0" fmla="*/ 70 w 1000"/>
              <a:gd name="T1" fmla="*/ 712 h 868"/>
              <a:gd name="T2" fmla="*/ 788 w 1000"/>
              <a:gd name="T3" fmla="*/ 534 h 868"/>
              <a:gd name="T4" fmla="*/ 1000 w 1000"/>
              <a:gd name="T5" fmla="*/ 38 h 868"/>
              <a:gd name="T6" fmla="*/ 316 w 1000"/>
              <a:gd name="T7" fmla="*/ 198 h 868"/>
              <a:gd name="T8" fmla="*/ 0 w 1000"/>
              <a:gd name="T9" fmla="*/ 630 h 868"/>
              <a:gd name="T10" fmla="*/ 566 w 1000"/>
              <a:gd name="T11" fmla="*/ 360 h 868"/>
              <a:gd name="T12" fmla="*/ 70 w 1000"/>
              <a:gd name="T13" fmla="*/ 71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0" h="868">
                <a:moveTo>
                  <a:pt x="70" y="712"/>
                </a:moveTo>
                <a:cubicBezTo>
                  <a:pt x="70" y="712"/>
                  <a:pt x="485" y="868"/>
                  <a:pt x="788" y="534"/>
                </a:cubicBezTo>
                <a:cubicBezTo>
                  <a:pt x="980" y="322"/>
                  <a:pt x="1000" y="38"/>
                  <a:pt x="1000" y="38"/>
                </a:cubicBezTo>
                <a:cubicBezTo>
                  <a:pt x="1000" y="38"/>
                  <a:pt x="586" y="0"/>
                  <a:pt x="316" y="198"/>
                </a:cubicBezTo>
                <a:cubicBezTo>
                  <a:pt x="46" y="396"/>
                  <a:pt x="0" y="630"/>
                  <a:pt x="0" y="630"/>
                </a:cubicBezTo>
                <a:cubicBezTo>
                  <a:pt x="0" y="630"/>
                  <a:pt x="208" y="440"/>
                  <a:pt x="566" y="360"/>
                </a:cubicBezTo>
                <a:cubicBezTo>
                  <a:pt x="566" y="360"/>
                  <a:pt x="262" y="522"/>
                  <a:pt x="70" y="71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78" name="Freeform 34"/>
          <p:cNvSpPr/>
          <p:nvPr/>
        </p:nvSpPr>
        <p:spPr bwMode="auto">
          <a:xfrm>
            <a:off x="4408545" y="1511767"/>
            <a:ext cx="1196162" cy="2144724"/>
          </a:xfrm>
          <a:custGeom>
            <a:avLst/>
            <a:gdLst>
              <a:gd name="T0" fmla="*/ 325 w 849"/>
              <a:gd name="T1" fmla="*/ 1518 h 1518"/>
              <a:gd name="T2" fmla="*/ 817 w 849"/>
              <a:gd name="T3" fmla="*/ 816 h 1518"/>
              <a:gd name="T4" fmla="*/ 539 w 849"/>
              <a:gd name="T5" fmla="*/ 0 h 1518"/>
              <a:gd name="T6" fmla="*/ 98 w 849"/>
              <a:gd name="T7" fmla="*/ 644 h 1518"/>
              <a:gd name="T8" fmla="*/ 189 w 849"/>
              <a:gd name="T9" fmla="*/ 1506 h 1518"/>
              <a:gd name="T10" fmla="*/ 455 w 849"/>
              <a:gd name="T11" fmla="*/ 706 h 1518"/>
              <a:gd name="T12" fmla="*/ 325 w 849"/>
              <a:gd name="T13" fmla="*/ 1518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1518">
                <a:moveTo>
                  <a:pt x="325" y="1518"/>
                </a:moveTo>
                <a:cubicBezTo>
                  <a:pt x="325" y="1518"/>
                  <a:pt x="785" y="1276"/>
                  <a:pt x="817" y="816"/>
                </a:cubicBezTo>
                <a:cubicBezTo>
                  <a:pt x="849" y="356"/>
                  <a:pt x="539" y="0"/>
                  <a:pt x="539" y="0"/>
                </a:cubicBezTo>
                <a:cubicBezTo>
                  <a:pt x="539" y="0"/>
                  <a:pt x="209" y="294"/>
                  <a:pt x="98" y="644"/>
                </a:cubicBezTo>
                <a:cubicBezTo>
                  <a:pt x="0" y="951"/>
                  <a:pt x="59" y="1290"/>
                  <a:pt x="189" y="1506"/>
                </a:cubicBezTo>
                <a:cubicBezTo>
                  <a:pt x="189" y="1506"/>
                  <a:pt x="167" y="1158"/>
                  <a:pt x="455" y="706"/>
                </a:cubicBezTo>
                <a:cubicBezTo>
                  <a:pt x="455" y="706"/>
                  <a:pt x="345" y="970"/>
                  <a:pt x="325" y="151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79" name="Freeform 35"/>
          <p:cNvSpPr/>
          <p:nvPr/>
        </p:nvSpPr>
        <p:spPr bwMode="auto">
          <a:xfrm>
            <a:off x="3256017" y="1621637"/>
            <a:ext cx="1342108" cy="1959601"/>
          </a:xfrm>
          <a:custGeom>
            <a:avLst/>
            <a:gdLst>
              <a:gd name="T0" fmla="*/ 700 w 952"/>
              <a:gd name="T1" fmla="*/ 1330 h 1386"/>
              <a:gd name="T2" fmla="*/ 760 w 952"/>
              <a:gd name="T3" fmla="*/ 522 h 1386"/>
              <a:gd name="T4" fmla="*/ 138 w 952"/>
              <a:gd name="T5" fmla="*/ 0 h 1386"/>
              <a:gd name="T6" fmla="*/ 122 w 952"/>
              <a:gd name="T7" fmla="*/ 820 h 1386"/>
              <a:gd name="T8" fmla="*/ 590 w 952"/>
              <a:gd name="T9" fmla="*/ 1386 h 1386"/>
              <a:gd name="T10" fmla="*/ 412 w 952"/>
              <a:gd name="T11" fmla="*/ 618 h 1386"/>
              <a:gd name="T12" fmla="*/ 700 w 952"/>
              <a:gd name="T13" fmla="*/ 1330 h 1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2" h="1386">
                <a:moveTo>
                  <a:pt x="700" y="1330"/>
                </a:moveTo>
                <a:cubicBezTo>
                  <a:pt x="700" y="1330"/>
                  <a:pt x="952" y="916"/>
                  <a:pt x="760" y="522"/>
                </a:cubicBezTo>
                <a:cubicBezTo>
                  <a:pt x="571" y="134"/>
                  <a:pt x="138" y="0"/>
                  <a:pt x="138" y="0"/>
                </a:cubicBezTo>
                <a:cubicBezTo>
                  <a:pt x="138" y="0"/>
                  <a:pt x="0" y="476"/>
                  <a:pt x="122" y="820"/>
                </a:cubicBezTo>
                <a:cubicBezTo>
                  <a:pt x="241" y="1156"/>
                  <a:pt x="462" y="1316"/>
                  <a:pt x="590" y="1386"/>
                </a:cubicBezTo>
                <a:cubicBezTo>
                  <a:pt x="590" y="1386"/>
                  <a:pt x="422" y="1170"/>
                  <a:pt x="412" y="618"/>
                </a:cubicBezTo>
                <a:cubicBezTo>
                  <a:pt x="412" y="618"/>
                  <a:pt x="548" y="1094"/>
                  <a:pt x="700" y="13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80" name="Freeform 36"/>
          <p:cNvSpPr/>
          <p:nvPr/>
        </p:nvSpPr>
        <p:spPr bwMode="auto">
          <a:xfrm>
            <a:off x="2432999" y="2956635"/>
            <a:ext cx="1488055" cy="1017427"/>
          </a:xfrm>
          <a:custGeom>
            <a:avLst/>
            <a:gdLst>
              <a:gd name="T0" fmla="*/ 1056 w 1056"/>
              <a:gd name="T1" fmla="*/ 528 h 720"/>
              <a:gd name="T2" fmla="*/ 616 w 1056"/>
              <a:gd name="T3" fmla="*/ 80 h 720"/>
              <a:gd name="T4" fmla="*/ 0 w 1056"/>
              <a:gd name="T5" fmla="*/ 178 h 720"/>
              <a:gd name="T6" fmla="*/ 446 w 1056"/>
              <a:gd name="T7" fmla="*/ 596 h 720"/>
              <a:gd name="T8" fmla="*/ 1036 w 1056"/>
              <a:gd name="T9" fmla="*/ 622 h 720"/>
              <a:gd name="T10" fmla="*/ 504 w 1056"/>
              <a:gd name="T11" fmla="*/ 334 h 720"/>
              <a:gd name="T12" fmla="*/ 1056 w 1056"/>
              <a:gd name="T13" fmla="*/ 5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6" h="720">
                <a:moveTo>
                  <a:pt x="1056" y="528"/>
                </a:moveTo>
                <a:cubicBezTo>
                  <a:pt x="1056" y="528"/>
                  <a:pt x="950" y="160"/>
                  <a:pt x="616" y="80"/>
                </a:cubicBezTo>
                <a:cubicBezTo>
                  <a:pt x="282" y="0"/>
                  <a:pt x="0" y="178"/>
                  <a:pt x="0" y="178"/>
                </a:cubicBezTo>
                <a:cubicBezTo>
                  <a:pt x="0" y="178"/>
                  <a:pt x="190" y="477"/>
                  <a:pt x="446" y="596"/>
                </a:cubicBezTo>
                <a:cubicBezTo>
                  <a:pt x="712" y="720"/>
                  <a:pt x="952" y="660"/>
                  <a:pt x="1036" y="622"/>
                </a:cubicBezTo>
                <a:cubicBezTo>
                  <a:pt x="1036" y="622"/>
                  <a:pt x="786" y="594"/>
                  <a:pt x="504" y="334"/>
                </a:cubicBezTo>
                <a:cubicBezTo>
                  <a:pt x="504" y="334"/>
                  <a:pt x="824" y="508"/>
                  <a:pt x="1056" y="5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82" name="Rectangle 38"/>
          <p:cNvSpPr>
            <a:spLocks noChangeArrowheads="1"/>
          </p:cNvSpPr>
          <p:nvPr/>
        </p:nvSpPr>
        <p:spPr bwMode="auto">
          <a:xfrm>
            <a:off x="5791201" y="1419267"/>
            <a:ext cx="2016125" cy="775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83" name="Rectangle 39"/>
          <p:cNvSpPr>
            <a:spLocks noChangeArrowheads="1"/>
          </p:cNvSpPr>
          <p:nvPr/>
        </p:nvSpPr>
        <p:spPr bwMode="auto">
          <a:xfrm>
            <a:off x="6784976" y="3147397"/>
            <a:ext cx="2016125" cy="775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FOUR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84" name="Rectangle 40"/>
          <p:cNvSpPr>
            <a:spLocks noChangeArrowheads="1"/>
          </p:cNvSpPr>
          <p:nvPr/>
        </p:nvSpPr>
        <p:spPr bwMode="auto">
          <a:xfrm>
            <a:off x="1011239" y="1562583"/>
            <a:ext cx="2016125" cy="775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TWO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85" name="Rectangle 41"/>
          <p:cNvSpPr>
            <a:spLocks noChangeArrowheads="1"/>
          </p:cNvSpPr>
          <p:nvPr/>
        </p:nvSpPr>
        <p:spPr bwMode="auto">
          <a:xfrm>
            <a:off x="290513" y="3436411"/>
            <a:ext cx="2016125" cy="775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16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6" name="Line 18"/>
          <p:cNvSpPr>
            <a:spLocks noChangeShapeType="1"/>
          </p:cNvSpPr>
          <p:nvPr/>
        </p:nvSpPr>
        <p:spPr bwMode="auto">
          <a:xfrm flipH="1" flipV="1">
            <a:off x="2605087" y="2075503"/>
            <a:ext cx="1128712" cy="56183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7" name="Line 19"/>
          <p:cNvSpPr>
            <a:spLocks noChangeShapeType="1"/>
          </p:cNvSpPr>
          <p:nvPr/>
        </p:nvSpPr>
        <p:spPr bwMode="auto">
          <a:xfrm flipH="1" flipV="1">
            <a:off x="5433061" y="3277611"/>
            <a:ext cx="1105853" cy="541505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headEnd type="oval" w="sm" len="sm"/>
            <a:tailEnd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8" name="Line 20"/>
          <p:cNvSpPr>
            <a:spLocks noChangeShapeType="1"/>
          </p:cNvSpPr>
          <p:nvPr/>
        </p:nvSpPr>
        <p:spPr bwMode="auto">
          <a:xfrm flipV="1">
            <a:off x="5433060" y="2075503"/>
            <a:ext cx="1077278" cy="56183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9" name="Line 21"/>
          <p:cNvSpPr>
            <a:spLocks noChangeShapeType="1"/>
          </p:cNvSpPr>
          <p:nvPr/>
        </p:nvSpPr>
        <p:spPr bwMode="auto">
          <a:xfrm flipV="1">
            <a:off x="2633664" y="3277611"/>
            <a:ext cx="1115377" cy="560561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headEnd type="oval" w="sm" len="sm"/>
            <a:tailEnd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19" name="Oval 11"/>
          <p:cNvSpPr>
            <a:spLocks noChangeArrowheads="1"/>
          </p:cNvSpPr>
          <p:nvPr/>
        </p:nvSpPr>
        <p:spPr bwMode="auto">
          <a:xfrm>
            <a:off x="4320432" y="1284984"/>
            <a:ext cx="503140" cy="50329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0" name="Oval 12"/>
          <p:cNvSpPr>
            <a:spLocks noChangeArrowheads="1"/>
          </p:cNvSpPr>
          <p:nvPr/>
        </p:nvSpPr>
        <p:spPr bwMode="auto">
          <a:xfrm>
            <a:off x="5285153" y="1699785"/>
            <a:ext cx="504378" cy="5032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1" name="Oval 13"/>
          <p:cNvSpPr>
            <a:spLocks noChangeArrowheads="1"/>
          </p:cNvSpPr>
          <p:nvPr/>
        </p:nvSpPr>
        <p:spPr bwMode="auto">
          <a:xfrm>
            <a:off x="5717537" y="2700360"/>
            <a:ext cx="503140" cy="5032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2" name="Oval 14"/>
          <p:cNvSpPr>
            <a:spLocks noChangeArrowheads="1"/>
          </p:cNvSpPr>
          <p:nvPr/>
        </p:nvSpPr>
        <p:spPr bwMode="auto">
          <a:xfrm>
            <a:off x="2923326" y="2700360"/>
            <a:ext cx="503140" cy="5032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3" name="Oval 15"/>
          <p:cNvSpPr>
            <a:spLocks noChangeArrowheads="1"/>
          </p:cNvSpPr>
          <p:nvPr/>
        </p:nvSpPr>
        <p:spPr bwMode="auto">
          <a:xfrm>
            <a:off x="3332053" y="3647415"/>
            <a:ext cx="503140" cy="5032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4" name="Oval 16"/>
          <p:cNvSpPr>
            <a:spLocks noChangeArrowheads="1"/>
          </p:cNvSpPr>
          <p:nvPr/>
        </p:nvSpPr>
        <p:spPr bwMode="auto">
          <a:xfrm>
            <a:off x="5285153" y="3647415"/>
            <a:ext cx="504378" cy="5032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5" name="Oval 17"/>
          <p:cNvSpPr>
            <a:spLocks noChangeArrowheads="1"/>
          </p:cNvSpPr>
          <p:nvPr/>
        </p:nvSpPr>
        <p:spPr bwMode="auto">
          <a:xfrm>
            <a:off x="3332053" y="1699785"/>
            <a:ext cx="503140" cy="5032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30" name="Freeform 22"/>
          <p:cNvSpPr/>
          <p:nvPr/>
        </p:nvSpPr>
        <p:spPr bwMode="auto">
          <a:xfrm>
            <a:off x="4455511" y="1431386"/>
            <a:ext cx="232980" cy="211977"/>
          </a:xfrm>
          <a:custGeom>
            <a:avLst/>
            <a:gdLst>
              <a:gd name="T0" fmla="*/ 94 w 94"/>
              <a:gd name="T1" fmla="*/ 43 h 86"/>
              <a:gd name="T2" fmla="*/ 94 w 94"/>
              <a:gd name="T3" fmla="*/ 9 h 86"/>
              <a:gd name="T4" fmla="*/ 82 w 94"/>
              <a:gd name="T5" fmla="*/ 21 h 86"/>
              <a:gd name="T6" fmla="*/ 44 w 94"/>
              <a:gd name="T7" fmla="*/ 0 h 86"/>
              <a:gd name="T8" fmla="*/ 0 w 94"/>
              <a:gd name="T9" fmla="*/ 43 h 86"/>
              <a:gd name="T10" fmla="*/ 44 w 94"/>
              <a:gd name="T11" fmla="*/ 86 h 86"/>
              <a:gd name="T12" fmla="*/ 83 w 94"/>
              <a:gd name="T13" fmla="*/ 63 h 86"/>
              <a:gd name="T14" fmla="*/ 73 w 94"/>
              <a:gd name="T15" fmla="*/ 53 h 86"/>
              <a:gd name="T16" fmla="*/ 44 w 94"/>
              <a:gd name="T17" fmla="*/ 72 h 86"/>
              <a:gd name="T18" fmla="*/ 14 w 94"/>
              <a:gd name="T19" fmla="*/ 43 h 86"/>
              <a:gd name="T20" fmla="*/ 44 w 94"/>
              <a:gd name="T21" fmla="*/ 14 h 86"/>
              <a:gd name="T22" fmla="*/ 71 w 94"/>
              <a:gd name="T23" fmla="*/ 31 h 86"/>
              <a:gd name="T24" fmla="*/ 58 w 94"/>
              <a:gd name="T25" fmla="*/ 43 h 86"/>
              <a:gd name="T26" fmla="*/ 94 w 94"/>
              <a:gd name="T27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4" h="86">
                <a:moveTo>
                  <a:pt x="94" y="43"/>
                </a:moveTo>
                <a:cubicBezTo>
                  <a:pt x="94" y="9"/>
                  <a:pt x="94" y="9"/>
                  <a:pt x="94" y="9"/>
                </a:cubicBezTo>
                <a:cubicBezTo>
                  <a:pt x="82" y="21"/>
                  <a:pt x="82" y="21"/>
                  <a:pt x="82" y="21"/>
                </a:cubicBezTo>
                <a:cubicBezTo>
                  <a:pt x="74" y="8"/>
                  <a:pt x="60" y="0"/>
                  <a:pt x="44" y="0"/>
                </a:cubicBezTo>
                <a:cubicBezTo>
                  <a:pt x="20" y="0"/>
                  <a:pt x="0" y="19"/>
                  <a:pt x="0" y="43"/>
                </a:cubicBezTo>
                <a:cubicBezTo>
                  <a:pt x="0" y="67"/>
                  <a:pt x="20" y="86"/>
                  <a:pt x="44" y="86"/>
                </a:cubicBezTo>
                <a:cubicBezTo>
                  <a:pt x="61" y="86"/>
                  <a:pt x="76" y="77"/>
                  <a:pt x="83" y="63"/>
                </a:cubicBezTo>
                <a:cubicBezTo>
                  <a:pt x="73" y="53"/>
                  <a:pt x="73" y="53"/>
                  <a:pt x="73" y="53"/>
                </a:cubicBezTo>
                <a:cubicBezTo>
                  <a:pt x="68" y="64"/>
                  <a:pt x="57" y="72"/>
                  <a:pt x="44" y="72"/>
                </a:cubicBezTo>
                <a:cubicBezTo>
                  <a:pt x="27" y="72"/>
                  <a:pt x="14" y="59"/>
                  <a:pt x="14" y="43"/>
                </a:cubicBezTo>
                <a:cubicBezTo>
                  <a:pt x="14" y="27"/>
                  <a:pt x="27" y="14"/>
                  <a:pt x="44" y="14"/>
                </a:cubicBezTo>
                <a:cubicBezTo>
                  <a:pt x="56" y="14"/>
                  <a:pt x="67" y="21"/>
                  <a:pt x="71" y="31"/>
                </a:cubicBezTo>
                <a:cubicBezTo>
                  <a:pt x="58" y="43"/>
                  <a:pt x="58" y="43"/>
                  <a:pt x="58" y="43"/>
                </a:cubicBezTo>
                <a:lnTo>
                  <a:pt x="94" y="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31" name="Freeform 23"/>
          <p:cNvSpPr/>
          <p:nvPr/>
        </p:nvSpPr>
        <p:spPr bwMode="auto">
          <a:xfrm>
            <a:off x="5411556" y="1834905"/>
            <a:ext cx="251570" cy="233052"/>
          </a:xfrm>
          <a:custGeom>
            <a:avLst/>
            <a:gdLst>
              <a:gd name="T0" fmla="*/ 101 w 203"/>
              <a:gd name="T1" fmla="*/ 16 h 188"/>
              <a:gd name="T2" fmla="*/ 95 w 203"/>
              <a:gd name="T3" fmla="*/ 20 h 188"/>
              <a:gd name="T4" fmla="*/ 123 w 203"/>
              <a:gd name="T5" fmla="*/ 76 h 188"/>
              <a:gd name="T6" fmla="*/ 171 w 203"/>
              <a:gd name="T7" fmla="*/ 82 h 188"/>
              <a:gd name="T8" fmla="*/ 135 w 203"/>
              <a:gd name="T9" fmla="*/ 114 h 188"/>
              <a:gd name="T10" fmla="*/ 143 w 203"/>
              <a:gd name="T11" fmla="*/ 162 h 188"/>
              <a:gd name="T12" fmla="*/ 101 w 203"/>
              <a:gd name="T13" fmla="*/ 140 h 188"/>
              <a:gd name="T14" fmla="*/ 60 w 203"/>
              <a:gd name="T15" fmla="*/ 162 h 188"/>
              <a:gd name="T16" fmla="*/ 68 w 203"/>
              <a:gd name="T17" fmla="*/ 114 h 188"/>
              <a:gd name="T18" fmla="*/ 32 w 203"/>
              <a:gd name="T19" fmla="*/ 82 h 188"/>
              <a:gd name="T20" fmla="*/ 80 w 203"/>
              <a:gd name="T21" fmla="*/ 76 h 188"/>
              <a:gd name="T22" fmla="*/ 107 w 203"/>
              <a:gd name="T23" fmla="*/ 20 h 188"/>
              <a:gd name="T24" fmla="*/ 101 w 203"/>
              <a:gd name="T25" fmla="*/ 16 h 188"/>
              <a:gd name="T26" fmla="*/ 95 w 203"/>
              <a:gd name="T27" fmla="*/ 20 h 188"/>
              <a:gd name="T28" fmla="*/ 101 w 203"/>
              <a:gd name="T29" fmla="*/ 16 h 188"/>
              <a:gd name="T30" fmla="*/ 95 w 203"/>
              <a:gd name="T31" fmla="*/ 14 h 188"/>
              <a:gd name="T32" fmla="*/ 70 w 203"/>
              <a:gd name="T33" fmla="*/ 62 h 188"/>
              <a:gd name="T34" fmla="*/ 0 w 203"/>
              <a:gd name="T35" fmla="*/ 72 h 188"/>
              <a:gd name="T36" fmla="*/ 52 w 203"/>
              <a:gd name="T37" fmla="*/ 120 h 188"/>
              <a:gd name="T38" fmla="*/ 40 w 203"/>
              <a:gd name="T39" fmla="*/ 188 h 188"/>
              <a:gd name="T40" fmla="*/ 101 w 203"/>
              <a:gd name="T41" fmla="*/ 156 h 188"/>
              <a:gd name="T42" fmla="*/ 163 w 203"/>
              <a:gd name="T43" fmla="*/ 188 h 188"/>
              <a:gd name="T44" fmla="*/ 151 w 203"/>
              <a:gd name="T45" fmla="*/ 120 h 188"/>
              <a:gd name="T46" fmla="*/ 203 w 203"/>
              <a:gd name="T47" fmla="*/ 72 h 188"/>
              <a:gd name="T48" fmla="*/ 133 w 203"/>
              <a:gd name="T49" fmla="*/ 62 h 188"/>
              <a:gd name="T50" fmla="*/ 101 w 203"/>
              <a:gd name="T51" fmla="*/ 0 h 188"/>
              <a:gd name="T52" fmla="*/ 95 w 203"/>
              <a:gd name="T53" fmla="*/ 14 h 188"/>
              <a:gd name="T54" fmla="*/ 101 w 203"/>
              <a:gd name="T55" fmla="*/ 16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3" h="188">
                <a:moveTo>
                  <a:pt x="101" y="16"/>
                </a:moveTo>
                <a:lnTo>
                  <a:pt x="95" y="20"/>
                </a:lnTo>
                <a:lnTo>
                  <a:pt x="123" y="76"/>
                </a:lnTo>
                <a:lnTo>
                  <a:pt x="171" y="82"/>
                </a:lnTo>
                <a:lnTo>
                  <a:pt x="135" y="114"/>
                </a:lnTo>
                <a:lnTo>
                  <a:pt x="143" y="162"/>
                </a:lnTo>
                <a:lnTo>
                  <a:pt x="101" y="140"/>
                </a:lnTo>
                <a:lnTo>
                  <a:pt x="60" y="162"/>
                </a:lnTo>
                <a:lnTo>
                  <a:pt x="68" y="114"/>
                </a:lnTo>
                <a:lnTo>
                  <a:pt x="32" y="82"/>
                </a:lnTo>
                <a:lnTo>
                  <a:pt x="80" y="76"/>
                </a:lnTo>
                <a:lnTo>
                  <a:pt x="107" y="20"/>
                </a:lnTo>
                <a:lnTo>
                  <a:pt x="101" y="16"/>
                </a:lnTo>
                <a:lnTo>
                  <a:pt x="95" y="20"/>
                </a:lnTo>
                <a:lnTo>
                  <a:pt x="101" y="16"/>
                </a:lnTo>
                <a:lnTo>
                  <a:pt x="95" y="14"/>
                </a:lnTo>
                <a:lnTo>
                  <a:pt x="70" y="62"/>
                </a:lnTo>
                <a:lnTo>
                  <a:pt x="0" y="72"/>
                </a:lnTo>
                <a:lnTo>
                  <a:pt x="52" y="120"/>
                </a:lnTo>
                <a:lnTo>
                  <a:pt x="40" y="188"/>
                </a:lnTo>
                <a:lnTo>
                  <a:pt x="101" y="156"/>
                </a:lnTo>
                <a:lnTo>
                  <a:pt x="163" y="188"/>
                </a:lnTo>
                <a:lnTo>
                  <a:pt x="151" y="120"/>
                </a:lnTo>
                <a:lnTo>
                  <a:pt x="203" y="72"/>
                </a:lnTo>
                <a:lnTo>
                  <a:pt x="133" y="62"/>
                </a:lnTo>
                <a:lnTo>
                  <a:pt x="101" y="0"/>
                </a:lnTo>
                <a:lnTo>
                  <a:pt x="95" y="14"/>
                </a:lnTo>
                <a:lnTo>
                  <a:pt x="101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7448" name="Group 40"/>
          <p:cNvGrpSpPr/>
          <p:nvPr/>
        </p:nvGrpSpPr>
        <p:grpSpPr bwMode="auto">
          <a:xfrm>
            <a:off x="3496991" y="1854739"/>
            <a:ext cx="204476" cy="193384"/>
            <a:chOff x="2143" y="1118"/>
            <a:chExt cx="165" cy="156"/>
          </a:xfrm>
        </p:grpSpPr>
        <p:sp>
          <p:nvSpPr>
            <p:cNvPr id="17432" name="Freeform 24"/>
            <p:cNvSpPr/>
            <p:nvPr/>
          </p:nvSpPr>
          <p:spPr bwMode="auto">
            <a:xfrm>
              <a:off x="2231" y="1174"/>
              <a:ext cx="77" cy="76"/>
            </a:xfrm>
            <a:custGeom>
              <a:avLst/>
              <a:gdLst>
                <a:gd name="T0" fmla="*/ 33 w 39"/>
                <a:gd name="T1" fmla="*/ 13 h 38"/>
                <a:gd name="T2" fmla="*/ 25 w 39"/>
                <a:gd name="T3" fmla="*/ 13 h 38"/>
                <a:gd name="T4" fmla="*/ 25 w 39"/>
                <a:gd name="T5" fmla="*/ 6 h 38"/>
                <a:gd name="T6" fmla="*/ 19 w 39"/>
                <a:gd name="T7" fmla="*/ 0 h 38"/>
                <a:gd name="T8" fmla="*/ 13 w 39"/>
                <a:gd name="T9" fmla="*/ 6 h 38"/>
                <a:gd name="T10" fmla="*/ 13 w 39"/>
                <a:gd name="T11" fmla="*/ 13 h 38"/>
                <a:gd name="T12" fmla="*/ 6 w 39"/>
                <a:gd name="T13" fmla="*/ 13 h 38"/>
                <a:gd name="T14" fmla="*/ 0 w 39"/>
                <a:gd name="T15" fmla="*/ 19 h 38"/>
                <a:gd name="T16" fmla="*/ 6 w 39"/>
                <a:gd name="T17" fmla="*/ 25 h 38"/>
                <a:gd name="T18" fmla="*/ 13 w 39"/>
                <a:gd name="T19" fmla="*/ 25 h 38"/>
                <a:gd name="T20" fmla="*/ 13 w 39"/>
                <a:gd name="T21" fmla="*/ 32 h 38"/>
                <a:gd name="T22" fmla="*/ 19 w 39"/>
                <a:gd name="T23" fmla="*/ 38 h 38"/>
                <a:gd name="T24" fmla="*/ 25 w 39"/>
                <a:gd name="T25" fmla="*/ 32 h 38"/>
                <a:gd name="T26" fmla="*/ 25 w 39"/>
                <a:gd name="T27" fmla="*/ 25 h 38"/>
                <a:gd name="T28" fmla="*/ 33 w 39"/>
                <a:gd name="T29" fmla="*/ 25 h 38"/>
                <a:gd name="T30" fmla="*/ 39 w 39"/>
                <a:gd name="T31" fmla="*/ 19 h 38"/>
                <a:gd name="T32" fmla="*/ 33 w 39"/>
                <a:gd name="T33" fmla="*/ 1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38">
                  <a:moveTo>
                    <a:pt x="33" y="13"/>
                  </a:move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3"/>
                    <a:pt x="23" y="0"/>
                    <a:pt x="19" y="0"/>
                  </a:cubicBezTo>
                  <a:cubicBezTo>
                    <a:pt x="16" y="0"/>
                    <a:pt x="13" y="3"/>
                    <a:pt x="13" y="6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2"/>
                    <a:pt x="2" y="25"/>
                    <a:pt x="6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6" y="38"/>
                    <a:pt x="19" y="38"/>
                  </a:cubicBezTo>
                  <a:cubicBezTo>
                    <a:pt x="23" y="38"/>
                    <a:pt x="25" y="36"/>
                    <a:pt x="25" y="32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6" y="25"/>
                    <a:pt x="39" y="22"/>
                    <a:pt x="39" y="19"/>
                  </a:cubicBezTo>
                  <a:cubicBezTo>
                    <a:pt x="39" y="16"/>
                    <a:pt x="36" y="13"/>
                    <a:pt x="3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3" name="Oval 25"/>
            <p:cNvSpPr>
              <a:spLocks noChangeArrowheads="1"/>
            </p:cNvSpPr>
            <p:nvPr/>
          </p:nvSpPr>
          <p:spPr bwMode="auto">
            <a:xfrm>
              <a:off x="2173" y="1118"/>
              <a:ext cx="62" cy="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4" name="Freeform 26"/>
            <p:cNvSpPr/>
            <p:nvPr/>
          </p:nvSpPr>
          <p:spPr bwMode="auto">
            <a:xfrm>
              <a:off x="2143" y="1186"/>
              <a:ext cx="122" cy="88"/>
            </a:xfrm>
            <a:custGeom>
              <a:avLst/>
              <a:gdLst>
                <a:gd name="T0" fmla="*/ 49 w 61"/>
                <a:gd name="T1" fmla="*/ 25 h 44"/>
                <a:gd name="T2" fmla="*/ 35 w 61"/>
                <a:gd name="T3" fmla="*/ 13 h 44"/>
                <a:gd name="T4" fmla="*/ 43 w 61"/>
                <a:gd name="T5" fmla="*/ 4 h 44"/>
                <a:gd name="T6" fmla="*/ 31 w 61"/>
                <a:gd name="T7" fmla="*/ 0 h 44"/>
                <a:gd name="T8" fmla="*/ 0 w 61"/>
                <a:gd name="T9" fmla="*/ 42 h 44"/>
                <a:gd name="T10" fmla="*/ 0 w 61"/>
                <a:gd name="T11" fmla="*/ 44 h 44"/>
                <a:gd name="T12" fmla="*/ 61 w 61"/>
                <a:gd name="T13" fmla="*/ 44 h 44"/>
                <a:gd name="T14" fmla="*/ 61 w 61"/>
                <a:gd name="T15" fmla="*/ 42 h 44"/>
                <a:gd name="T16" fmla="*/ 61 w 61"/>
                <a:gd name="T17" fmla="*/ 39 h 44"/>
                <a:gd name="T18" fmla="*/ 49 w 61"/>
                <a:gd name="T19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44">
                  <a:moveTo>
                    <a:pt x="49" y="25"/>
                  </a:moveTo>
                  <a:cubicBezTo>
                    <a:pt x="49" y="25"/>
                    <a:pt x="34" y="27"/>
                    <a:pt x="35" y="13"/>
                  </a:cubicBezTo>
                  <a:cubicBezTo>
                    <a:pt x="36" y="8"/>
                    <a:pt x="40" y="5"/>
                    <a:pt x="43" y="4"/>
                  </a:cubicBezTo>
                  <a:cubicBezTo>
                    <a:pt x="40" y="2"/>
                    <a:pt x="35" y="0"/>
                    <a:pt x="31" y="0"/>
                  </a:cubicBezTo>
                  <a:cubicBezTo>
                    <a:pt x="14" y="0"/>
                    <a:pt x="0" y="19"/>
                    <a:pt x="0" y="42"/>
                  </a:cubicBezTo>
                  <a:cubicBezTo>
                    <a:pt x="0" y="43"/>
                    <a:pt x="0" y="43"/>
                    <a:pt x="0" y="44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61" y="41"/>
                    <a:pt x="61" y="40"/>
                    <a:pt x="61" y="39"/>
                  </a:cubicBezTo>
                  <a:cubicBezTo>
                    <a:pt x="57" y="39"/>
                    <a:pt x="48" y="37"/>
                    <a:pt x="49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435" name="Freeform 27"/>
          <p:cNvSpPr/>
          <p:nvPr/>
        </p:nvSpPr>
        <p:spPr bwMode="auto">
          <a:xfrm>
            <a:off x="3084681" y="2847879"/>
            <a:ext cx="168538" cy="208258"/>
          </a:xfrm>
          <a:custGeom>
            <a:avLst/>
            <a:gdLst>
              <a:gd name="T0" fmla="*/ 67 w 68"/>
              <a:gd name="T1" fmla="*/ 56 h 84"/>
              <a:gd name="T2" fmla="*/ 68 w 68"/>
              <a:gd name="T3" fmla="*/ 56 h 84"/>
              <a:gd name="T4" fmla="*/ 68 w 68"/>
              <a:gd name="T5" fmla="*/ 21 h 84"/>
              <a:gd name="T6" fmla="*/ 63 w 68"/>
              <a:gd name="T7" fmla="*/ 16 h 84"/>
              <a:gd name="T8" fmla="*/ 59 w 68"/>
              <a:gd name="T9" fmla="*/ 21 h 84"/>
              <a:gd name="T10" fmla="*/ 59 w 68"/>
              <a:gd name="T11" fmla="*/ 40 h 84"/>
              <a:gd name="T12" fmla="*/ 54 w 68"/>
              <a:gd name="T13" fmla="*/ 36 h 84"/>
              <a:gd name="T14" fmla="*/ 54 w 68"/>
              <a:gd name="T15" fmla="*/ 6 h 84"/>
              <a:gd name="T16" fmla="*/ 49 w 68"/>
              <a:gd name="T17" fmla="*/ 0 h 84"/>
              <a:gd name="T18" fmla="*/ 44 w 68"/>
              <a:gd name="T19" fmla="*/ 6 h 84"/>
              <a:gd name="T20" fmla="*/ 44 w 68"/>
              <a:gd name="T21" fmla="*/ 33 h 84"/>
              <a:gd name="T22" fmla="*/ 42 w 68"/>
              <a:gd name="T23" fmla="*/ 33 h 84"/>
              <a:gd name="T24" fmla="*/ 40 w 68"/>
              <a:gd name="T25" fmla="*/ 33 h 84"/>
              <a:gd name="T26" fmla="*/ 40 w 68"/>
              <a:gd name="T27" fmla="*/ 6 h 84"/>
              <a:gd name="T28" fmla="*/ 36 w 68"/>
              <a:gd name="T29" fmla="*/ 0 h 84"/>
              <a:gd name="T30" fmla="*/ 31 w 68"/>
              <a:gd name="T31" fmla="*/ 5 h 84"/>
              <a:gd name="T32" fmla="*/ 31 w 68"/>
              <a:gd name="T33" fmla="*/ 35 h 84"/>
              <a:gd name="T34" fmla="*/ 26 w 68"/>
              <a:gd name="T35" fmla="*/ 38 h 84"/>
              <a:gd name="T36" fmla="*/ 26 w 68"/>
              <a:gd name="T37" fmla="*/ 19 h 84"/>
              <a:gd name="T38" fmla="*/ 22 w 68"/>
              <a:gd name="T39" fmla="*/ 13 h 84"/>
              <a:gd name="T40" fmla="*/ 18 w 68"/>
              <a:gd name="T41" fmla="*/ 19 h 84"/>
              <a:gd name="T42" fmla="*/ 18 w 68"/>
              <a:gd name="T43" fmla="*/ 53 h 84"/>
              <a:gd name="T44" fmla="*/ 12 w 68"/>
              <a:gd name="T45" fmla="*/ 47 h 84"/>
              <a:gd name="T46" fmla="*/ 2 w 68"/>
              <a:gd name="T47" fmla="*/ 47 h 84"/>
              <a:gd name="T48" fmla="*/ 2 w 68"/>
              <a:gd name="T49" fmla="*/ 56 h 84"/>
              <a:gd name="T50" fmla="*/ 22 w 68"/>
              <a:gd name="T51" fmla="*/ 75 h 84"/>
              <a:gd name="T52" fmla="*/ 23 w 68"/>
              <a:gd name="T53" fmla="*/ 76 h 84"/>
              <a:gd name="T54" fmla="*/ 42 w 68"/>
              <a:gd name="T55" fmla="*/ 84 h 84"/>
              <a:gd name="T56" fmla="*/ 68 w 68"/>
              <a:gd name="T57" fmla="*/ 59 h 84"/>
              <a:gd name="T58" fmla="*/ 67 w 68"/>
              <a:gd name="T59" fmla="*/ 5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8" h="84">
                <a:moveTo>
                  <a:pt x="67" y="56"/>
                </a:moveTo>
                <a:cubicBezTo>
                  <a:pt x="68" y="56"/>
                  <a:pt x="68" y="56"/>
                  <a:pt x="68" y="56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6" y="16"/>
                  <a:pt x="63" y="16"/>
                </a:cubicBezTo>
                <a:cubicBezTo>
                  <a:pt x="60" y="16"/>
                  <a:pt x="59" y="18"/>
                  <a:pt x="59" y="21"/>
                </a:cubicBezTo>
                <a:cubicBezTo>
                  <a:pt x="59" y="40"/>
                  <a:pt x="59" y="40"/>
                  <a:pt x="59" y="40"/>
                </a:cubicBezTo>
                <a:cubicBezTo>
                  <a:pt x="58" y="39"/>
                  <a:pt x="56" y="37"/>
                  <a:pt x="54" y="3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2"/>
                  <a:pt x="52" y="0"/>
                  <a:pt x="49" y="0"/>
                </a:cubicBezTo>
                <a:cubicBezTo>
                  <a:pt x="47" y="0"/>
                  <a:pt x="44" y="2"/>
                  <a:pt x="44" y="6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33"/>
                  <a:pt x="43" y="33"/>
                  <a:pt x="42" y="33"/>
                </a:cubicBezTo>
                <a:cubicBezTo>
                  <a:pt x="41" y="33"/>
                  <a:pt x="41" y="33"/>
                  <a:pt x="40" y="33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2"/>
                  <a:pt x="38" y="0"/>
                  <a:pt x="36" y="0"/>
                </a:cubicBezTo>
                <a:cubicBezTo>
                  <a:pt x="33" y="0"/>
                  <a:pt x="31" y="2"/>
                  <a:pt x="31" y="5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6"/>
                  <a:pt x="28" y="38"/>
                  <a:pt x="26" y="38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5"/>
                  <a:pt x="25" y="13"/>
                  <a:pt x="22" y="13"/>
                </a:cubicBezTo>
                <a:cubicBezTo>
                  <a:pt x="19" y="13"/>
                  <a:pt x="18" y="15"/>
                  <a:pt x="18" y="19"/>
                </a:cubicBezTo>
                <a:cubicBezTo>
                  <a:pt x="18" y="53"/>
                  <a:pt x="18" y="53"/>
                  <a:pt x="18" y="53"/>
                </a:cubicBezTo>
                <a:cubicBezTo>
                  <a:pt x="12" y="47"/>
                  <a:pt x="12" y="47"/>
                  <a:pt x="12" y="47"/>
                </a:cubicBezTo>
                <a:cubicBezTo>
                  <a:pt x="9" y="44"/>
                  <a:pt x="5" y="44"/>
                  <a:pt x="2" y="47"/>
                </a:cubicBezTo>
                <a:cubicBezTo>
                  <a:pt x="0" y="49"/>
                  <a:pt x="0" y="53"/>
                  <a:pt x="2" y="56"/>
                </a:cubicBezTo>
                <a:cubicBezTo>
                  <a:pt x="22" y="75"/>
                  <a:pt x="22" y="75"/>
                  <a:pt x="22" y="75"/>
                </a:cubicBezTo>
                <a:cubicBezTo>
                  <a:pt x="23" y="76"/>
                  <a:pt x="23" y="76"/>
                  <a:pt x="23" y="76"/>
                </a:cubicBezTo>
                <a:cubicBezTo>
                  <a:pt x="28" y="81"/>
                  <a:pt x="34" y="84"/>
                  <a:pt x="42" y="84"/>
                </a:cubicBezTo>
                <a:cubicBezTo>
                  <a:pt x="56" y="84"/>
                  <a:pt x="68" y="72"/>
                  <a:pt x="68" y="59"/>
                </a:cubicBezTo>
                <a:cubicBezTo>
                  <a:pt x="68" y="58"/>
                  <a:pt x="68" y="57"/>
                  <a:pt x="67" y="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7450" name="Group 42"/>
          <p:cNvGrpSpPr/>
          <p:nvPr/>
        </p:nvGrpSpPr>
        <p:grpSpPr bwMode="auto">
          <a:xfrm>
            <a:off x="5435107" y="3825425"/>
            <a:ext cx="189606" cy="156192"/>
            <a:chOff x="3448" y="2446"/>
            <a:chExt cx="153" cy="126"/>
          </a:xfrm>
        </p:grpSpPr>
        <p:sp>
          <p:nvSpPr>
            <p:cNvPr id="17436" name="Freeform 28"/>
            <p:cNvSpPr/>
            <p:nvPr/>
          </p:nvSpPr>
          <p:spPr bwMode="auto">
            <a:xfrm>
              <a:off x="3525" y="2522"/>
              <a:ext cx="22" cy="50"/>
            </a:xfrm>
            <a:custGeom>
              <a:avLst/>
              <a:gdLst>
                <a:gd name="T0" fmla="*/ 0 w 22"/>
                <a:gd name="T1" fmla="*/ 12 h 50"/>
                <a:gd name="T2" fmla="*/ 0 w 22"/>
                <a:gd name="T3" fmla="*/ 50 h 50"/>
                <a:gd name="T4" fmla="*/ 22 w 22"/>
                <a:gd name="T5" fmla="*/ 50 h 50"/>
                <a:gd name="T6" fmla="*/ 22 w 22"/>
                <a:gd name="T7" fmla="*/ 0 h 50"/>
                <a:gd name="T8" fmla="*/ 4 w 22"/>
                <a:gd name="T9" fmla="*/ 16 h 50"/>
                <a:gd name="T10" fmla="*/ 0 w 22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50">
                  <a:moveTo>
                    <a:pt x="0" y="12"/>
                  </a:moveTo>
                  <a:lnTo>
                    <a:pt x="0" y="50"/>
                  </a:lnTo>
                  <a:lnTo>
                    <a:pt x="22" y="50"/>
                  </a:lnTo>
                  <a:lnTo>
                    <a:pt x="22" y="0"/>
                  </a:lnTo>
                  <a:lnTo>
                    <a:pt x="4" y="16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7" name="Freeform 29"/>
            <p:cNvSpPr/>
            <p:nvPr/>
          </p:nvSpPr>
          <p:spPr bwMode="auto">
            <a:xfrm>
              <a:off x="3486" y="2510"/>
              <a:ext cx="23" cy="62"/>
            </a:xfrm>
            <a:custGeom>
              <a:avLst/>
              <a:gdLst>
                <a:gd name="T0" fmla="*/ 0 w 23"/>
                <a:gd name="T1" fmla="*/ 10 h 62"/>
                <a:gd name="T2" fmla="*/ 0 w 23"/>
                <a:gd name="T3" fmla="*/ 62 h 62"/>
                <a:gd name="T4" fmla="*/ 23 w 23"/>
                <a:gd name="T5" fmla="*/ 62 h 62"/>
                <a:gd name="T6" fmla="*/ 23 w 23"/>
                <a:gd name="T7" fmla="*/ 10 h 62"/>
                <a:gd name="T8" fmla="*/ 12 w 23"/>
                <a:gd name="T9" fmla="*/ 0 h 62"/>
                <a:gd name="T10" fmla="*/ 0 w 23"/>
                <a:gd name="T11" fmla="*/ 1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62">
                  <a:moveTo>
                    <a:pt x="0" y="10"/>
                  </a:moveTo>
                  <a:lnTo>
                    <a:pt x="0" y="62"/>
                  </a:lnTo>
                  <a:lnTo>
                    <a:pt x="23" y="62"/>
                  </a:lnTo>
                  <a:lnTo>
                    <a:pt x="2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8" name="Freeform 30"/>
            <p:cNvSpPr/>
            <p:nvPr/>
          </p:nvSpPr>
          <p:spPr bwMode="auto">
            <a:xfrm>
              <a:off x="3448" y="2534"/>
              <a:ext cx="22" cy="38"/>
            </a:xfrm>
            <a:custGeom>
              <a:avLst/>
              <a:gdLst>
                <a:gd name="T0" fmla="*/ 0 w 22"/>
                <a:gd name="T1" fmla="*/ 38 h 38"/>
                <a:gd name="T2" fmla="*/ 22 w 22"/>
                <a:gd name="T3" fmla="*/ 38 h 38"/>
                <a:gd name="T4" fmla="*/ 22 w 22"/>
                <a:gd name="T5" fmla="*/ 0 h 38"/>
                <a:gd name="T6" fmla="*/ 0 w 22"/>
                <a:gd name="T7" fmla="*/ 18 h 38"/>
                <a:gd name="T8" fmla="*/ 0 w 22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8">
                  <a:moveTo>
                    <a:pt x="0" y="38"/>
                  </a:moveTo>
                  <a:lnTo>
                    <a:pt x="22" y="38"/>
                  </a:lnTo>
                  <a:lnTo>
                    <a:pt x="22" y="0"/>
                  </a:lnTo>
                  <a:lnTo>
                    <a:pt x="0" y="1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9" name="Freeform 31"/>
            <p:cNvSpPr/>
            <p:nvPr/>
          </p:nvSpPr>
          <p:spPr bwMode="auto">
            <a:xfrm>
              <a:off x="3563" y="2488"/>
              <a:ext cx="24" cy="84"/>
            </a:xfrm>
            <a:custGeom>
              <a:avLst/>
              <a:gdLst>
                <a:gd name="T0" fmla="*/ 0 w 24"/>
                <a:gd name="T1" fmla="*/ 84 h 84"/>
                <a:gd name="T2" fmla="*/ 24 w 24"/>
                <a:gd name="T3" fmla="*/ 84 h 84"/>
                <a:gd name="T4" fmla="*/ 24 w 24"/>
                <a:gd name="T5" fmla="*/ 0 h 84"/>
                <a:gd name="T6" fmla="*/ 0 w 24"/>
                <a:gd name="T7" fmla="*/ 20 h 84"/>
                <a:gd name="T8" fmla="*/ 0 w 24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4">
                  <a:moveTo>
                    <a:pt x="0" y="84"/>
                  </a:moveTo>
                  <a:lnTo>
                    <a:pt x="24" y="84"/>
                  </a:lnTo>
                  <a:lnTo>
                    <a:pt x="24" y="0"/>
                  </a:lnTo>
                  <a:lnTo>
                    <a:pt x="0" y="20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40" name="Freeform 32"/>
            <p:cNvSpPr/>
            <p:nvPr/>
          </p:nvSpPr>
          <p:spPr bwMode="auto">
            <a:xfrm>
              <a:off x="3448" y="2446"/>
              <a:ext cx="153" cy="92"/>
            </a:xfrm>
            <a:custGeom>
              <a:avLst/>
              <a:gdLst>
                <a:gd name="T0" fmla="*/ 109 w 153"/>
                <a:gd name="T1" fmla="*/ 0 h 92"/>
                <a:gd name="T2" fmla="*/ 129 w 153"/>
                <a:gd name="T3" fmla="*/ 18 h 92"/>
                <a:gd name="T4" fmla="*/ 81 w 153"/>
                <a:gd name="T5" fmla="*/ 60 h 92"/>
                <a:gd name="T6" fmla="*/ 50 w 153"/>
                <a:gd name="T7" fmla="*/ 32 h 92"/>
                <a:gd name="T8" fmla="*/ 0 w 153"/>
                <a:gd name="T9" fmla="*/ 74 h 92"/>
                <a:gd name="T10" fmla="*/ 0 w 153"/>
                <a:gd name="T11" fmla="*/ 92 h 92"/>
                <a:gd name="T12" fmla="*/ 50 w 153"/>
                <a:gd name="T13" fmla="*/ 50 h 92"/>
                <a:gd name="T14" fmla="*/ 81 w 153"/>
                <a:gd name="T15" fmla="*/ 78 h 92"/>
                <a:gd name="T16" fmla="*/ 139 w 153"/>
                <a:gd name="T17" fmla="*/ 28 h 92"/>
                <a:gd name="T18" fmla="*/ 153 w 153"/>
                <a:gd name="T19" fmla="*/ 44 h 92"/>
                <a:gd name="T20" fmla="*/ 153 w 153"/>
                <a:gd name="T21" fmla="*/ 0 h 92"/>
                <a:gd name="T22" fmla="*/ 109 w 153"/>
                <a:gd name="T2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3" h="92">
                  <a:moveTo>
                    <a:pt x="109" y="0"/>
                  </a:moveTo>
                  <a:lnTo>
                    <a:pt x="129" y="18"/>
                  </a:lnTo>
                  <a:lnTo>
                    <a:pt x="81" y="60"/>
                  </a:lnTo>
                  <a:lnTo>
                    <a:pt x="50" y="32"/>
                  </a:lnTo>
                  <a:lnTo>
                    <a:pt x="0" y="74"/>
                  </a:lnTo>
                  <a:lnTo>
                    <a:pt x="0" y="92"/>
                  </a:lnTo>
                  <a:lnTo>
                    <a:pt x="50" y="50"/>
                  </a:lnTo>
                  <a:lnTo>
                    <a:pt x="81" y="78"/>
                  </a:lnTo>
                  <a:lnTo>
                    <a:pt x="139" y="28"/>
                  </a:lnTo>
                  <a:lnTo>
                    <a:pt x="153" y="44"/>
                  </a:lnTo>
                  <a:lnTo>
                    <a:pt x="153" y="0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451" name="Group 43"/>
          <p:cNvGrpSpPr/>
          <p:nvPr/>
        </p:nvGrpSpPr>
        <p:grpSpPr bwMode="auto">
          <a:xfrm>
            <a:off x="3453744" y="3793806"/>
            <a:ext cx="277594" cy="241729"/>
            <a:chOff x="2125" y="2446"/>
            <a:chExt cx="179" cy="156"/>
          </a:xfrm>
        </p:grpSpPr>
        <p:sp>
          <p:nvSpPr>
            <p:cNvPr id="17441" name="Freeform 33"/>
            <p:cNvSpPr>
              <a:spLocks noEditPoints="1"/>
            </p:cNvSpPr>
            <p:nvPr/>
          </p:nvSpPr>
          <p:spPr bwMode="auto">
            <a:xfrm>
              <a:off x="2125" y="2446"/>
              <a:ext cx="124" cy="124"/>
            </a:xfrm>
            <a:custGeom>
              <a:avLst/>
              <a:gdLst>
                <a:gd name="T0" fmla="*/ 52 w 62"/>
                <a:gd name="T1" fmla="*/ 42 h 62"/>
                <a:gd name="T2" fmla="*/ 61 w 62"/>
                <a:gd name="T3" fmla="*/ 43 h 62"/>
                <a:gd name="T4" fmla="*/ 62 w 62"/>
                <a:gd name="T5" fmla="*/ 24 h 62"/>
                <a:gd name="T6" fmla="*/ 54 w 62"/>
                <a:gd name="T7" fmla="*/ 24 h 62"/>
                <a:gd name="T8" fmla="*/ 52 w 62"/>
                <a:gd name="T9" fmla="*/ 20 h 62"/>
                <a:gd name="T10" fmla="*/ 51 w 62"/>
                <a:gd name="T11" fmla="*/ 18 h 62"/>
                <a:gd name="T12" fmla="*/ 56 w 62"/>
                <a:gd name="T13" fmla="*/ 12 h 62"/>
                <a:gd name="T14" fmla="*/ 40 w 62"/>
                <a:gd name="T15" fmla="*/ 2 h 62"/>
                <a:gd name="T16" fmla="*/ 36 w 62"/>
                <a:gd name="T17" fmla="*/ 8 h 62"/>
                <a:gd name="T18" fmla="*/ 29 w 62"/>
                <a:gd name="T19" fmla="*/ 7 h 62"/>
                <a:gd name="T20" fmla="*/ 26 w 62"/>
                <a:gd name="T21" fmla="*/ 0 h 62"/>
                <a:gd name="T22" fmla="*/ 9 w 62"/>
                <a:gd name="T23" fmla="*/ 9 h 62"/>
                <a:gd name="T24" fmla="*/ 12 w 62"/>
                <a:gd name="T25" fmla="*/ 15 h 62"/>
                <a:gd name="T26" fmla="*/ 9 w 62"/>
                <a:gd name="T27" fmla="*/ 21 h 62"/>
                <a:gd name="T28" fmla="*/ 1 w 62"/>
                <a:gd name="T29" fmla="*/ 20 h 62"/>
                <a:gd name="T30" fmla="*/ 0 w 62"/>
                <a:gd name="T31" fmla="*/ 39 h 62"/>
                <a:gd name="T32" fmla="*/ 8 w 62"/>
                <a:gd name="T33" fmla="*/ 39 h 62"/>
                <a:gd name="T34" fmla="*/ 9 w 62"/>
                <a:gd name="T35" fmla="*/ 42 h 62"/>
                <a:gd name="T36" fmla="*/ 11 w 62"/>
                <a:gd name="T37" fmla="*/ 45 h 62"/>
                <a:gd name="T38" fmla="*/ 6 w 62"/>
                <a:gd name="T39" fmla="*/ 51 h 62"/>
                <a:gd name="T40" fmla="*/ 22 w 62"/>
                <a:gd name="T41" fmla="*/ 61 h 62"/>
                <a:gd name="T42" fmla="*/ 26 w 62"/>
                <a:gd name="T43" fmla="*/ 55 h 62"/>
                <a:gd name="T44" fmla="*/ 32 w 62"/>
                <a:gd name="T45" fmla="*/ 55 h 62"/>
                <a:gd name="T46" fmla="*/ 36 w 62"/>
                <a:gd name="T47" fmla="*/ 62 h 62"/>
                <a:gd name="T48" fmla="*/ 53 w 62"/>
                <a:gd name="T49" fmla="*/ 54 h 62"/>
                <a:gd name="T50" fmla="*/ 49 w 62"/>
                <a:gd name="T51" fmla="*/ 47 h 62"/>
                <a:gd name="T52" fmla="*/ 52 w 62"/>
                <a:gd name="T53" fmla="*/ 42 h 62"/>
                <a:gd name="T54" fmla="*/ 35 w 62"/>
                <a:gd name="T55" fmla="*/ 40 h 62"/>
                <a:gd name="T56" fmla="*/ 22 w 62"/>
                <a:gd name="T57" fmla="*/ 36 h 62"/>
                <a:gd name="T58" fmla="*/ 26 w 62"/>
                <a:gd name="T59" fmla="*/ 22 h 62"/>
                <a:gd name="T60" fmla="*/ 40 w 62"/>
                <a:gd name="T61" fmla="*/ 27 h 62"/>
                <a:gd name="T62" fmla="*/ 35 w 62"/>
                <a:gd name="T63" fmla="*/ 4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" h="62">
                  <a:moveTo>
                    <a:pt x="52" y="42"/>
                  </a:moveTo>
                  <a:cubicBezTo>
                    <a:pt x="61" y="43"/>
                    <a:pt x="61" y="43"/>
                    <a:pt x="61" y="43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3" y="23"/>
                    <a:pt x="53" y="21"/>
                    <a:pt x="52" y="20"/>
                  </a:cubicBezTo>
                  <a:cubicBezTo>
                    <a:pt x="52" y="20"/>
                    <a:pt x="52" y="19"/>
                    <a:pt x="51" y="18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4" y="7"/>
                    <a:pt x="32" y="7"/>
                    <a:pt x="29" y="7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7"/>
                    <a:pt x="10" y="19"/>
                    <a:pt x="9" y="2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1"/>
                    <a:pt x="9" y="42"/>
                  </a:cubicBezTo>
                  <a:cubicBezTo>
                    <a:pt x="9" y="43"/>
                    <a:pt x="10" y="44"/>
                    <a:pt x="11" y="45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8" y="55"/>
                    <a:pt x="30" y="55"/>
                    <a:pt x="32" y="55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50" y="45"/>
                    <a:pt x="51" y="44"/>
                    <a:pt x="52" y="42"/>
                  </a:cubicBezTo>
                  <a:close/>
                  <a:moveTo>
                    <a:pt x="35" y="40"/>
                  </a:moveTo>
                  <a:cubicBezTo>
                    <a:pt x="30" y="42"/>
                    <a:pt x="24" y="40"/>
                    <a:pt x="22" y="36"/>
                  </a:cubicBezTo>
                  <a:cubicBezTo>
                    <a:pt x="19" y="31"/>
                    <a:pt x="21" y="25"/>
                    <a:pt x="26" y="22"/>
                  </a:cubicBezTo>
                  <a:cubicBezTo>
                    <a:pt x="31" y="20"/>
                    <a:pt x="37" y="22"/>
                    <a:pt x="40" y="27"/>
                  </a:cubicBezTo>
                  <a:cubicBezTo>
                    <a:pt x="42" y="32"/>
                    <a:pt x="40" y="37"/>
                    <a:pt x="35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42" name="Freeform 34"/>
            <p:cNvSpPr>
              <a:spLocks noEditPoints="1"/>
            </p:cNvSpPr>
            <p:nvPr/>
          </p:nvSpPr>
          <p:spPr bwMode="auto">
            <a:xfrm>
              <a:off x="2239" y="2540"/>
              <a:ext cx="65" cy="62"/>
            </a:xfrm>
            <a:custGeom>
              <a:avLst/>
              <a:gdLst>
                <a:gd name="T0" fmla="*/ 29 w 33"/>
                <a:gd name="T1" fmla="*/ 16 h 31"/>
                <a:gd name="T2" fmla="*/ 33 w 33"/>
                <a:gd name="T3" fmla="*/ 14 h 31"/>
                <a:gd name="T4" fmla="*/ 29 w 33"/>
                <a:gd name="T5" fmla="*/ 5 h 31"/>
                <a:gd name="T6" fmla="*/ 26 w 33"/>
                <a:gd name="T7" fmla="*/ 7 h 31"/>
                <a:gd name="T8" fmla="*/ 24 w 33"/>
                <a:gd name="T9" fmla="*/ 6 h 31"/>
                <a:gd name="T10" fmla="*/ 23 w 33"/>
                <a:gd name="T11" fmla="*/ 5 h 31"/>
                <a:gd name="T12" fmla="*/ 24 w 33"/>
                <a:gd name="T13" fmla="*/ 1 h 31"/>
                <a:gd name="T14" fmla="*/ 14 w 33"/>
                <a:gd name="T15" fmla="*/ 0 h 31"/>
                <a:gd name="T16" fmla="*/ 14 w 33"/>
                <a:gd name="T17" fmla="*/ 4 h 31"/>
                <a:gd name="T18" fmla="*/ 11 w 33"/>
                <a:gd name="T19" fmla="*/ 5 h 31"/>
                <a:gd name="T20" fmla="*/ 7 w 33"/>
                <a:gd name="T21" fmla="*/ 2 h 31"/>
                <a:gd name="T22" fmla="*/ 2 w 33"/>
                <a:gd name="T23" fmla="*/ 10 h 31"/>
                <a:gd name="T24" fmla="*/ 5 w 33"/>
                <a:gd name="T25" fmla="*/ 12 h 31"/>
                <a:gd name="T26" fmla="*/ 4 w 33"/>
                <a:gd name="T27" fmla="*/ 15 h 31"/>
                <a:gd name="T28" fmla="*/ 0 w 33"/>
                <a:gd name="T29" fmla="*/ 17 h 31"/>
                <a:gd name="T30" fmla="*/ 4 w 33"/>
                <a:gd name="T31" fmla="*/ 26 h 31"/>
                <a:gd name="T32" fmla="*/ 8 w 33"/>
                <a:gd name="T33" fmla="*/ 24 h 31"/>
                <a:gd name="T34" fmla="*/ 9 w 33"/>
                <a:gd name="T35" fmla="*/ 25 h 31"/>
                <a:gd name="T36" fmla="*/ 10 w 33"/>
                <a:gd name="T37" fmla="*/ 26 h 31"/>
                <a:gd name="T38" fmla="*/ 10 w 33"/>
                <a:gd name="T39" fmla="*/ 30 h 31"/>
                <a:gd name="T40" fmla="*/ 19 w 33"/>
                <a:gd name="T41" fmla="*/ 31 h 31"/>
                <a:gd name="T42" fmla="*/ 20 w 33"/>
                <a:gd name="T43" fmla="*/ 27 h 31"/>
                <a:gd name="T44" fmla="*/ 23 w 33"/>
                <a:gd name="T45" fmla="*/ 26 h 31"/>
                <a:gd name="T46" fmla="*/ 26 w 33"/>
                <a:gd name="T47" fmla="*/ 29 h 31"/>
                <a:gd name="T48" fmla="*/ 32 w 33"/>
                <a:gd name="T49" fmla="*/ 21 h 31"/>
                <a:gd name="T50" fmla="*/ 29 w 33"/>
                <a:gd name="T51" fmla="*/ 19 h 31"/>
                <a:gd name="T52" fmla="*/ 29 w 33"/>
                <a:gd name="T53" fmla="*/ 16 h 31"/>
                <a:gd name="T54" fmla="*/ 21 w 33"/>
                <a:gd name="T55" fmla="*/ 18 h 31"/>
                <a:gd name="T56" fmla="*/ 13 w 33"/>
                <a:gd name="T57" fmla="*/ 19 h 31"/>
                <a:gd name="T58" fmla="*/ 12 w 33"/>
                <a:gd name="T59" fmla="*/ 12 h 31"/>
                <a:gd name="T60" fmla="*/ 20 w 33"/>
                <a:gd name="T61" fmla="*/ 11 h 31"/>
                <a:gd name="T62" fmla="*/ 21 w 33"/>
                <a:gd name="T63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" h="31">
                  <a:moveTo>
                    <a:pt x="29" y="16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6"/>
                    <a:pt x="25" y="6"/>
                    <a:pt x="24" y="6"/>
                  </a:cubicBezTo>
                  <a:cubicBezTo>
                    <a:pt x="24" y="5"/>
                    <a:pt x="23" y="5"/>
                    <a:pt x="23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2" y="4"/>
                    <a:pt x="11" y="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9" y="25"/>
                    <a:pt x="9" y="25"/>
                  </a:cubicBezTo>
                  <a:cubicBezTo>
                    <a:pt x="10" y="25"/>
                    <a:pt x="10" y="26"/>
                    <a:pt x="10" y="26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2" y="26"/>
                    <a:pt x="23" y="26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8"/>
                    <a:pt x="29" y="17"/>
                    <a:pt x="29" y="16"/>
                  </a:cubicBezTo>
                  <a:close/>
                  <a:moveTo>
                    <a:pt x="21" y="18"/>
                  </a:moveTo>
                  <a:cubicBezTo>
                    <a:pt x="19" y="21"/>
                    <a:pt x="16" y="21"/>
                    <a:pt x="13" y="19"/>
                  </a:cubicBezTo>
                  <a:cubicBezTo>
                    <a:pt x="11" y="18"/>
                    <a:pt x="11" y="15"/>
                    <a:pt x="12" y="12"/>
                  </a:cubicBezTo>
                  <a:cubicBezTo>
                    <a:pt x="14" y="10"/>
                    <a:pt x="17" y="10"/>
                    <a:pt x="20" y="11"/>
                  </a:cubicBezTo>
                  <a:cubicBezTo>
                    <a:pt x="22" y="13"/>
                    <a:pt x="22" y="16"/>
                    <a:pt x="21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449" name="Group 41"/>
          <p:cNvGrpSpPr/>
          <p:nvPr/>
        </p:nvGrpSpPr>
        <p:grpSpPr bwMode="auto">
          <a:xfrm>
            <a:off x="5922014" y="2855316"/>
            <a:ext cx="94184" cy="193384"/>
            <a:chOff x="3782" y="1791"/>
            <a:chExt cx="76" cy="156"/>
          </a:xfrm>
        </p:grpSpPr>
        <p:sp>
          <p:nvSpPr>
            <p:cNvPr id="17443" name="Freeform 35"/>
            <p:cNvSpPr/>
            <p:nvPr/>
          </p:nvSpPr>
          <p:spPr bwMode="auto">
            <a:xfrm>
              <a:off x="3798" y="1791"/>
              <a:ext cx="44" cy="102"/>
            </a:xfrm>
            <a:custGeom>
              <a:avLst/>
              <a:gdLst>
                <a:gd name="T0" fmla="*/ 22 w 22"/>
                <a:gd name="T1" fmla="*/ 10 h 51"/>
                <a:gd name="T2" fmla="*/ 11 w 22"/>
                <a:gd name="T3" fmla="*/ 0 h 51"/>
                <a:gd name="T4" fmla="*/ 11 w 22"/>
                <a:gd name="T5" fmla="*/ 0 h 51"/>
                <a:gd name="T6" fmla="*/ 0 w 22"/>
                <a:gd name="T7" fmla="*/ 10 h 51"/>
                <a:gd name="T8" fmla="*/ 0 w 22"/>
                <a:gd name="T9" fmla="*/ 40 h 51"/>
                <a:gd name="T10" fmla="*/ 11 w 22"/>
                <a:gd name="T11" fmla="*/ 51 h 51"/>
                <a:gd name="T12" fmla="*/ 11 w 22"/>
                <a:gd name="T13" fmla="*/ 51 h 51"/>
                <a:gd name="T14" fmla="*/ 22 w 22"/>
                <a:gd name="T15" fmla="*/ 40 h 51"/>
                <a:gd name="T16" fmla="*/ 22 w 22"/>
                <a:gd name="T17" fmla="*/ 1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1">
                  <a:moveTo>
                    <a:pt x="22" y="10"/>
                  </a:moveTo>
                  <a:cubicBezTo>
                    <a:pt x="22" y="4"/>
                    <a:pt x="17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7" y="51"/>
                    <a:pt x="22" y="46"/>
                    <a:pt x="22" y="40"/>
                  </a:cubicBezTo>
                  <a:lnTo>
                    <a:pt x="22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44" name="Freeform 36"/>
            <p:cNvSpPr/>
            <p:nvPr/>
          </p:nvSpPr>
          <p:spPr bwMode="auto">
            <a:xfrm>
              <a:off x="3782" y="1871"/>
              <a:ext cx="76" cy="76"/>
            </a:xfrm>
            <a:custGeom>
              <a:avLst/>
              <a:gdLst>
                <a:gd name="T0" fmla="*/ 38 w 38"/>
                <a:gd name="T1" fmla="*/ 0 h 38"/>
                <a:gd name="T2" fmla="*/ 38 w 38"/>
                <a:gd name="T3" fmla="*/ 0 h 38"/>
                <a:gd name="T4" fmla="*/ 34 w 38"/>
                <a:gd name="T5" fmla="*/ 0 h 38"/>
                <a:gd name="T6" fmla="*/ 34 w 38"/>
                <a:gd name="T7" fmla="*/ 0 h 38"/>
                <a:gd name="T8" fmla="*/ 19 w 38"/>
                <a:gd name="T9" fmla="*/ 15 h 38"/>
                <a:gd name="T10" fmla="*/ 4 w 38"/>
                <a:gd name="T11" fmla="*/ 0 h 38"/>
                <a:gd name="T12" fmla="*/ 4 w 38"/>
                <a:gd name="T13" fmla="*/ 0 h 38"/>
                <a:gd name="T14" fmla="*/ 0 w 38"/>
                <a:gd name="T15" fmla="*/ 0 h 38"/>
                <a:gd name="T16" fmla="*/ 0 w 38"/>
                <a:gd name="T17" fmla="*/ 0 h 38"/>
                <a:gd name="T18" fmla="*/ 17 w 38"/>
                <a:gd name="T19" fmla="*/ 19 h 38"/>
                <a:gd name="T20" fmla="*/ 17 w 38"/>
                <a:gd name="T21" fmla="*/ 32 h 38"/>
                <a:gd name="T22" fmla="*/ 7 w 38"/>
                <a:gd name="T23" fmla="*/ 38 h 38"/>
                <a:gd name="T24" fmla="*/ 30 w 38"/>
                <a:gd name="T25" fmla="*/ 38 h 38"/>
                <a:gd name="T26" fmla="*/ 21 w 38"/>
                <a:gd name="T27" fmla="*/ 32 h 38"/>
                <a:gd name="T28" fmla="*/ 21 w 38"/>
                <a:gd name="T29" fmla="*/ 19 h 38"/>
                <a:gd name="T30" fmla="*/ 38 w 38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" h="38"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9"/>
                    <a:pt x="27" y="15"/>
                    <a:pt x="19" y="15"/>
                  </a:cubicBezTo>
                  <a:cubicBezTo>
                    <a:pt x="11" y="15"/>
                    <a:pt x="4" y="9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7" y="18"/>
                    <a:pt x="17" y="19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1" y="32"/>
                    <a:pt x="7" y="35"/>
                    <a:pt x="7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5"/>
                    <a:pt x="26" y="32"/>
                    <a:pt x="21" y="32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31" y="18"/>
                    <a:pt x="38" y="10"/>
                    <a:pt x="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456" name="Group 48"/>
          <p:cNvGrpSpPr/>
          <p:nvPr/>
        </p:nvGrpSpPr>
        <p:grpSpPr bwMode="auto">
          <a:xfrm>
            <a:off x="4050207" y="2535385"/>
            <a:ext cx="1048350" cy="861960"/>
            <a:chOff x="2508" y="1534"/>
            <a:chExt cx="747" cy="614"/>
          </a:xfrm>
          <a:solidFill>
            <a:schemeClr val="bg1">
              <a:lumMod val="85000"/>
            </a:schemeClr>
          </a:solidFill>
        </p:grpSpPr>
        <p:sp>
          <p:nvSpPr>
            <p:cNvPr id="17445" name="Freeform 37"/>
            <p:cNvSpPr/>
            <p:nvPr/>
          </p:nvSpPr>
          <p:spPr bwMode="auto">
            <a:xfrm>
              <a:off x="2669" y="1670"/>
              <a:ext cx="424" cy="478"/>
            </a:xfrm>
            <a:custGeom>
              <a:avLst/>
              <a:gdLst>
                <a:gd name="T0" fmla="*/ 213 w 213"/>
                <a:gd name="T1" fmla="*/ 106 h 240"/>
                <a:gd name="T2" fmla="*/ 205 w 213"/>
                <a:gd name="T3" fmla="*/ 88 h 240"/>
                <a:gd name="T4" fmla="*/ 125 w 213"/>
                <a:gd name="T5" fmla="*/ 10 h 240"/>
                <a:gd name="T6" fmla="*/ 88 w 213"/>
                <a:gd name="T7" fmla="*/ 10 h 240"/>
                <a:gd name="T8" fmla="*/ 8 w 213"/>
                <a:gd name="T9" fmla="*/ 88 h 240"/>
                <a:gd name="T10" fmla="*/ 0 w 213"/>
                <a:gd name="T11" fmla="*/ 106 h 240"/>
                <a:gd name="T12" fmla="*/ 0 w 213"/>
                <a:gd name="T13" fmla="*/ 106 h 240"/>
                <a:gd name="T14" fmla="*/ 0 w 213"/>
                <a:gd name="T15" fmla="*/ 208 h 240"/>
                <a:gd name="T16" fmla="*/ 33 w 213"/>
                <a:gd name="T17" fmla="*/ 240 h 240"/>
                <a:gd name="T18" fmla="*/ 62 w 213"/>
                <a:gd name="T19" fmla="*/ 240 h 240"/>
                <a:gd name="T20" fmla="*/ 62 w 213"/>
                <a:gd name="T21" fmla="*/ 165 h 240"/>
                <a:gd name="T22" fmla="*/ 96 w 213"/>
                <a:gd name="T23" fmla="*/ 132 h 240"/>
                <a:gd name="T24" fmla="*/ 119 w 213"/>
                <a:gd name="T25" fmla="*/ 132 h 240"/>
                <a:gd name="T26" fmla="*/ 153 w 213"/>
                <a:gd name="T27" fmla="*/ 165 h 240"/>
                <a:gd name="T28" fmla="*/ 153 w 213"/>
                <a:gd name="T29" fmla="*/ 240 h 240"/>
                <a:gd name="T30" fmla="*/ 180 w 213"/>
                <a:gd name="T31" fmla="*/ 240 h 240"/>
                <a:gd name="T32" fmla="*/ 213 w 213"/>
                <a:gd name="T33" fmla="*/ 208 h 240"/>
                <a:gd name="T34" fmla="*/ 213 w 213"/>
                <a:gd name="T35" fmla="*/ 10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3" h="240">
                  <a:moveTo>
                    <a:pt x="213" y="106"/>
                  </a:moveTo>
                  <a:cubicBezTo>
                    <a:pt x="213" y="99"/>
                    <a:pt x="210" y="93"/>
                    <a:pt x="205" y="88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15" y="0"/>
                    <a:pt x="98" y="0"/>
                    <a:pt x="88" y="10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3" y="93"/>
                    <a:pt x="0" y="99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26"/>
                    <a:pt x="15" y="240"/>
                    <a:pt x="33" y="240"/>
                  </a:cubicBezTo>
                  <a:cubicBezTo>
                    <a:pt x="62" y="240"/>
                    <a:pt x="62" y="240"/>
                    <a:pt x="62" y="240"/>
                  </a:cubicBezTo>
                  <a:cubicBezTo>
                    <a:pt x="62" y="165"/>
                    <a:pt x="62" y="165"/>
                    <a:pt x="62" y="165"/>
                  </a:cubicBezTo>
                  <a:cubicBezTo>
                    <a:pt x="62" y="147"/>
                    <a:pt x="77" y="132"/>
                    <a:pt x="96" y="132"/>
                  </a:cubicBezTo>
                  <a:cubicBezTo>
                    <a:pt x="119" y="132"/>
                    <a:pt x="119" y="132"/>
                    <a:pt x="119" y="132"/>
                  </a:cubicBezTo>
                  <a:cubicBezTo>
                    <a:pt x="138" y="132"/>
                    <a:pt x="153" y="147"/>
                    <a:pt x="153" y="165"/>
                  </a:cubicBezTo>
                  <a:cubicBezTo>
                    <a:pt x="153" y="240"/>
                    <a:pt x="153" y="240"/>
                    <a:pt x="153" y="240"/>
                  </a:cubicBezTo>
                  <a:cubicBezTo>
                    <a:pt x="180" y="240"/>
                    <a:pt x="180" y="240"/>
                    <a:pt x="180" y="240"/>
                  </a:cubicBezTo>
                  <a:cubicBezTo>
                    <a:pt x="198" y="240"/>
                    <a:pt x="213" y="226"/>
                    <a:pt x="213" y="208"/>
                  </a:cubicBezTo>
                  <a:cubicBezTo>
                    <a:pt x="213" y="106"/>
                    <a:pt x="213" y="106"/>
                    <a:pt x="213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46" name="Freeform 38"/>
            <p:cNvSpPr/>
            <p:nvPr/>
          </p:nvSpPr>
          <p:spPr bwMode="auto">
            <a:xfrm>
              <a:off x="2508" y="1534"/>
              <a:ext cx="747" cy="339"/>
            </a:xfrm>
            <a:custGeom>
              <a:avLst/>
              <a:gdLst>
                <a:gd name="T0" fmla="*/ 345 w 375"/>
                <a:gd name="T1" fmla="*/ 141 h 170"/>
                <a:gd name="T2" fmla="*/ 216 w 375"/>
                <a:gd name="T3" fmla="*/ 15 h 170"/>
                <a:gd name="T4" fmla="*/ 203 w 375"/>
                <a:gd name="T5" fmla="*/ 7 h 170"/>
                <a:gd name="T6" fmla="*/ 187 w 375"/>
                <a:gd name="T7" fmla="*/ 4 h 170"/>
                <a:gd name="T8" fmla="*/ 172 w 375"/>
                <a:gd name="T9" fmla="*/ 7 h 170"/>
                <a:gd name="T10" fmla="*/ 158 w 375"/>
                <a:gd name="T11" fmla="*/ 15 h 170"/>
                <a:gd name="T12" fmla="*/ 133 w 375"/>
                <a:gd name="T13" fmla="*/ 40 h 170"/>
                <a:gd name="T14" fmla="*/ 133 w 375"/>
                <a:gd name="T15" fmla="*/ 9 h 170"/>
                <a:gd name="T16" fmla="*/ 124 w 375"/>
                <a:gd name="T17" fmla="*/ 0 h 170"/>
                <a:gd name="T18" fmla="*/ 107 w 375"/>
                <a:gd name="T19" fmla="*/ 0 h 170"/>
                <a:gd name="T20" fmla="*/ 97 w 375"/>
                <a:gd name="T21" fmla="*/ 9 h 170"/>
                <a:gd name="T22" fmla="*/ 97 w 375"/>
                <a:gd name="T23" fmla="*/ 71 h 170"/>
                <a:gd name="T24" fmla="*/ 98 w 375"/>
                <a:gd name="T25" fmla="*/ 74 h 170"/>
                <a:gd name="T26" fmla="*/ 27 w 375"/>
                <a:gd name="T27" fmla="*/ 143 h 170"/>
                <a:gd name="T28" fmla="*/ 27 w 375"/>
                <a:gd name="T29" fmla="*/ 143 h 170"/>
                <a:gd name="T30" fmla="*/ 0 w 375"/>
                <a:gd name="T31" fmla="*/ 170 h 170"/>
                <a:gd name="T32" fmla="*/ 50 w 375"/>
                <a:gd name="T33" fmla="*/ 170 h 170"/>
                <a:gd name="T34" fmla="*/ 183 w 375"/>
                <a:gd name="T35" fmla="*/ 40 h 170"/>
                <a:gd name="T36" fmla="*/ 185 w 375"/>
                <a:gd name="T37" fmla="*/ 38 h 170"/>
                <a:gd name="T38" fmla="*/ 187 w 375"/>
                <a:gd name="T39" fmla="*/ 38 h 170"/>
                <a:gd name="T40" fmla="*/ 190 w 375"/>
                <a:gd name="T41" fmla="*/ 38 h 170"/>
                <a:gd name="T42" fmla="*/ 192 w 375"/>
                <a:gd name="T43" fmla="*/ 40 h 170"/>
                <a:gd name="T44" fmla="*/ 320 w 375"/>
                <a:gd name="T45" fmla="*/ 165 h 170"/>
                <a:gd name="T46" fmla="*/ 325 w 375"/>
                <a:gd name="T47" fmla="*/ 170 h 170"/>
                <a:gd name="T48" fmla="*/ 375 w 375"/>
                <a:gd name="T49" fmla="*/ 170 h 170"/>
                <a:gd name="T50" fmla="*/ 345 w 375"/>
                <a:gd name="T51" fmla="*/ 14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5" h="170">
                  <a:moveTo>
                    <a:pt x="345" y="141"/>
                  </a:moveTo>
                  <a:cubicBezTo>
                    <a:pt x="216" y="15"/>
                    <a:pt x="216" y="15"/>
                    <a:pt x="216" y="15"/>
                  </a:cubicBezTo>
                  <a:cubicBezTo>
                    <a:pt x="212" y="11"/>
                    <a:pt x="208" y="8"/>
                    <a:pt x="203" y="7"/>
                  </a:cubicBezTo>
                  <a:cubicBezTo>
                    <a:pt x="198" y="5"/>
                    <a:pt x="193" y="4"/>
                    <a:pt x="187" y="4"/>
                  </a:cubicBezTo>
                  <a:cubicBezTo>
                    <a:pt x="182" y="4"/>
                    <a:pt x="177" y="5"/>
                    <a:pt x="172" y="7"/>
                  </a:cubicBezTo>
                  <a:cubicBezTo>
                    <a:pt x="167" y="8"/>
                    <a:pt x="162" y="11"/>
                    <a:pt x="158" y="15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2" y="0"/>
                    <a:pt x="97" y="4"/>
                    <a:pt x="97" y="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97" y="72"/>
                    <a:pt x="98" y="73"/>
                    <a:pt x="98" y="74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183" y="40"/>
                    <a:pt x="183" y="40"/>
                    <a:pt x="183" y="40"/>
                  </a:cubicBezTo>
                  <a:cubicBezTo>
                    <a:pt x="184" y="39"/>
                    <a:pt x="184" y="39"/>
                    <a:pt x="185" y="38"/>
                  </a:cubicBezTo>
                  <a:cubicBezTo>
                    <a:pt x="186" y="38"/>
                    <a:pt x="187" y="38"/>
                    <a:pt x="187" y="38"/>
                  </a:cubicBezTo>
                  <a:cubicBezTo>
                    <a:pt x="188" y="38"/>
                    <a:pt x="189" y="38"/>
                    <a:pt x="190" y="38"/>
                  </a:cubicBezTo>
                  <a:cubicBezTo>
                    <a:pt x="190" y="39"/>
                    <a:pt x="191" y="39"/>
                    <a:pt x="192" y="40"/>
                  </a:cubicBezTo>
                  <a:cubicBezTo>
                    <a:pt x="320" y="165"/>
                    <a:pt x="320" y="165"/>
                    <a:pt x="320" y="165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75" y="170"/>
                    <a:pt x="375" y="170"/>
                    <a:pt x="375" y="170"/>
                  </a:cubicBezTo>
                  <a:lnTo>
                    <a:pt x="345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452" name="Rectangle 44"/>
          <p:cNvSpPr>
            <a:spLocks noChangeArrowheads="1"/>
          </p:cNvSpPr>
          <p:nvPr/>
        </p:nvSpPr>
        <p:spPr bwMode="auto">
          <a:xfrm>
            <a:off x="555626" y="1994516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01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17453" name="Rectangle 45"/>
          <p:cNvSpPr>
            <a:spLocks noChangeArrowheads="1"/>
          </p:cNvSpPr>
          <p:nvPr/>
        </p:nvSpPr>
        <p:spPr bwMode="auto">
          <a:xfrm>
            <a:off x="555626" y="3785769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02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17454" name="Rectangle 46"/>
          <p:cNvSpPr>
            <a:spLocks noChangeArrowheads="1"/>
          </p:cNvSpPr>
          <p:nvPr/>
        </p:nvSpPr>
        <p:spPr bwMode="auto">
          <a:xfrm>
            <a:off x="6735764" y="1994516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03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17455" name="Rectangle 47"/>
          <p:cNvSpPr>
            <a:spLocks noChangeArrowheads="1"/>
          </p:cNvSpPr>
          <p:nvPr/>
        </p:nvSpPr>
        <p:spPr bwMode="auto">
          <a:xfrm>
            <a:off x="6735764" y="3785769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04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grpSp>
        <p:nvGrpSpPr>
          <p:cNvPr id="17447" name="Group 39"/>
          <p:cNvGrpSpPr/>
          <p:nvPr/>
        </p:nvGrpSpPr>
        <p:grpSpPr bwMode="auto">
          <a:xfrm>
            <a:off x="3635375" y="2029452"/>
            <a:ext cx="1873250" cy="3110873"/>
            <a:chOff x="2290" y="1278"/>
            <a:chExt cx="1180" cy="1959"/>
          </a:xfrm>
          <a:solidFill>
            <a:schemeClr val="bg1">
              <a:lumMod val="85000"/>
            </a:schemeClr>
          </a:solidFill>
        </p:grpSpPr>
        <p:sp>
          <p:nvSpPr>
            <p:cNvPr id="17416" name="Freeform 8"/>
            <p:cNvSpPr>
              <a:spLocks noEditPoints="1"/>
            </p:cNvSpPr>
            <p:nvPr/>
          </p:nvSpPr>
          <p:spPr bwMode="auto">
            <a:xfrm>
              <a:off x="2290" y="1278"/>
              <a:ext cx="1180" cy="1180"/>
            </a:xfrm>
            <a:custGeom>
              <a:avLst/>
              <a:gdLst>
                <a:gd name="T0" fmla="*/ 296 w 592"/>
                <a:gd name="T1" fmla="*/ 0 h 593"/>
                <a:gd name="T2" fmla="*/ 0 w 592"/>
                <a:gd name="T3" fmla="*/ 297 h 593"/>
                <a:gd name="T4" fmla="*/ 296 w 592"/>
                <a:gd name="T5" fmla="*/ 593 h 593"/>
                <a:gd name="T6" fmla="*/ 592 w 592"/>
                <a:gd name="T7" fmla="*/ 297 h 593"/>
                <a:gd name="T8" fmla="*/ 296 w 592"/>
                <a:gd name="T9" fmla="*/ 0 h 593"/>
                <a:gd name="T10" fmla="*/ 296 w 592"/>
                <a:gd name="T11" fmla="*/ 561 h 593"/>
                <a:gd name="T12" fmla="*/ 32 w 592"/>
                <a:gd name="T13" fmla="*/ 297 h 593"/>
                <a:gd name="T14" fmla="*/ 296 w 592"/>
                <a:gd name="T15" fmla="*/ 32 h 593"/>
                <a:gd name="T16" fmla="*/ 560 w 592"/>
                <a:gd name="T17" fmla="*/ 297 h 593"/>
                <a:gd name="T18" fmla="*/ 296 w 592"/>
                <a:gd name="T19" fmla="*/ 561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2" h="593">
                  <a:moveTo>
                    <a:pt x="296" y="0"/>
                  </a:moveTo>
                  <a:cubicBezTo>
                    <a:pt x="132" y="0"/>
                    <a:pt x="0" y="133"/>
                    <a:pt x="0" y="297"/>
                  </a:cubicBezTo>
                  <a:cubicBezTo>
                    <a:pt x="0" y="460"/>
                    <a:pt x="132" y="593"/>
                    <a:pt x="296" y="593"/>
                  </a:cubicBezTo>
                  <a:cubicBezTo>
                    <a:pt x="460" y="593"/>
                    <a:pt x="592" y="460"/>
                    <a:pt x="592" y="297"/>
                  </a:cubicBezTo>
                  <a:cubicBezTo>
                    <a:pt x="592" y="133"/>
                    <a:pt x="460" y="0"/>
                    <a:pt x="296" y="0"/>
                  </a:cubicBezTo>
                  <a:close/>
                  <a:moveTo>
                    <a:pt x="296" y="561"/>
                  </a:moveTo>
                  <a:cubicBezTo>
                    <a:pt x="150" y="561"/>
                    <a:pt x="32" y="443"/>
                    <a:pt x="32" y="297"/>
                  </a:cubicBezTo>
                  <a:cubicBezTo>
                    <a:pt x="32" y="151"/>
                    <a:pt x="150" y="32"/>
                    <a:pt x="296" y="32"/>
                  </a:cubicBezTo>
                  <a:cubicBezTo>
                    <a:pt x="442" y="32"/>
                    <a:pt x="560" y="151"/>
                    <a:pt x="560" y="297"/>
                  </a:cubicBezTo>
                  <a:cubicBezTo>
                    <a:pt x="560" y="443"/>
                    <a:pt x="442" y="561"/>
                    <a:pt x="296" y="5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17" name="Rectangle 9"/>
            <p:cNvSpPr>
              <a:spLocks noChangeArrowheads="1"/>
            </p:cNvSpPr>
            <p:nvPr/>
          </p:nvSpPr>
          <p:spPr bwMode="auto">
            <a:xfrm>
              <a:off x="2794" y="2435"/>
              <a:ext cx="172" cy="1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18" name="Rectangle 10"/>
            <p:cNvSpPr>
              <a:spLocks noChangeArrowheads="1"/>
            </p:cNvSpPr>
            <p:nvPr/>
          </p:nvSpPr>
          <p:spPr bwMode="auto">
            <a:xfrm>
              <a:off x="2727" y="2564"/>
              <a:ext cx="306" cy="6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48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Oval 6"/>
          <p:cNvSpPr>
            <a:spLocks noChangeArrowheads="1"/>
          </p:cNvSpPr>
          <p:nvPr/>
        </p:nvSpPr>
        <p:spPr bwMode="auto">
          <a:xfrm>
            <a:off x="2555875" y="2882202"/>
            <a:ext cx="387350" cy="38747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1" name="Freeform 33"/>
          <p:cNvSpPr>
            <a:spLocks noEditPoints="1"/>
          </p:cNvSpPr>
          <p:nvPr/>
        </p:nvSpPr>
        <p:spPr bwMode="auto">
          <a:xfrm>
            <a:off x="2636839" y="2975894"/>
            <a:ext cx="225425" cy="182619"/>
          </a:xfrm>
          <a:custGeom>
            <a:avLst/>
            <a:gdLst>
              <a:gd name="T0" fmla="*/ 125 w 144"/>
              <a:gd name="T1" fmla="*/ 44 h 117"/>
              <a:gd name="T2" fmla="*/ 114 w 144"/>
              <a:gd name="T3" fmla="*/ 44 h 117"/>
              <a:gd name="T4" fmla="*/ 35 w 144"/>
              <a:gd name="T5" fmla="*/ 18 h 117"/>
              <a:gd name="T6" fmla="*/ 16 w 144"/>
              <a:gd name="T7" fmla="*/ 18 h 117"/>
              <a:gd name="T8" fmla="*/ 34 w 144"/>
              <a:gd name="T9" fmla="*/ 21 h 117"/>
              <a:gd name="T10" fmla="*/ 10 w 144"/>
              <a:gd name="T11" fmla="*/ 21 h 117"/>
              <a:gd name="T12" fmla="*/ 10 w 144"/>
              <a:gd name="T13" fmla="*/ 14 h 117"/>
              <a:gd name="T14" fmla="*/ 13 w 144"/>
              <a:gd name="T15" fmla="*/ 11 h 117"/>
              <a:gd name="T16" fmla="*/ 40 w 144"/>
              <a:gd name="T17" fmla="*/ 4 h 117"/>
              <a:gd name="T18" fmla="*/ 45 w 144"/>
              <a:gd name="T19" fmla="*/ 0 h 117"/>
              <a:gd name="T20" fmla="*/ 105 w 144"/>
              <a:gd name="T21" fmla="*/ 4 h 117"/>
              <a:gd name="T22" fmla="*/ 139 w 144"/>
              <a:gd name="T23" fmla="*/ 21 h 117"/>
              <a:gd name="T24" fmla="*/ 144 w 144"/>
              <a:gd name="T25" fmla="*/ 26 h 117"/>
              <a:gd name="T26" fmla="*/ 139 w 144"/>
              <a:gd name="T27" fmla="*/ 117 h 117"/>
              <a:gd name="T28" fmla="*/ 5 w 144"/>
              <a:gd name="T29" fmla="*/ 117 h 117"/>
              <a:gd name="T30" fmla="*/ 0 w 144"/>
              <a:gd name="T31" fmla="*/ 111 h 117"/>
              <a:gd name="T32" fmla="*/ 5 w 144"/>
              <a:gd name="T33" fmla="*/ 21 h 117"/>
              <a:gd name="T34" fmla="*/ 10 w 144"/>
              <a:gd name="T35" fmla="*/ 21 h 117"/>
              <a:gd name="T36" fmla="*/ 72 w 144"/>
              <a:gd name="T37" fmla="*/ 43 h 117"/>
              <a:gd name="T38" fmla="*/ 91 w 144"/>
              <a:gd name="T39" fmla="*/ 61 h 117"/>
              <a:gd name="T40" fmla="*/ 53 w 144"/>
              <a:gd name="T41" fmla="*/ 61 h 117"/>
              <a:gd name="T42" fmla="*/ 80 w 144"/>
              <a:gd name="T43" fmla="*/ 53 h 117"/>
              <a:gd name="T44" fmla="*/ 72 w 144"/>
              <a:gd name="T45" fmla="*/ 49 h 117"/>
              <a:gd name="T46" fmla="*/ 72 w 144"/>
              <a:gd name="T47" fmla="*/ 73 h 117"/>
              <a:gd name="T48" fmla="*/ 80 w 144"/>
              <a:gd name="T49" fmla="*/ 53 h 117"/>
              <a:gd name="T50" fmla="*/ 37 w 144"/>
              <a:gd name="T51" fmla="*/ 32 h 117"/>
              <a:gd name="T52" fmla="*/ 11 w 144"/>
              <a:gd name="T53" fmla="*/ 32 h 117"/>
              <a:gd name="T54" fmla="*/ 133 w 144"/>
              <a:gd name="T55" fmla="*/ 106 h 117"/>
              <a:gd name="T56" fmla="*/ 107 w 144"/>
              <a:gd name="T57" fmla="*/ 32 h 117"/>
              <a:gd name="T58" fmla="*/ 101 w 144"/>
              <a:gd name="T59" fmla="*/ 28 h 117"/>
              <a:gd name="T60" fmla="*/ 49 w 144"/>
              <a:gd name="T61" fmla="*/ 11 h 117"/>
              <a:gd name="T62" fmla="*/ 37 w 144"/>
              <a:gd name="T63" fmla="*/ 32 h 117"/>
              <a:gd name="T64" fmla="*/ 72 w 144"/>
              <a:gd name="T65" fmla="*/ 23 h 117"/>
              <a:gd name="T66" fmla="*/ 72 w 144"/>
              <a:gd name="T67" fmla="*/ 100 h 117"/>
              <a:gd name="T68" fmla="*/ 72 w 144"/>
              <a:gd name="T69" fmla="*/ 23 h 117"/>
              <a:gd name="T70" fmla="*/ 72 w 144"/>
              <a:gd name="T71" fmla="*/ 34 h 117"/>
              <a:gd name="T72" fmla="*/ 72 w 144"/>
              <a:gd name="T73" fmla="*/ 89 h 117"/>
              <a:gd name="T74" fmla="*/ 72 w 144"/>
              <a:gd name="T75" fmla="*/ 34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4" h="117">
                <a:moveTo>
                  <a:pt x="119" y="39"/>
                </a:moveTo>
                <a:cubicBezTo>
                  <a:pt x="122" y="39"/>
                  <a:pt x="125" y="41"/>
                  <a:pt x="125" y="44"/>
                </a:cubicBezTo>
                <a:cubicBezTo>
                  <a:pt x="125" y="47"/>
                  <a:pt x="122" y="49"/>
                  <a:pt x="119" y="49"/>
                </a:cubicBezTo>
                <a:cubicBezTo>
                  <a:pt x="117" y="49"/>
                  <a:pt x="114" y="47"/>
                  <a:pt x="114" y="44"/>
                </a:cubicBezTo>
                <a:cubicBezTo>
                  <a:pt x="114" y="41"/>
                  <a:pt x="117" y="39"/>
                  <a:pt x="119" y="39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2"/>
                  <a:pt x="11" y="11"/>
                  <a:pt x="13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2"/>
                  <a:pt x="43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02" y="0"/>
                  <a:pt x="104" y="2"/>
                  <a:pt x="105" y="4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39" y="21"/>
                  <a:pt x="139" y="21"/>
                  <a:pt x="139" y="21"/>
                </a:cubicBezTo>
                <a:cubicBezTo>
                  <a:pt x="142" y="21"/>
                  <a:pt x="144" y="23"/>
                  <a:pt x="144" y="26"/>
                </a:cubicBezTo>
                <a:cubicBezTo>
                  <a:pt x="144" y="26"/>
                  <a:pt x="144" y="26"/>
                  <a:pt x="144" y="26"/>
                </a:cubicBezTo>
                <a:cubicBezTo>
                  <a:pt x="144" y="112"/>
                  <a:pt x="144" y="112"/>
                  <a:pt x="144" y="112"/>
                </a:cubicBezTo>
                <a:cubicBezTo>
                  <a:pt x="144" y="115"/>
                  <a:pt x="142" y="117"/>
                  <a:pt x="139" y="117"/>
                </a:cubicBezTo>
                <a:cubicBezTo>
                  <a:pt x="139" y="117"/>
                  <a:pt x="139" y="117"/>
                  <a:pt x="139" y="117"/>
                </a:cubicBezTo>
                <a:cubicBezTo>
                  <a:pt x="5" y="117"/>
                  <a:pt x="5" y="117"/>
                  <a:pt x="5" y="117"/>
                </a:cubicBezTo>
                <a:cubicBezTo>
                  <a:pt x="2" y="117"/>
                  <a:pt x="0" y="115"/>
                  <a:pt x="0" y="112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2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2" y="43"/>
                </a:moveTo>
                <a:cubicBezTo>
                  <a:pt x="72" y="43"/>
                  <a:pt x="72" y="43"/>
                  <a:pt x="72" y="43"/>
                </a:cubicBezTo>
                <a:cubicBezTo>
                  <a:pt x="77" y="43"/>
                  <a:pt x="82" y="45"/>
                  <a:pt x="85" y="48"/>
                </a:cubicBezTo>
                <a:cubicBezTo>
                  <a:pt x="89" y="52"/>
                  <a:pt x="91" y="56"/>
                  <a:pt x="91" y="61"/>
                </a:cubicBezTo>
                <a:cubicBezTo>
                  <a:pt x="91" y="72"/>
                  <a:pt x="82" y="80"/>
                  <a:pt x="72" y="80"/>
                </a:cubicBezTo>
                <a:cubicBezTo>
                  <a:pt x="62" y="80"/>
                  <a:pt x="53" y="72"/>
                  <a:pt x="53" y="61"/>
                </a:cubicBezTo>
                <a:cubicBezTo>
                  <a:pt x="53" y="51"/>
                  <a:pt x="62" y="43"/>
                  <a:pt x="72" y="43"/>
                </a:cubicBezTo>
                <a:close/>
                <a:moveTo>
                  <a:pt x="80" y="53"/>
                </a:moveTo>
                <a:cubicBezTo>
                  <a:pt x="80" y="53"/>
                  <a:pt x="80" y="53"/>
                  <a:pt x="80" y="53"/>
                </a:cubicBezTo>
                <a:cubicBezTo>
                  <a:pt x="78" y="51"/>
                  <a:pt x="75" y="49"/>
                  <a:pt x="72" y="49"/>
                </a:cubicBezTo>
                <a:cubicBezTo>
                  <a:pt x="65" y="49"/>
                  <a:pt x="60" y="55"/>
                  <a:pt x="60" y="61"/>
                </a:cubicBezTo>
                <a:cubicBezTo>
                  <a:pt x="60" y="68"/>
                  <a:pt x="65" y="73"/>
                  <a:pt x="72" y="73"/>
                </a:cubicBezTo>
                <a:cubicBezTo>
                  <a:pt x="79" y="73"/>
                  <a:pt x="84" y="68"/>
                  <a:pt x="84" y="61"/>
                </a:cubicBezTo>
                <a:cubicBezTo>
                  <a:pt x="84" y="58"/>
                  <a:pt x="83" y="55"/>
                  <a:pt x="80" y="53"/>
                </a:cubicBezTo>
                <a:cubicBezTo>
                  <a:pt x="80" y="53"/>
                  <a:pt x="80" y="53"/>
                  <a:pt x="80" y="53"/>
                </a:cubicBezTo>
                <a:close/>
                <a:moveTo>
                  <a:pt x="37" y="32"/>
                </a:moveTo>
                <a:cubicBezTo>
                  <a:pt x="37" y="32"/>
                  <a:pt x="37" y="32"/>
                  <a:pt x="37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133" y="106"/>
                  <a:pt x="133" y="106"/>
                  <a:pt x="133" y="106"/>
                </a:cubicBezTo>
                <a:cubicBezTo>
                  <a:pt x="133" y="32"/>
                  <a:pt x="133" y="32"/>
                  <a:pt x="133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4" y="32"/>
                  <a:pt x="102" y="30"/>
                  <a:pt x="101" y="28"/>
                </a:cubicBezTo>
                <a:cubicBezTo>
                  <a:pt x="95" y="11"/>
                  <a:pt x="95" y="11"/>
                  <a:pt x="95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3" y="28"/>
                  <a:pt x="43" y="28"/>
                  <a:pt x="43" y="28"/>
                </a:cubicBezTo>
                <a:cubicBezTo>
                  <a:pt x="42" y="30"/>
                  <a:pt x="40" y="32"/>
                  <a:pt x="37" y="32"/>
                </a:cubicBezTo>
                <a:close/>
                <a:moveTo>
                  <a:pt x="72" y="23"/>
                </a:moveTo>
                <a:cubicBezTo>
                  <a:pt x="72" y="23"/>
                  <a:pt x="72" y="23"/>
                  <a:pt x="72" y="23"/>
                </a:cubicBezTo>
                <a:cubicBezTo>
                  <a:pt x="93" y="23"/>
                  <a:pt x="110" y="40"/>
                  <a:pt x="110" y="61"/>
                </a:cubicBezTo>
                <a:cubicBezTo>
                  <a:pt x="110" y="82"/>
                  <a:pt x="93" y="100"/>
                  <a:pt x="72" y="100"/>
                </a:cubicBezTo>
                <a:cubicBezTo>
                  <a:pt x="51" y="100"/>
                  <a:pt x="34" y="82"/>
                  <a:pt x="34" y="61"/>
                </a:cubicBezTo>
                <a:cubicBezTo>
                  <a:pt x="34" y="40"/>
                  <a:pt x="51" y="23"/>
                  <a:pt x="72" y="23"/>
                </a:cubicBezTo>
                <a:close/>
                <a:moveTo>
                  <a:pt x="72" y="34"/>
                </a:moveTo>
                <a:cubicBezTo>
                  <a:pt x="72" y="34"/>
                  <a:pt x="72" y="34"/>
                  <a:pt x="72" y="34"/>
                </a:cubicBezTo>
                <a:cubicBezTo>
                  <a:pt x="57" y="34"/>
                  <a:pt x="45" y="46"/>
                  <a:pt x="45" y="61"/>
                </a:cubicBezTo>
                <a:cubicBezTo>
                  <a:pt x="45" y="76"/>
                  <a:pt x="57" y="89"/>
                  <a:pt x="72" y="89"/>
                </a:cubicBezTo>
                <a:cubicBezTo>
                  <a:pt x="87" y="89"/>
                  <a:pt x="99" y="76"/>
                  <a:pt x="99" y="61"/>
                </a:cubicBezTo>
                <a:cubicBezTo>
                  <a:pt x="99" y="46"/>
                  <a:pt x="87" y="34"/>
                  <a:pt x="72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38" name="Oval 10"/>
          <p:cNvSpPr>
            <a:spLocks noChangeArrowheads="1"/>
          </p:cNvSpPr>
          <p:nvPr/>
        </p:nvSpPr>
        <p:spPr bwMode="auto">
          <a:xfrm>
            <a:off x="6227763" y="3599974"/>
            <a:ext cx="387350" cy="38588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2" name="Freeform 34"/>
          <p:cNvSpPr>
            <a:spLocks noEditPoints="1"/>
          </p:cNvSpPr>
          <p:nvPr/>
        </p:nvSpPr>
        <p:spPr bwMode="auto">
          <a:xfrm>
            <a:off x="6310313" y="3682549"/>
            <a:ext cx="222250" cy="220730"/>
          </a:xfrm>
          <a:custGeom>
            <a:avLst/>
            <a:gdLst>
              <a:gd name="T0" fmla="*/ 141 w 142"/>
              <a:gd name="T1" fmla="*/ 14 h 142"/>
              <a:gd name="T2" fmla="*/ 120 w 142"/>
              <a:gd name="T3" fmla="*/ 45 h 142"/>
              <a:gd name="T4" fmla="*/ 115 w 142"/>
              <a:gd name="T5" fmla="*/ 45 h 142"/>
              <a:gd name="T6" fmla="*/ 83 w 142"/>
              <a:gd name="T7" fmla="*/ 66 h 142"/>
              <a:gd name="T8" fmla="*/ 101 w 142"/>
              <a:gd name="T9" fmla="*/ 89 h 142"/>
              <a:gd name="T10" fmla="*/ 94 w 142"/>
              <a:gd name="T11" fmla="*/ 101 h 142"/>
              <a:gd name="T12" fmla="*/ 80 w 142"/>
              <a:gd name="T13" fmla="*/ 102 h 142"/>
              <a:gd name="T14" fmla="*/ 34 w 142"/>
              <a:gd name="T15" fmla="*/ 142 h 142"/>
              <a:gd name="T16" fmla="*/ 24 w 142"/>
              <a:gd name="T17" fmla="*/ 138 h 142"/>
              <a:gd name="T18" fmla="*/ 0 w 142"/>
              <a:gd name="T19" fmla="*/ 108 h 142"/>
              <a:gd name="T20" fmla="*/ 0 w 142"/>
              <a:gd name="T21" fmla="*/ 108 h 142"/>
              <a:gd name="T22" fmla="*/ 40 w 142"/>
              <a:gd name="T23" fmla="*/ 62 h 142"/>
              <a:gd name="T24" fmla="*/ 41 w 142"/>
              <a:gd name="T25" fmla="*/ 48 h 142"/>
              <a:gd name="T26" fmla="*/ 53 w 142"/>
              <a:gd name="T27" fmla="*/ 41 h 142"/>
              <a:gd name="T28" fmla="*/ 76 w 142"/>
              <a:gd name="T29" fmla="*/ 59 h 142"/>
              <a:gd name="T30" fmla="*/ 97 w 142"/>
              <a:gd name="T31" fmla="*/ 27 h 142"/>
              <a:gd name="T32" fmla="*/ 97 w 142"/>
              <a:gd name="T33" fmla="*/ 22 h 142"/>
              <a:gd name="T34" fmla="*/ 128 w 142"/>
              <a:gd name="T35" fmla="*/ 1 h 142"/>
              <a:gd name="T36" fmla="*/ 46 w 142"/>
              <a:gd name="T37" fmla="*/ 78 h 142"/>
              <a:gd name="T38" fmla="*/ 51 w 142"/>
              <a:gd name="T39" fmla="*/ 83 h 142"/>
              <a:gd name="T40" fmla="*/ 18 w 142"/>
              <a:gd name="T41" fmla="*/ 111 h 142"/>
              <a:gd name="T42" fmla="*/ 46 w 142"/>
              <a:gd name="T43" fmla="*/ 78 h 142"/>
              <a:gd name="T44" fmla="*/ 59 w 142"/>
              <a:gd name="T45" fmla="*/ 91 h 142"/>
              <a:gd name="T46" fmla="*/ 64 w 142"/>
              <a:gd name="T47" fmla="*/ 96 h 142"/>
              <a:gd name="T48" fmla="*/ 31 w 142"/>
              <a:gd name="T49" fmla="*/ 124 h 142"/>
              <a:gd name="T50" fmla="*/ 59 w 142"/>
              <a:gd name="T51" fmla="*/ 91 h 142"/>
              <a:gd name="T52" fmla="*/ 90 w 142"/>
              <a:gd name="T53" fmla="*/ 89 h 142"/>
              <a:gd name="T54" fmla="*/ 49 w 142"/>
              <a:gd name="T55" fmla="*/ 56 h 142"/>
              <a:gd name="T56" fmla="*/ 52 w 142"/>
              <a:gd name="T57" fmla="*/ 58 h 142"/>
              <a:gd name="T58" fmla="*/ 84 w 142"/>
              <a:gd name="T59" fmla="*/ 90 h 142"/>
              <a:gd name="T60" fmla="*/ 86 w 142"/>
              <a:gd name="T61" fmla="*/ 93 h 142"/>
              <a:gd name="T62" fmla="*/ 36 w 142"/>
              <a:gd name="T63" fmla="*/ 130 h 142"/>
              <a:gd name="T64" fmla="*/ 72 w 142"/>
              <a:gd name="T65" fmla="*/ 94 h 142"/>
              <a:gd name="T66" fmla="*/ 12 w 142"/>
              <a:gd name="T67" fmla="*/ 105 h 142"/>
              <a:gd name="T68" fmla="*/ 11 w 142"/>
              <a:gd name="T69" fmla="*/ 108 h 142"/>
              <a:gd name="T70" fmla="*/ 31 w 142"/>
              <a:gd name="T71" fmla="*/ 130 h 142"/>
              <a:gd name="T72" fmla="*/ 34 w 142"/>
              <a:gd name="T73" fmla="*/ 131 h 142"/>
              <a:gd name="T74" fmla="*/ 134 w 142"/>
              <a:gd name="T75" fmla="*/ 17 h 142"/>
              <a:gd name="T76" fmla="*/ 125 w 142"/>
              <a:gd name="T77" fmla="*/ 8 h 142"/>
              <a:gd name="T78" fmla="*/ 117 w 142"/>
              <a:gd name="T79" fmla="*/ 3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2" h="142">
                <a:moveTo>
                  <a:pt x="128" y="1"/>
                </a:moveTo>
                <a:cubicBezTo>
                  <a:pt x="141" y="14"/>
                  <a:pt x="141" y="14"/>
                  <a:pt x="141" y="14"/>
                </a:cubicBezTo>
                <a:cubicBezTo>
                  <a:pt x="142" y="16"/>
                  <a:pt x="142" y="18"/>
                  <a:pt x="141" y="19"/>
                </a:cubicBezTo>
                <a:cubicBezTo>
                  <a:pt x="120" y="45"/>
                  <a:pt x="120" y="45"/>
                  <a:pt x="120" y="45"/>
                </a:cubicBezTo>
                <a:cubicBezTo>
                  <a:pt x="119" y="47"/>
                  <a:pt x="117" y="47"/>
                  <a:pt x="115" y="46"/>
                </a:cubicBezTo>
                <a:cubicBezTo>
                  <a:pt x="115" y="46"/>
                  <a:pt x="115" y="45"/>
                  <a:pt x="115" y="45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83" y="66"/>
                  <a:pt x="83" y="66"/>
                  <a:pt x="83" y="66"/>
                </a:cubicBezTo>
                <a:cubicBezTo>
                  <a:pt x="98" y="81"/>
                  <a:pt x="98" y="81"/>
                  <a:pt x="98" y="81"/>
                </a:cubicBezTo>
                <a:cubicBezTo>
                  <a:pt x="100" y="83"/>
                  <a:pt x="101" y="86"/>
                  <a:pt x="101" y="89"/>
                </a:cubicBezTo>
                <a:cubicBezTo>
                  <a:pt x="101" y="92"/>
                  <a:pt x="100" y="94"/>
                  <a:pt x="98" y="96"/>
                </a:cubicBezTo>
                <a:cubicBezTo>
                  <a:pt x="94" y="101"/>
                  <a:pt x="94" y="101"/>
                  <a:pt x="94" y="101"/>
                </a:cubicBezTo>
                <a:cubicBezTo>
                  <a:pt x="92" y="103"/>
                  <a:pt x="89" y="104"/>
                  <a:pt x="86" y="104"/>
                </a:cubicBezTo>
                <a:cubicBezTo>
                  <a:pt x="84" y="104"/>
                  <a:pt x="82" y="103"/>
                  <a:pt x="80" y="102"/>
                </a:cubicBezTo>
                <a:cubicBezTo>
                  <a:pt x="44" y="138"/>
                  <a:pt x="44" y="138"/>
                  <a:pt x="44" y="138"/>
                </a:cubicBezTo>
                <a:cubicBezTo>
                  <a:pt x="42" y="141"/>
                  <a:pt x="38" y="142"/>
                  <a:pt x="34" y="142"/>
                </a:cubicBezTo>
                <a:cubicBezTo>
                  <a:pt x="34" y="142"/>
                  <a:pt x="34" y="142"/>
                  <a:pt x="34" y="142"/>
                </a:cubicBezTo>
                <a:cubicBezTo>
                  <a:pt x="30" y="142"/>
                  <a:pt x="27" y="141"/>
                  <a:pt x="24" y="138"/>
                </a:cubicBezTo>
                <a:cubicBezTo>
                  <a:pt x="4" y="118"/>
                  <a:pt x="4" y="118"/>
                  <a:pt x="4" y="118"/>
                </a:cubicBezTo>
                <a:cubicBezTo>
                  <a:pt x="1" y="116"/>
                  <a:pt x="0" y="112"/>
                  <a:pt x="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4"/>
                  <a:pt x="1" y="100"/>
                  <a:pt x="4" y="98"/>
                </a:cubicBezTo>
                <a:cubicBezTo>
                  <a:pt x="40" y="62"/>
                  <a:pt x="40" y="62"/>
                  <a:pt x="40" y="62"/>
                </a:cubicBezTo>
                <a:cubicBezTo>
                  <a:pt x="39" y="60"/>
                  <a:pt x="38" y="58"/>
                  <a:pt x="38" y="56"/>
                </a:cubicBezTo>
                <a:cubicBezTo>
                  <a:pt x="38" y="53"/>
                  <a:pt x="39" y="50"/>
                  <a:pt x="41" y="48"/>
                </a:cubicBezTo>
                <a:cubicBezTo>
                  <a:pt x="46" y="44"/>
                  <a:pt x="46" y="44"/>
                  <a:pt x="46" y="44"/>
                </a:cubicBezTo>
                <a:cubicBezTo>
                  <a:pt x="48" y="42"/>
                  <a:pt x="50" y="41"/>
                  <a:pt x="53" y="41"/>
                </a:cubicBezTo>
                <a:cubicBezTo>
                  <a:pt x="56" y="41"/>
                  <a:pt x="59" y="42"/>
                  <a:pt x="61" y="44"/>
                </a:cubicBezTo>
                <a:cubicBezTo>
                  <a:pt x="76" y="59"/>
                  <a:pt x="76" y="59"/>
                  <a:pt x="76" y="59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97" y="27"/>
                  <a:pt x="97" y="27"/>
                  <a:pt x="97" y="27"/>
                </a:cubicBezTo>
                <a:cubicBezTo>
                  <a:pt x="95" y="26"/>
                  <a:pt x="95" y="24"/>
                  <a:pt x="97" y="22"/>
                </a:cubicBezTo>
                <a:cubicBezTo>
                  <a:pt x="97" y="22"/>
                  <a:pt x="97" y="22"/>
                  <a:pt x="97" y="22"/>
                </a:cubicBezTo>
                <a:cubicBezTo>
                  <a:pt x="123" y="1"/>
                  <a:pt x="123" y="1"/>
                  <a:pt x="123" y="1"/>
                </a:cubicBezTo>
                <a:cubicBezTo>
                  <a:pt x="124" y="0"/>
                  <a:pt x="126" y="0"/>
                  <a:pt x="128" y="1"/>
                </a:cubicBezTo>
                <a:close/>
                <a:moveTo>
                  <a:pt x="46" y="78"/>
                </a:moveTo>
                <a:cubicBezTo>
                  <a:pt x="46" y="78"/>
                  <a:pt x="46" y="78"/>
                  <a:pt x="46" y="78"/>
                </a:cubicBezTo>
                <a:cubicBezTo>
                  <a:pt x="48" y="77"/>
                  <a:pt x="50" y="77"/>
                  <a:pt x="51" y="78"/>
                </a:cubicBezTo>
                <a:cubicBezTo>
                  <a:pt x="52" y="80"/>
                  <a:pt x="52" y="82"/>
                  <a:pt x="51" y="83"/>
                </a:cubicBezTo>
                <a:cubicBezTo>
                  <a:pt x="23" y="111"/>
                  <a:pt x="23" y="111"/>
                  <a:pt x="23" y="111"/>
                </a:cubicBezTo>
                <a:cubicBezTo>
                  <a:pt x="22" y="113"/>
                  <a:pt x="19" y="113"/>
                  <a:pt x="18" y="111"/>
                </a:cubicBezTo>
                <a:cubicBezTo>
                  <a:pt x="17" y="110"/>
                  <a:pt x="17" y="108"/>
                  <a:pt x="18" y="107"/>
                </a:cubicBezTo>
                <a:cubicBezTo>
                  <a:pt x="46" y="78"/>
                  <a:pt x="46" y="78"/>
                  <a:pt x="46" y="78"/>
                </a:cubicBezTo>
                <a:close/>
                <a:moveTo>
                  <a:pt x="59" y="91"/>
                </a:moveTo>
                <a:cubicBezTo>
                  <a:pt x="59" y="91"/>
                  <a:pt x="59" y="91"/>
                  <a:pt x="59" y="91"/>
                </a:cubicBezTo>
                <a:cubicBezTo>
                  <a:pt x="60" y="90"/>
                  <a:pt x="62" y="90"/>
                  <a:pt x="64" y="91"/>
                </a:cubicBezTo>
                <a:cubicBezTo>
                  <a:pt x="65" y="92"/>
                  <a:pt x="65" y="94"/>
                  <a:pt x="64" y="96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4" y="125"/>
                  <a:pt x="32" y="125"/>
                  <a:pt x="31" y="124"/>
                </a:cubicBezTo>
                <a:cubicBezTo>
                  <a:pt x="29" y="122"/>
                  <a:pt x="29" y="120"/>
                  <a:pt x="31" y="119"/>
                </a:cubicBezTo>
                <a:cubicBezTo>
                  <a:pt x="59" y="91"/>
                  <a:pt x="59" y="91"/>
                  <a:pt x="59" y="91"/>
                </a:cubicBezTo>
                <a:close/>
                <a:moveTo>
                  <a:pt x="90" y="89"/>
                </a:moveTo>
                <a:cubicBezTo>
                  <a:pt x="90" y="89"/>
                  <a:pt x="90" y="89"/>
                  <a:pt x="90" y="89"/>
                </a:cubicBezTo>
                <a:cubicBezTo>
                  <a:pt x="53" y="52"/>
                  <a:pt x="53" y="52"/>
                  <a:pt x="53" y="52"/>
                </a:cubicBezTo>
                <a:cubicBezTo>
                  <a:pt x="49" y="56"/>
                  <a:pt x="49" y="56"/>
                  <a:pt x="49" y="56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84" y="90"/>
                  <a:pt x="84" y="90"/>
                  <a:pt x="84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6" y="93"/>
                  <a:pt x="86" y="93"/>
                  <a:pt x="86" y="93"/>
                </a:cubicBezTo>
                <a:cubicBezTo>
                  <a:pt x="90" y="89"/>
                  <a:pt x="90" y="89"/>
                  <a:pt x="90" y="89"/>
                </a:cubicBezTo>
                <a:close/>
                <a:moveTo>
                  <a:pt x="36" y="130"/>
                </a:moveTo>
                <a:cubicBezTo>
                  <a:pt x="36" y="130"/>
                  <a:pt x="36" y="130"/>
                  <a:pt x="36" y="130"/>
                </a:cubicBezTo>
                <a:cubicBezTo>
                  <a:pt x="72" y="94"/>
                  <a:pt x="72" y="94"/>
                  <a:pt x="72" y="94"/>
                </a:cubicBezTo>
                <a:cubicBezTo>
                  <a:pt x="48" y="70"/>
                  <a:pt x="48" y="70"/>
                  <a:pt x="48" y="70"/>
                </a:cubicBezTo>
                <a:cubicBezTo>
                  <a:pt x="12" y="105"/>
                  <a:pt x="12" y="105"/>
                  <a:pt x="12" y="105"/>
                </a:cubicBezTo>
                <a:cubicBezTo>
                  <a:pt x="11" y="106"/>
                  <a:pt x="11" y="107"/>
                  <a:pt x="11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1" y="109"/>
                  <a:pt x="11" y="110"/>
                  <a:pt x="12" y="111"/>
                </a:cubicBezTo>
                <a:cubicBezTo>
                  <a:pt x="31" y="130"/>
                  <a:pt x="31" y="130"/>
                  <a:pt x="31" y="130"/>
                </a:cubicBezTo>
                <a:cubicBezTo>
                  <a:pt x="32" y="131"/>
                  <a:pt x="33" y="131"/>
                  <a:pt x="34" y="131"/>
                </a:cubicBezTo>
                <a:cubicBezTo>
                  <a:pt x="34" y="131"/>
                  <a:pt x="34" y="131"/>
                  <a:pt x="34" y="131"/>
                </a:cubicBezTo>
                <a:cubicBezTo>
                  <a:pt x="35" y="131"/>
                  <a:pt x="36" y="131"/>
                  <a:pt x="36" y="130"/>
                </a:cubicBezTo>
                <a:close/>
                <a:moveTo>
                  <a:pt x="134" y="17"/>
                </a:moveTo>
                <a:cubicBezTo>
                  <a:pt x="134" y="17"/>
                  <a:pt x="134" y="17"/>
                  <a:pt x="134" y="17"/>
                </a:cubicBezTo>
                <a:cubicBezTo>
                  <a:pt x="125" y="8"/>
                  <a:pt x="125" y="8"/>
                  <a:pt x="125" y="8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34" y="17"/>
                  <a:pt x="134" y="17"/>
                  <a:pt x="134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37" name="Oval 9"/>
          <p:cNvSpPr>
            <a:spLocks noChangeArrowheads="1"/>
          </p:cNvSpPr>
          <p:nvPr/>
        </p:nvSpPr>
        <p:spPr bwMode="auto">
          <a:xfrm>
            <a:off x="6227763" y="2837738"/>
            <a:ext cx="387350" cy="38747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3" name="Freeform 35"/>
          <p:cNvSpPr>
            <a:spLocks noEditPoints="1"/>
          </p:cNvSpPr>
          <p:nvPr/>
        </p:nvSpPr>
        <p:spPr bwMode="auto">
          <a:xfrm>
            <a:off x="6308726" y="2921902"/>
            <a:ext cx="225425" cy="219143"/>
          </a:xfrm>
          <a:custGeom>
            <a:avLst/>
            <a:gdLst>
              <a:gd name="T0" fmla="*/ 36 w 144"/>
              <a:gd name="T1" fmla="*/ 106 h 140"/>
              <a:gd name="T2" fmla="*/ 29 w 144"/>
              <a:gd name="T3" fmla="*/ 123 h 140"/>
              <a:gd name="T4" fmla="*/ 19 w 144"/>
              <a:gd name="T5" fmla="*/ 113 h 140"/>
              <a:gd name="T6" fmla="*/ 29 w 144"/>
              <a:gd name="T7" fmla="*/ 103 h 140"/>
              <a:gd name="T8" fmla="*/ 127 w 144"/>
              <a:gd name="T9" fmla="*/ 0 h 140"/>
              <a:gd name="T10" fmla="*/ 144 w 144"/>
              <a:gd name="T11" fmla="*/ 17 h 140"/>
              <a:gd name="T12" fmla="*/ 144 w 144"/>
              <a:gd name="T13" fmla="*/ 60 h 140"/>
              <a:gd name="T14" fmla="*/ 144 w 144"/>
              <a:gd name="T15" fmla="*/ 103 h 140"/>
              <a:gd name="T16" fmla="*/ 139 w 144"/>
              <a:gd name="T17" fmla="*/ 135 h 140"/>
              <a:gd name="T18" fmla="*/ 5 w 144"/>
              <a:gd name="T19" fmla="*/ 135 h 140"/>
              <a:gd name="T20" fmla="*/ 0 w 144"/>
              <a:gd name="T21" fmla="*/ 103 h 140"/>
              <a:gd name="T22" fmla="*/ 0 w 144"/>
              <a:gd name="T23" fmla="*/ 60 h 140"/>
              <a:gd name="T24" fmla="*/ 0 w 144"/>
              <a:gd name="T25" fmla="*/ 17 h 140"/>
              <a:gd name="T26" fmla="*/ 17 w 144"/>
              <a:gd name="T27" fmla="*/ 0 h 140"/>
              <a:gd name="T28" fmla="*/ 17 w 144"/>
              <a:gd name="T29" fmla="*/ 11 h 140"/>
              <a:gd name="T30" fmla="*/ 13 w 144"/>
              <a:gd name="T31" fmla="*/ 13 h 140"/>
              <a:gd name="T32" fmla="*/ 12 w 144"/>
              <a:gd name="T33" fmla="*/ 41 h 140"/>
              <a:gd name="T34" fmla="*/ 17 w 144"/>
              <a:gd name="T35" fmla="*/ 43 h 140"/>
              <a:gd name="T36" fmla="*/ 127 w 144"/>
              <a:gd name="T37" fmla="*/ 43 h 140"/>
              <a:gd name="T38" fmla="*/ 131 w 144"/>
              <a:gd name="T39" fmla="*/ 41 h 140"/>
              <a:gd name="T40" fmla="*/ 131 w 144"/>
              <a:gd name="T41" fmla="*/ 13 h 140"/>
              <a:gd name="T42" fmla="*/ 127 w 144"/>
              <a:gd name="T43" fmla="*/ 54 h 140"/>
              <a:gd name="T44" fmla="*/ 17 w 144"/>
              <a:gd name="T45" fmla="*/ 54 h 140"/>
              <a:gd name="T46" fmla="*/ 13 w 144"/>
              <a:gd name="T47" fmla="*/ 56 h 140"/>
              <a:gd name="T48" fmla="*/ 11 w 144"/>
              <a:gd name="T49" fmla="*/ 80 h 140"/>
              <a:gd name="T50" fmla="*/ 13 w 144"/>
              <a:gd name="T51" fmla="*/ 84 h 140"/>
              <a:gd name="T52" fmla="*/ 127 w 144"/>
              <a:gd name="T53" fmla="*/ 86 h 140"/>
              <a:gd name="T54" fmla="*/ 131 w 144"/>
              <a:gd name="T55" fmla="*/ 84 h 140"/>
              <a:gd name="T56" fmla="*/ 133 w 144"/>
              <a:gd name="T57" fmla="*/ 60 h 140"/>
              <a:gd name="T58" fmla="*/ 131 w 144"/>
              <a:gd name="T59" fmla="*/ 56 h 140"/>
              <a:gd name="T60" fmla="*/ 127 w 144"/>
              <a:gd name="T61" fmla="*/ 97 h 140"/>
              <a:gd name="T62" fmla="*/ 17 w 144"/>
              <a:gd name="T63" fmla="*/ 97 h 140"/>
              <a:gd name="T64" fmla="*/ 13 w 144"/>
              <a:gd name="T65" fmla="*/ 99 h 140"/>
              <a:gd name="T66" fmla="*/ 12 w 144"/>
              <a:gd name="T67" fmla="*/ 127 h 140"/>
              <a:gd name="T68" fmla="*/ 17 w 144"/>
              <a:gd name="T69" fmla="*/ 129 h 140"/>
              <a:gd name="T70" fmla="*/ 131 w 144"/>
              <a:gd name="T71" fmla="*/ 127 h 140"/>
              <a:gd name="T72" fmla="*/ 133 w 144"/>
              <a:gd name="T73" fmla="*/ 103 h 140"/>
              <a:gd name="T74" fmla="*/ 131 w 144"/>
              <a:gd name="T75" fmla="*/ 99 h 140"/>
              <a:gd name="T76" fmla="*/ 29 w 144"/>
              <a:gd name="T77" fmla="*/ 17 h 140"/>
              <a:gd name="T78" fmla="*/ 39 w 144"/>
              <a:gd name="T79" fmla="*/ 27 h 140"/>
              <a:gd name="T80" fmla="*/ 29 w 144"/>
              <a:gd name="T81" fmla="*/ 37 h 140"/>
              <a:gd name="T82" fmla="*/ 19 w 144"/>
              <a:gd name="T83" fmla="*/ 27 h 140"/>
              <a:gd name="T84" fmla="*/ 29 w 144"/>
              <a:gd name="T85" fmla="*/ 17 h 140"/>
              <a:gd name="T86" fmla="*/ 29 w 144"/>
              <a:gd name="T87" fmla="*/ 24 h 140"/>
              <a:gd name="T88" fmla="*/ 26 w 144"/>
              <a:gd name="T89" fmla="*/ 27 h 140"/>
              <a:gd name="T90" fmla="*/ 29 w 144"/>
              <a:gd name="T91" fmla="*/ 31 h 140"/>
              <a:gd name="T92" fmla="*/ 32 w 144"/>
              <a:gd name="T93" fmla="*/ 27 h 140"/>
              <a:gd name="T94" fmla="*/ 29 w 144"/>
              <a:gd name="T95" fmla="*/ 60 h 140"/>
              <a:gd name="T96" fmla="*/ 36 w 144"/>
              <a:gd name="T97" fmla="*/ 63 h 140"/>
              <a:gd name="T98" fmla="*/ 36 w 144"/>
              <a:gd name="T99" fmla="*/ 77 h 140"/>
              <a:gd name="T100" fmla="*/ 22 w 144"/>
              <a:gd name="T101" fmla="*/ 77 h 140"/>
              <a:gd name="T102" fmla="*/ 22 w 144"/>
              <a:gd name="T103" fmla="*/ 63 h 140"/>
              <a:gd name="T104" fmla="*/ 31 w 144"/>
              <a:gd name="T105" fmla="*/ 68 h 140"/>
              <a:gd name="T106" fmla="*/ 27 w 144"/>
              <a:gd name="T107" fmla="*/ 68 h 140"/>
              <a:gd name="T108" fmla="*/ 27 w 144"/>
              <a:gd name="T109" fmla="*/ 73 h 140"/>
              <a:gd name="T110" fmla="*/ 31 w 144"/>
              <a:gd name="T111" fmla="*/ 73 h 140"/>
              <a:gd name="T112" fmla="*/ 31 w 144"/>
              <a:gd name="T113" fmla="*/ 68 h 140"/>
              <a:gd name="T114" fmla="*/ 29 w 144"/>
              <a:gd name="T115" fmla="*/ 110 h 140"/>
              <a:gd name="T116" fmla="*/ 26 w 144"/>
              <a:gd name="T117" fmla="*/ 113 h 140"/>
              <a:gd name="T118" fmla="*/ 29 w 144"/>
              <a:gd name="T119" fmla="*/ 116 h 140"/>
              <a:gd name="T120" fmla="*/ 32 w 144"/>
              <a:gd name="T121" fmla="*/ 113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4" h="140">
                <a:moveTo>
                  <a:pt x="29" y="103"/>
                </a:moveTo>
                <a:cubicBezTo>
                  <a:pt x="32" y="103"/>
                  <a:pt x="34" y="104"/>
                  <a:pt x="36" y="106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8" y="108"/>
                  <a:pt x="39" y="110"/>
                  <a:pt x="39" y="113"/>
                </a:cubicBezTo>
                <a:cubicBezTo>
                  <a:pt x="39" y="116"/>
                  <a:pt x="38" y="118"/>
                  <a:pt x="36" y="120"/>
                </a:cubicBezTo>
                <a:cubicBezTo>
                  <a:pt x="34" y="122"/>
                  <a:pt x="32" y="123"/>
                  <a:pt x="29" y="123"/>
                </a:cubicBezTo>
                <a:cubicBezTo>
                  <a:pt x="26" y="123"/>
                  <a:pt x="24" y="122"/>
                  <a:pt x="22" y="120"/>
                </a:cubicBezTo>
                <a:cubicBezTo>
                  <a:pt x="22" y="120"/>
                  <a:pt x="22" y="120"/>
                  <a:pt x="22" y="120"/>
                </a:cubicBezTo>
                <a:cubicBezTo>
                  <a:pt x="20" y="118"/>
                  <a:pt x="19" y="116"/>
                  <a:pt x="19" y="113"/>
                </a:cubicBezTo>
                <a:cubicBezTo>
                  <a:pt x="19" y="110"/>
                  <a:pt x="20" y="108"/>
                  <a:pt x="22" y="106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4" y="104"/>
                  <a:pt x="26" y="103"/>
                  <a:pt x="29" y="103"/>
                </a:cubicBezTo>
                <a:close/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32" y="0"/>
                  <a:pt x="136" y="2"/>
                  <a:pt x="139" y="5"/>
                </a:cubicBezTo>
                <a:cubicBezTo>
                  <a:pt x="139" y="5"/>
                  <a:pt x="139" y="5"/>
                  <a:pt x="139" y="5"/>
                </a:cubicBezTo>
                <a:cubicBezTo>
                  <a:pt x="142" y="8"/>
                  <a:pt x="144" y="13"/>
                  <a:pt x="144" y="17"/>
                </a:cubicBezTo>
                <a:cubicBezTo>
                  <a:pt x="144" y="37"/>
                  <a:pt x="144" y="37"/>
                  <a:pt x="144" y="37"/>
                </a:cubicBezTo>
                <a:cubicBezTo>
                  <a:pt x="144" y="41"/>
                  <a:pt x="142" y="46"/>
                  <a:pt x="139" y="49"/>
                </a:cubicBezTo>
                <a:cubicBezTo>
                  <a:pt x="142" y="52"/>
                  <a:pt x="144" y="56"/>
                  <a:pt x="144" y="60"/>
                </a:cubicBezTo>
                <a:cubicBezTo>
                  <a:pt x="144" y="80"/>
                  <a:pt x="144" y="80"/>
                  <a:pt x="144" y="80"/>
                </a:cubicBezTo>
                <a:cubicBezTo>
                  <a:pt x="144" y="84"/>
                  <a:pt x="142" y="88"/>
                  <a:pt x="139" y="92"/>
                </a:cubicBezTo>
                <a:cubicBezTo>
                  <a:pt x="142" y="95"/>
                  <a:pt x="144" y="99"/>
                  <a:pt x="144" y="103"/>
                </a:cubicBezTo>
                <a:cubicBezTo>
                  <a:pt x="144" y="123"/>
                  <a:pt x="144" y="123"/>
                  <a:pt x="144" y="123"/>
                </a:cubicBezTo>
                <a:cubicBezTo>
                  <a:pt x="144" y="128"/>
                  <a:pt x="142" y="132"/>
                  <a:pt x="139" y="135"/>
                </a:cubicBezTo>
                <a:cubicBezTo>
                  <a:pt x="139" y="135"/>
                  <a:pt x="139" y="135"/>
                  <a:pt x="139" y="135"/>
                </a:cubicBezTo>
                <a:cubicBezTo>
                  <a:pt x="136" y="138"/>
                  <a:pt x="132" y="140"/>
                  <a:pt x="127" y="140"/>
                </a:cubicBezTo>
                <a:cubicBezTo>
                  <a:pt x="17" y="140"/>
                  <a:pt x="17" y="140"/>
                  <a:pt x="17" y="140"/>
                </a:cubicBezTo>
                <a:cubicBezTo>
                  <a:pt x="12" y="140"/>
                  <a:pt x="8" y="138"/>
                  <a:pt x="5" y="135"/>
                </a:cubicBezTo>
                <a:cubicBezTo>
                  <a:pt x="5" y="135"/>
                  <a:pt x="5" y="135"/>
                  <a:pt x="5" y="135"/>
                </a:cubicBezTo>
                <a:cubicBezTo>
                  <a:pt x="2" y="132"/>
                  <a:pt x="0" y="128"/>
                  <a:pt x="0" y="12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99"/>
                  <a:pt x="1" y="95"/>
                  <a:pt x="4" y="92"/>
                </a:cubicBezTo>
                <a:cubicBezTo>
                  <a:pt x="1" y="88"/>
                  <a:pt x="0" y="84"/>
                  <a:pt x="0" y="8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6"/>
                  <a:pt x="1" y="52"/>
                  <a:pt x="4" y="49"/>
                </a:cubicBezTo>
                <a:cubicBezTo>
                  <a:pt x="1" y="46"/>
                  <a:pt x="0" y="41"/>
                  <a:pt x="0" y="3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3"/>
                  <a:pt x="2" y="8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8" y="2"/>
                  <a:pt x="12" y="0"/>
                  <a:pt x="17" y="0"/>
                </a:cubicBezTo>
                <a:close/>
                <a:moveTo>
                  <a:pt x="127" y="11"/>
                </a:moveTo>
                <a:cubicBezTo>
                  <a:pt x="127" y="11"/>
                  <a:pt x="127" y="11"/>
                  <a:pt x="12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5" y="11"/>
                  <a:pt x="14" y="12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1" y="14"/>
                  <a:pt x="11" y="16"/>
                  <a:pt x="11" y="1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9"/>
                  <a:pt x="11" y="40"/>
                  <a:pt x="12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4" y="42"/>
                  <a:pt x="15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9" y="43"/>
                  <a:pt x="130" y="42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2" y="40"/>
                  <a:pt x="133" y="39"/>
                  <a:pt x="133" y="37"/>
                </a:cubicBezTo>
                <a:cubicBezTo>
                  <a:pt x="133" y="17"/>
                  <a:pt x="133" y="17"/>
                  <a:pt x="133" y="17"/>
                </a:cubicBezTo>
                <a:cubicBezTo>
                  <a:pt x="133" y="16"/>
                  <a:pt x="132" y="14"/>
                  <a:pt x="131" y="13"/>
                </a:cubicBezTo>
                <a:cubicBezTo>
                  <a:pt x="131" y="13"/>
                  <a:pt x="131" y="13"/>
                  <a:pt x="131" y="13"/>
                </a:cubicBezTo>
                <a:cubicBezTo>
                  <a:pt x="130" y="12"/>
                  <a:pt x="128" y="11"/>
                  <a:pt x="127" y="11"/>
                </a:cubicBezTo>
                <a:close/>
                <a:moveTo>
                  <a:pt x="127" y="54"/>
                </a:moveTo>
                <a:cubicBezTo>
                  <a:pt x="127" y="54"/>
                  <a:pt x="127" y="54"/>
                  <a:pt x="127" y="54"/>
                </a:cubicBezTo>
                <a:cubicBezTo>
                  <a:pt x="127" y="54"/>
                  <a:pt x="127" y="54"/>
                  <a:pt x="12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5" y="54"/>
                  <a:pt x="14" y="55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1" y="57"/>
                  <a:pt x="11" y="59"/>
                  <a:pt x="11" y="60"/>
                </a:cubicBezTo>
                <a:cubicBezTo>
                  <a:pt x="11" y="80"/>
                  <a:pt x="11" y="80"/>
                  <a:pt x="11" y="80"/>
                </a:cubicBezTo>
                <a:cubicBezTo>
                  <a:pt x="11" y="82"/>
                  <a:pt x="11" y="83"/>
                  <a:pt x="12" y="84"/>
                </a:cubicBezTo>
                <a:cubicBezTo>
                  <a:pt x="13" y="84"/>
                  <a:pt x="13" y="84"/>
                  <a:pt x="13" y="84"/>
                </a:cubicBezTo>
                <a:cubicBezTo>
                  <a:pt x="13" y="84"/>
                  <a:pt x="13" y="84"/>
                  <a:pt x="13" y="84"/>
                </a:cubicBezTo>
                <a:cubicBezTo>
                  <a:pt x="14" y="85"/>
                  <a:pt x="15" y="86"/>
                  <a:pt x="17" y="86"/>
                </a:cubicBezTo>
                <a:cubicBezTo>
                  <a:pt x="17" y="86"/>
                  <a:pt x="17" y="86"/>
                  <a:pt x="1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9" y="86"/>
                  <a:pt x="130" y="85"/>
                  <a:pt x="131" y="84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132" y="83"/>
                  <a:pt x="133" y="82"/>
                  <a:pt x="133" y="80"/>
                </a:cubicBezTo>
                <a:cubicBezTo>
                  <a:pt x="133" y="60"/>
                  <a:pt x="133" y="60"/>
                  <a:pt x="133" y="60"/>
                </a:cubicBezTo>
                <a:cubicBezTo>
                  <a:pt x="133" y="59"/>
                  <a:pt x="132" y="57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0" y="55"/>
                  <a:pt x="129" y="54"/>
                  <a:pt x="127" y="54"/>
                </a:cubicBezTo>
                <a:close/>
                <a:moveTo>
                  <a:pt x="127" y="97"/>
                </a:moveTo>
                <a:cubicBezTo>
                  <a:pt x="127" y="97"/>
                  <a:pt x="127" y="97"/>
                  <a:pt x="127" y="97"/>
                </a:cubicBezTo>
                <a:cubicBezTo>
                  <a:pt x="127" y="97"/>
                  <a:pt x="127" y="97"/>
                  <a:pt x="127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15" y="97"/>
                  <a:pt x="14" y="98"/>
                  <a:pt x="13" y="99"/>
                </a:cubicBezTo>
                <a:cubicBezTo>
                  <a:pt x="13" y="99"/>
                  <a:pt x="13" y="99"/>
                  <a:pt x="13" y="99"/>
                </a:cubicBezTo>
                <a:cubicBezTo>
                  <a:pt x="13" y="99"/>
                  <a:pt x="13" y="99"/>
                  <a:pt x="13" y="99"/>
                </a:cubicBezTo>
                <a:cubicBezTo>
                  <a:pt x="11" y="100"/>
                  <a:pt x="11" y="102"/>
                  <a:pt x="11" y="103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4"/>
                  <a:pt x="11" y="126"/>
                  <a:pt x="12" y="127"/>
                </a:cubicBezTo>
                <a:cubicBezTo>
                  <a:pt x="13" y="127"/>
                  <a:pt x="13" y="127"/>
                  <a:pt x="13" y="127"/>
                </a:cubicBezTo>
                <a:cubicBezTo>
                  <a:pt x="13" y="127"/>
                  <a:pt x="13" y="127"/>
                  <a:pt x="13" y="127"/>
                </a:cubicBezTo>
                <a:cubicBezTo>
                  <a:pt x="14" y="128"/>
                  <a:pt x="15" y="129"/>
                  <a:pt x="17" y="129"/>
                </a:cubicBezTo>
                <a:cubicBezTo>
                  <a:pt x="127" y="129"/>
                  <a:pt x="127" y="129"/>
                  <a:pt x="127" y="129"/>
                </a:cubicBezTo>
                <a:cubicBezTo>
                  <a:pt x="128" y="129"/>
                  <a:pt x="130" y="128"/>
                  <a:pt x="131" y="127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32" y="126"/>
                  <a:pt x="133" y="125"/>
                  <a:pt x="133" y="123"/>
                </a:cubicBezTo>
                <a:cubicBezTo>
                  <a:pt x="133" y="103"/>
                  <a:pt x="133" y="103"/>
                  <a:pt x="133" y="103"/>
                </a:cubicBezTo>
                <a:cubicBezTo>
                  <a:pt x="133" y="102"/>
                  <a:pt x="132" y="100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0" y="98"/>
                  <a:pt x="129" y="97"/>
                  <a:pt x="127" y="97"/>
                </a:cubicBezTo>
                <a:close/>
                <a:moveTo>
                  <a:pt x="29" y="17"/>
                </a:moveTo>
                <a:cubicBezTo>
                  <a:pt x="29" y="17"/>
                  <a:pt x="29" y="17"/>
                  <a:pt x="29" y="17"/>
                </a:cubicBezTo>
                <a:cubicBezTo>
                  <a:pt x="32" y="17"/>
                  <a:pt x="34" y="18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8" y="22"/>
                  <a:pt x="39" y="25"/>
                  <a:pt x="39" y="27"/>
                </a:cubicBezTo>
                <a:cubicBezTo>
                  <a:pt x="39" y="30"/>
                  <a:pt x="38" y="32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4" y="36"/>
                  <a:pt x="32" y="37"/>
                  <a:pt x="29" y="37"/>
                </a:cubicBezTo>
                <a:cubicBezTo>
                  <a:pt x="26" y="37"/>
                  <a:pt x="24" y="36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0" y="32"/>
                  <a:pt x="19" y="30"/>
                  <a:pt x="19" y="27"/>
                </a:cubicBezTo>
                <a:cubicBezTo>
                  <a:pt x="19" y="25"/>
                  <a:pt x="20" y="22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4" y="18"/>
                  <a:pt x="26" y="17"/>
                  <a:pt x="29" y="17"/>
                </a:cubicBezTo>
                <a:close/>
                <a:moveTo>
                  <a:pt x="31" y="25"/>
                </a:moveTo>
                <a:cubicBezTo>
                  <a:pt x="31" y="25"/>
                  <a:pt x="31" y="25"/>
                  <a:pt x="31" y="25"/>
                </a:cubicBezTo>
                <a:cubicBezTo>
                  <a:pt x="31" y="24"/>
                  <a:pt x="30" y="24"/>
                  <a:pt x="29" y="24"/>
                </a:cubicBezTo>
                <a:cubicBezTo>
                  <a:pt x="28" y="24"/>
                  <a:pt x="27" y="24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6" y="25"/>
                  <a:pt x="26" y="26"/>
                  <a:pt x="26" y="27"/>
                </a:cubicBezTo>
                <a:cubicBezTo>
                  <a:pt x="26" y="28"/>
                  <a:pt x="26" y="29"/>
                  <a:pt x="27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0"/>
                  <a:pt x="28" y="31"/>
                  <a:pt x="29" y="31"/>
                </a:cubicBezTo>
                <a:cubicBezTo>
                  <a:pt x="30" y="31"/>
                  <a:pt x="31" y="30"/>
                  <a:pt x="31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2" y="29"/>
                  <a:pt x="32" y="28"/>
                  <a:pt x="32" y="27"/>
                </a:cubicBezTo>
                <a:cubicBezTo>
                  <a:pt x="32" y="26"/>
                  <a:pt x="32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lose/>
                <a:moveTo>
                  <a:pt x="29" y="60"/>
                </a:moveTo>
                <a:cubicBezTo>
                  <a:pt x="29" y="60"/>
                  <a:pt x="29" y="60"/>
                  <a:pt x="29" y="60"/>
                </a:cubicBezTo>
                <a:cubicBezTo>
                  <a:pt x="32" y="60"/>
                  <a:pt x="34" y="61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8" y="65"/>
                  <a:pt x="39" y="67"/>
                  <a:pt x="39" y="70"/>
                </a:cubicBezTo>
                <a:cubicBezTo>
                  <a:pt x="39" y="73"/>
                  <a:pt x="38" y="75"/>
                  <a:pt x="36" y="77"/>
                </a:cubicBezTo>
                <a:cubicBezTo>
                  <a:pt x="36" y="77"/>
                  <a:pt x="36" y="77"/>
                  <a:pt x="36" y="77"/>
                </a:cubicBezTo>
                <a:cubicBezTo>
                  <a:pt x="34" y="79"/>
                  <a:pt x="32" y="80"/>
                  <a:pt x="29" y="80"/>
                </a:cubicBezTo>
                <a:cubicBezTo>
                  <a:pt x="26" y="80"/>
                  <a:pt x="24" y="79"/>
                  <a:pt x="22" y="77"/>
                </a:cubicBezTo>
                <a:cubicBezTo>
                  <a:pt x="22" y="77"/>
                  <a:pt x="22" y="77"/>
                  <a:pt x="22" y="77"/>
                </a:cubicBezTo>
                <a:cubicBezTo>
                  <a:pt x="20" y="75"/>
                  <a:pt x="19" y="73"/>
                  <a:pt x="19" y="70"/>
                </a:cubicBezTo>
                <a:cubicBezTo>
                  <a:pt x="19" y="67"/>
                  <a:pt x="20" y="65"/>
                  <a:pt x="22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4" y="61"/>
                  <a:pt x="26" y="60"/>
                  <a:pt x="29" y="60"/>
                </a:cubicBezTo>
                <a:close/>
                <a:moveTo>
                  <a:pt x="31" y="68"/>
                </a:moveTo>
                <a:cubicBezTo>
                  <a:pt x="31" y="68"/>
                  <a:pt x="31" y="68"/>
                  <a:pt x="31" y="68"/>
                </a:cubicBezTo>
                <a:cubicBezTo>
                  <a:pt x="31" y="67"/>
                  <a:pt x="30" y="67"/>
                  <a:pt x="29" y="67"/>
                </a:cubicBezTo>
                <a:cubicBezTo>
                  <a:pt x="28" y="67"/>
                  <a:pt x="27" y="67"/>
                  <a:pt x="27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6" y="68"/>
                  <a:pt x="26" y="69"/>
                  <a:pt x="26" y="70"/>
                </a:cubicBezTo>
                <a:cubicBezTo>
                  <a:pt x="26" y="71"/>
                  <a:pt x="26" y="72"/>
                  <a:pt x="27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7" y="73"/>
                  <a:pt x="28" y="73"/>
                  <a:pt x="29" y="73"/>
                </a:cubicBezTo>
                <a:cubicBezTo>
                  <a:pt x="30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2" y="72"/>
                  <a:pt x="32" y="71"/>
                  <a:pt x="32" y="70"/>
                </a:cubicBezTo>
                <a:cubicBezTo>
                  <a:pt x="32" y="69"/>
                  <a:pt x="32" y="68"/>
                  <a:pt x="31" y="68"/>
                </a:cubicBezTo>
                <a:cubicBezTo>
                  <a:pt x="31" y="68"/>
                  <a:pt x="31" y="68"/>
                  <a:pt x="31" y="68"/>
                </a:cubicBezTo>
                <a:close/>
                <a:moveTo>
                  <a:pt x="31" y="111"/>
                </a:moveTo>
                <a:cubicBezTo>
                  <a:pt x="31" y="111"/>
                  <a:pt x="31" y="111"/>
                  <a:pt x="31" y="111"/>
                </a:cubicBezTo>
                <a:cubicBezTo>
                  <a:pt x="31" y="110"/>
                  <a:pt x="30" y="110"/>
                  <a:pt x="29" y="110"/>
                </a:cubicBezTo>
                <a:cubicBezTo>
                  <a:pt x="28" y="110"/>
                  <a:pt x="27" y="110"/>
                  <a:pt x="27" y="111"/>
                </a:cubicBezTo>
                <a:cubicBezTo>
                  <a:pt x="27" y="111"/>
                  <a:pt x="27" y="111"/>
                  <a:pt x="27" y="111"/>
                </a:cubicBezTo>
                <a:cubicBezTo>
                  <a:pt x="26" y="111"/>
                  <a:pt x="26" y="112"/>
                  <a:pt x="26" y="113"/>
                </a:cubicBezTo>
                <a:cubicBezTo>
                  <a:pt x="26" y="114"/>
                  <a:pt x="26" y="115"/>
                  <a:pt x="27" y="115"/>
                </a:cubicBezTo>
                <a:cubicBezTo>
                  <a:pt x="27" y="115"/>
                  <a:pt x="27" y="115"/>
                  <a:pt x="27" y="115"/>
                </a:cubicBezTo>
                <a:cubicBezTo>
                  <a:pt x="27" y="116"/>
                  <a:pt x="28" y="116"/>
                  <a:pt x="29" y="116"/>
                </a:cubicBezTo>
                <a:cubicBezTo>
                  <a:pt x="30" y="116"/>
                  <a:pt x="31" y="116"/>
                  <a:pt x="31" y="115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2" y="115"/>
                  <a:pt x="32" y="114"/>
                  <a:pt x="32" y="113"/>
                </a:cubicBezTo>
                <a:cubicBezTo>
                  <a:pt x="32" y="112"/>
                  <a:pt x="32" y="111"/>
                  <a:pt x="31" y="111"/>
                </a:cubicBezTo>
                <a:cubicBezTo>
                  <a:pt x="31" y="111"/>
                  <a:pt x="31" y="111"/>
                  <a:pt x="31" y="1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36" name="Oval 8"/>
          <p:cNvSpPr>
            <a:spLocks noChangeArrowheads="1"/>
          </p:cNvSpPr>
          <p:nvPr/>
        </p:nvSpPr>
        <p:spPr bwMode="auto">
          <a:xfrm>
            <a:off x="6227763" y="2077091"/>
            <a:ext cx="387350" cy="38588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4" name="Freeform 36"/>
          <p:cNvSpPr>
            <a:spLocks noEditPoints="1"/>
          </p:cNvSpPr>
          <p:nvPr/>
        </p:nvSpPr>
        <p:spPr bwMode="auto">
          <a:xfrm>
            <a:off x="6308726" y="2158079"/>
            <a:ext cx="225425" cy="223906"/>
          </a:xfrm>
          <a:custGeom>
            <a:avLst/>
            <a:gdLst>
              <a:gd name="T0" fmla="*/ 72 w 144"/>
              <a:gd name="T1" fmla="*/ 34 h 144"/>
              <a:gd name="T2" fmla="*/ 77 w 144"/>
              <a:gd name="T3" fmla="*/ 66 h 144"/>
              <a:gd name="T4" fmla="*/ 66 w 144"/>
              <a:gd name="T5" fmla="*/ 66 h 144"/>
              <a:gd name="T6" fmla="*/ 72 w 144"/>
              <a:gd name="T7" fmla="*/ 0 h 144"/>
              <a:gd name="T8" fmla="*/ 123 w 144"/>
              <a:gd name="T9" fmla="*/ 21 h 144"/>
              <a:gd name="T10" fmla="*/ 123 w 144"/>
              <a:gd name="T11" fmla="*/ 21 h 144"/>
              <a:gd name="T12" fmla="*/ 123 w 144"/>
              <a:gd name="T13" fmla="*/ 123 h 144"/>
              <a:gd name="T14" fmla="*/ 123 w 144"/>
              <a:gd name="T15" fmla="*/ 123 h 144"/>
              <a:gd name="T16" fmla="*/ 72 w 144"/>
              <a:gd name="T17" fmla="*/ 144 h 144"/>
              <a:gd name="T18" fmla="*/ 21 w 144"/>
              <a:gd name="T19" fmla="*/ 123 h 144"/>
              <a:gd name="T20" fmla="*/ 21 w 144"/>
              <a:gd name="T21" fmla="*/ 21 h 144"/>
              <a:gd name="T22" fmla="*/ 21 w 144"/>
              <a:gd name="T23" fmla="*/ 21 h 144"/>
              <a:gd name="T24" fmla="*/ 115 w 144"/>
              <a:gd name="T25" fmla="*/ 29 h 144"/>
              <a:gd name="T26" fmla="*/ 72 w 144"/>
              <a:gd name="T27" fmla="*/ 11 h 144"/>
              <a:gd name="T28" fmla="*/ 29 w 144"/>
              <a:gd name="T29" fmla="*/ 29 h 144"/>
              <a:gd name="T30" fmla="*/ 29 w 144"/>
              <a:gd name="T31" fmla="*/ 115 h 144"/>
              <a:gd name="T32" fmla="*/ 72 w 144"/>
              <a:gd name="T33" fmla="*/ 133 h 144"/>
              <a:gd name="T34" fmla="*/ 115 w 144"/>
              <a:gd name="T35" fmla="*/ 115 h 144"/>
              <a:gd name="T36" fmla="*/ 115 w 144"/>
              <a:gd name="T37" fmla="*/ 29 h 144"/>
              <a:gd name="T38" fmla="*/ 91 w 144"/>
              <a:gd name="T39" fmla="*/ 53 h 144"/>
              <a:gd name="T40" fmla="*/ 91 w 144"/>
              <a:gd name="T41" fmla="*/ 45 h 144"/>
              <a:gd name="T42" fmla="*/ 103 w 144"/>
              <a:gd name="T43" fmla="*/ 51 h 144"/>
              <a:gd name="T44" fmla="*/ 109 w 144"/>
              <a:gd name="T45" fmla="*/ 65 h 144"/>
              <a:gd name="T46" fmla="*/ 109 w 144"/>
              <a:gd name="T47" fmla="*/ 80 h 144"/>
              <a:gd name="T48" fmla="*/ 103 w 144"/>
              <a:gd name="T49" fmla="*/ 93 h 144"/>
              <a:gd name="T50" fmla="*/ 93 w 144"/>
              <a:gd name="T51" fmla="*/ 104 h 144"/>
              <a:gd name="T52" fmla="*/ 79 w 144"/>
              <a:gd name="T53" fmla="*/ 109 h 144"/>
              <a:gd name="T54" fmla="*/ 64 w 144"/>
              <a:gd name="T55" fmla="*/ 109 h 144"/>
              <a:gd name="T56" fmla="*/ 51 w 144"/>
              <a:gd name="T57" fmla="*/ 104 h 144"/>
              <a:gd name="T58" fmla="*/ 40 w 144"/>
              <a:gd name="T59" fmla="*/ 93 h 144"/>
              <a:gd name="T60" fmla="*/ 35 w 144"/>
              <a:gd name="T61" fmla="*/ 80 h 144"/>
              <a:gd name="T62" fmla="*/ 35 w 144"/>
              <a:gd name="T63" fmla="*/ 65 h 144"/>
              <a:gd name="T64" fmla="*/ 40 w 144"/>
              <a:gd name="T65" fmla="*/ 51 h 144"/>
              <a:gd name="T66" fmla="*/ 53 w 144"/>
              <a:gd name="T67" fmla="*/ 45 h 144"/>
              <a:gd name="T68" fmla="*/ 50 w 144"/>
              <a:gd name="T69" fmla="*/ 57 h 144"/>
              <a:gd name="T70" fmla="*/ 46 w 144"/>
              <a:gd name="T71" fmla="*/ 67 h 144"/>
              <a:gd name="T72" fmla="*/ 46 w 144"/>
              <a:gd name="T73" fmla="*/ 78 h 144"/>
              <a:gd name="T74" fmla="*/ 50 w 144"/>
              <a:gd name="T75" fmla="*/ 87 h 144"/>
              <a:gd name="T76" fmla="*/ 57 w 144"/>
              <a:gd name="T77" fmla="*/ 94 h 144"/>
              <a:gd name="T78" fmla="*/ 66 w 144"/>
              <a:gd name="T79" fmla="*/ 99 h 144"/>
              <a:gd name="T80" fmla="*/ 77 w 144"/>
              <a:gd name="T81" fmla="*/ 99 h 144"/>
              <a:gd name="T82" fmla="*/ 87 w 144"/>
              <a:gd name="T83" fmla="*/ 94 h 144"/>
              <a:gd name="T84" fmla="*/ 94 w 144"/>
              <a:gd name="T85" fmla="*/ 87 h 144"/>
              <a:gd name="T86" fmla="*/ 98 w 144"/>
              <a:gd name="T87" fmla="*/ 78 h 144"/>
              <a:gd name="T88" fmla="*/ 98 w 144"/>
              <a:gd name="T89" fmla="*/ 67 h 144"/>
              <a:gd name="T90" fmla="*/ 94 w 144"/>
              <a:gd name="T91" fmla="*/ 5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4" h="144">
                <a:moveTo>
                  <a:pt x="66" y="40"/>
                </a:moveTo>
                <a:cubicBezTo>
                  <a:pt x="66" y="37"/>
                  <a:pt x="69" y="34"/>
                  <a:pt x="72" y="34"/>
                </a:cubicBezTo>
                <a:cubicBezTo>
                  <a:pt x="75" y="34"/>
                  <a:pt x="77" y="37"/>
                  <a:pt x="77" y="40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70"/>
                  <a:pt x="75" y="72"/>
                  <a:pt x="72" y="72"/>
                </a:cubicBezTo>
                <a:cubicBezTo>
                  <a:pt x="69" y="72"/>
                  <a:pt x="66" y="70"/>
                  <a:pt x="66" y="66"/>
                </a:cubicBezTo>
                <a:cubicBezTo>
                  <a:pt x="66" y="40"/>
                  <a:pt x="66" y="40"/>
                  <a:pt x="66" y="40"/>
                </a:cubicBezTo>
                <a:close/>
                <a:moveTo>
                  <a:pt x="72" y="0"/>
                </a:moveTo>
                <a:cubicBezTo>
                  <a:pt x="72" y="0"/>
                  <a:pt x="72" y="0"/>
                  <a:pt x="72" y="0"/>
                </a:cubicBezTo>
                <a:cubicBezTo>
                  <a:pt x="92" y="0"/>
                  <a:pt x="110" y="8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36" y="34"/>
                  <a:pt x="144" y="52"/>
                  <a:pt x="144" y="72"/>
                </a:cubicBezTo>
                <a:cubicBezTo>
                  <a:pt x="144" y="92"/>
                  <a:pt x="136" y="110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10" y="136"/>
                  <a:pt x="92" y="144"/>
                  <a:pt x="72" y="144"/>
                </a:cubicBezTo>
                <a:cubicBezTo>
                  <a:pt x="52" y="144"/>
                  <a:pt x="34" y="136"/>
                  <a:pt x="21" y="123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8" y="110"/>
                  <a:pt x="0" y="92"/>
                  <a:pt x="0" y="72"/>
                </a:cubicBezTo>
                <a:cubicBezTo>
                  <a:pt x="0" y="52"/>
                  <a:pt x="8" y="34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04" y="18"/>
                  <a:pt x="89" y="11"/>
                  <a:pt x="72" y="11"/>
                </a:cubicBezTo>
                <a:cubicBezTo>
                  <a:pt x="55" y="11"/>
                  <a:pt x="40" y="18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18" y="40"/>
                  <a:pt x="11" y="55"/>
                  <a:pt x="11" y="72"/>
                </a:cubicBezTo>
                <a:cubicBezTo>
                  <a:pt x="11" y="89"/>
                  <a:pt x="18" y="104"/>
                  <a:pt x="29" y="115"/>
                </a:cubicBezTo>
                <a:cubicBezTo>
                  <a:pt x="29" y="115"/>
                  <a:pt x="29" y="115"/>
                  <a:pt x="29" y="115"/>
                </a:cubicBezTo>
                <a:cubicBezTo>
                  <a:pt x="40" y="126"/>
                  <a:pt x="55" y="133"/>
                  <a:pt x="72" y="133"/>
                </a:cubicBezTo>
                <a:cubicBezTo>
                  <a:pt x="89" y="133"/>
                  <a:pt x="104" y="126"/>
                  <a:pt x="115" y="115"/>
                </a:cubicBezTo>
                <a:cubicBezTo>
                  <a:pt x="115" y="115"/>
                  <a:pt x="115" y="115"/>
                  <a:pt x="115" y="115"/>
                </a:cubicBezTo>
                <a:cubicBezTo>
                  <a:pt x="126" y="104"/>
                  <a:pt x="133" y="89"/>
                  <a:pt x="133" y="72"/>
                </a:cubicBezTo>
                <a:cubicBezTo>
                  <a:pt x="133" y="55"/>
                  <a:pt x="126" y="40"/>
                  <a:pt x="115" y="29"/>
                </a:cubicBezTo>
                <a:cubicBezTo>
                  <a:pt x="115" y="29"/>
                  <a:pt x="115" y="29"/>
                  <a:pt x="115" y="29"/>
                </a:cubicBezTo>
                <a:close/>
                <a:moveTo>
                  <a:pt x="91" y="53"/>
                </a:moveTo>
                <a:cubicBezTo>
                  <a:pt x="91" y="53"/>
                  <a:pt x="91" y="53"/>
                  <a:pt x="91" y="53"/>
                </a:cubicBezTo>
                <a:cubicBezTo>
                  <a:pt x="89" y="51"/>
                  <a:pt x="89" y="47"/>
                  <a:pt x="91" y="45"/>
                </a:cubicBezTo>
                <a:cubicBezTo>
                  <a:pt x="93" y="43"/>
                  <a:pt x="97" y="43"/>
                  <a:pt x="99" y="45"/>
                </a:cubicBezTo>
                <a:cubicBezTo>
                  <a:pt x="100" y="47"/>
                  <a:pt x="102" y="49"/>
                  <a:pt x="103" y="51"/>
                </a:cubicBezTo>
                <a:cubicBezTo>
                  <a:pt x="105" y="53"/>
                  <a:pt x="106" y="55"/>
                  <a:pt x="107" y="57"/>
                </a:cubicBezTo>
                <a:cubicBezTo>
                  <a:pt x="108" y="60"/>
                  <a:pt x="109" y="62"/>
                  <a:pt x="109" y="65"/>
                </a:cubicBezTo>
                <a:cubicBezTo>
                  <a:pt x="110" y="67"/>
                  <a:pt x="110" y="70"/>
                  <a:pt x="110" y="72"/>
                </a:cubicBezTo>
                <a:cubicBezTo>
                  <a:pt x="110" y="75"/>
                  <a:pt x="110" y="77"/>
                  <a:pt x="109" y="80"/>
                </a:cubicBezTo>
                <a:cubicBezTo>
                  <a:pt x="109" y="82"/>
                  <a:pt x="108" y="85"/>
                  <a:pt x="107" y="87"/>
                </a:cubicBezTo>
                <a:cubicBezTo>
                  <a:pt x="106" y="89"/>
                  <a:pt x="105" y="91"/>
                  <a:pt x="103" y="93"/>
                </a:cubicBezTo>
                <a:cubicBezTo>
                  <a:pt x="102" y="95"/>
                  <a:pt x="100" y="97"/>
                  <a:pt x="99" y="99"/>
                </a:cubicBezTo>
                <a:cubicBezTo>
                  <a:pt x="97" y="101"/>
                  <a:pt x="95" y="102"/>
                  <a:pt x="93" y="104"/>
                </a:cubicBezTo>
                <a:cubicBezTo>
                  <a:pt x="91" y="105"/>
                  <a:pt x="89" y="106"/>
                  <a:pt x="87" y="107"/>
                </a:cubicBezTo>
                <a:cubicBezTo>
                  <a:pt x="84" y="108"/>
                  <a:pt x="82" y="109"/>
                  <a:pt x="79" y="109"/>
                </a:cubicBezTo>
                <a:cubicBezTo>
                  <a:pt x="77" y="110"/>
                  <a:pt x="74" y="110"/>
                  <a:pt x="72" y="110"/>
                </a:cubicBezTo>
                <a:cubicBezTo>
                  <a:pt x="69" y="110"/>
                  <a:pt x="67" y="110"/>
                  <a:pt x="64" y="109"/>
                </a:cubicBezTo>
                <a:cubicBezTo>
                  <a:pt x="62" y="109"/>
                  <a:pt x="59" y="108"/>
                  <a:pt x="57" y="107"/>
                </a:cubicBezTo>
                <a:cubicBezTo>
                  <a:pt x="55" y="106"/>
                  <a:pt x="53" y="105"/>
                  <a:pt x="51" y="104"/>
                </a:cubicBezTo>
                <a:cubicBezTo>
                  <a:pt x="49" y="102"/>
                  <a:pt x="47" y="101"/>
                  <a:pt x="45" y="99"/>
                </a:cubicBezTo>
                <a:cubicBezTo>
                  <a:pt x="43" y="97"/>
                  <a:pt x="42" y="95"/>
                  <a:pt x="40" y="93"/>
                </a:cubicBezTo>
                <a:cubicBezTo>
                  <a:pt x="39" y="91"/>
                  <a:pt x="38" y="89"/>
                  <a:pt x="37" y="87"/>
                </a:cubicBezTo>
                <a:cubicBezTo>
                  <a:pt x="36" y="85"/>
                  <a:pt x="35" y="82"/>
                  <a:pt x="35" y="80"/>
                </a:cubicBezTo>
                <a:cubicBezTo>
                  <a:pt x="34" y="77"/>
                  <a:pt x="34" y="75"/>
                  <a:pt x="34" y="72"/>
                </a:cubicBezTo>
                <a:cubicBezTo>
                  <a:pt x="34" y="70"/>
                  <a:pt x="34" y="67"/>
                  <a:pt x="35" y="65"/>
                </a:cubicBezTo>
                <a:cubicBezTo>
                  <a:pt x="35" y="62"/>
                  <a:pt x="36" y="60"/>
                  <a:pt x="37" y="57"/>
                </a:cubicBezTo>
                <a:cubicBezTo>
                  <a:pt x="38" y="55"/>
                  <a:pt x="39" y="53"/>
                  <a:pt x="40" y="51"/>
                </a:cubicBezTo>
                <a:cubicBezTo>
                  <a:pt x="42" y="49"/>
                  <a:pt x="43" y="47"/>
                  <a:pt x="45" y="45"/>
                </a:cubicBezTo>
                <a:cubicBezTo>
                  <a:pt x="47" y="43"/>
                  <a:pt x="51" y="43"/>
                  <a:pt x="53" y="45"/>
                </a:cubicBezTo>
                <a:cubicBezTo>
                  <a:pt x="55" y="47"/>
                  <a:pt x="55" y="51"/>
                  <a:pt x="53" y="53"/>
                </a:cubicBezTo>
                <a:cubicBezTo>
                  <a:pt x="52" y="54"/>
                  <a:pt x="51" y="56"/>
                  <a:pt x="50" y="57"/>
                </a:cubicBezTo>
                <a:cubicBezTo>
                  <a:pt x="49" y="59"/>
                  <a:pt x="48" y="60"/>
                  <a:pt x="47" y="62"/>
                </a:cubicBezTo>
                <a:cubicBezTo>
                  <a:pt x="46" y="63"/>
                  <a:pt x="46" y="65"/>
                  <a:pt x="46" y="67"/>
                </a:cubicBezTo>
                <a:cubicBezTo>
                  <a:pt x="45" y="68"/>
                  <a:pt x="45" y="70"/>
                  <a:pt x="45" y="72"/>
                </a:cubicBezTo>
                <a:cubicBezTo>
                  <a:pt x="45" y="74"/>
                  <a:pt x="45" y="76"/>
                  <a:pt x="46" y="78"/>
                </a:cubicBezTo>
                <a:cubicBezTo>
                  <a:pt x="46" y="79"/>
                  <a:pt x="46" y="81"/>
                  <a:pt x="47" y="83"/>
                </a:cubicBezTo>
                <a:cubicBezTo>
                  <a:pt x="48" y="84"/>
                  <a:pt x="49" y="86"/>
                  <a:pt x="50" y="87"/>
                </a:cubicBezTo>
                <a:cubicBezTo>
                  <a:pt x="51" y="89"/>
                  <a:pt x="52" y="90"/>
                  <a:pt x="53" y="91"/>
                </a:cubicBezTo>
                <a:cubicBezTo>
                  <a:pt x="54" y="92"/>
                  <a:pt x="55" y="93"/>
                  <a:pt x="57" y="94"/>
                </a:cubicBezTo>
                <a:cubicBezTo>
                  <a:pt x="58" y="95"/>
                  <a:pt x="60" y="96"/>
                  <a:pt x="61" y="97"/>
                </a:cubicBezTo>
                <a:cubicBezTo>
                  <a:pt x="63" y="98"/>
                  <a:pt x="65" y="98"/>
                  <a:pt x="66" y="99"/>
                </a:cubicBezTo>
                <a:cubicBezTo>
                  <a:pt x="68" y="99"/>
                  <a:pt x="70" y="99"/>
                  <a:pt x="72" y="99"/>
                </a:cubicBezTo>
                <a:cubicBezTo>
                  <a:pt x="74" y="99"/>
                  <a:pt x="76" y="99"/>
                  <a:pt x="77" y="99"/>
                </a:cubicBezTo>
                <a:cubicBezTo>
                  <a:pt x="79" y="98"/>
                  <a:pt x="81" y="98"/>
                  <a:pt x="82" y="97"/>
                </a:cubicBezTo>
                <a:cubicBezTo>
                  <a:pt x="84" y="96"/>
                  <a:pt x="85" y="95"/>
                  <a:pt x="87" y="94"/>
                </a:cubicBezTo>
                <a:cubicBezTo>
                  <a:pt x="88" y="93"/>
                  <a:pt x="90" y="92"/>
                  <a:pt x="91" y="91"/>
                </a:cubicBezTo>
                <a:cubicBezTo>
                  <a:pt x="92" y="90"/>
                  <a:pt x="93" y="89"/>
                  <a:pt x="94" y="87"/>
                </a:cubicBezTo>
                <a:cubicBezTo>
                  <a:pt x="95" y="86"/>
                  <a:pt x="96" y="84"/>
                  <a:pt x="97" y="83"/>
                </a:cubicBezTo>
                <a:cubicBezTo>
                  <a:pt x="97" y="81"/>
                  <a:pt x="98" y="79"/>
                  <a:pt x="98" y="78"/>
                </a:cubicBezTo>
                <a:cubicBezTo>
                  <a:pt x="99" y="76"/>
                  <a:pt x="99" y="74"/>
                  <a:pt x="99" y="72"/>
                </a:cubicBezTo>
                <a:cubicBezTo>
                  <a:pt x="99" y="70"/>
                  <a:pt x="99" y="68"/>
                  <a:pt x="98" y="67"/>
                </a:cubicBezTo>
                <a:cubicBezTo>
                  <a:pt x="98" y="65"/>
                  <a:pt x="97" y="63"/>
                  <a:pt x="97" y="62"/>
                </a:cubicBezTo>
                <a:cubicBezTo>
                  <a:pt x="96" y="60"/>
                  <a:pt x="95" y="59"/>
                  <a:pt x="94" y="57"/>
                </a:cubicBezTo>
                <a:cubicBezTo>
                  <a:pt x="93" y="56"/>
                  <a:pt x="92" y="54"/>
                  <a:pt x="91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470400" y="2464560"/>
            <a:ext cx="1492250" cy="1765845"/>
            <a:chOff x="4470400" y="2463800"/>
            <a:chExt cx="1492250" cy="1765300"/>
          </a:xfrm>
        </p:grpSpPr>
        <p:sp>
          <p:nvSpPr>
            <p:cNvPr id="22540" name="Freeform 12"/>
            <p:cNvSpPr>
              <a:spLocks noEditPoints="1"/>
            </p:cNvSpPr>
            <p:nvPr/>
          </p:nvSpPr>
          <p:spPr bwMode="auto">
            <a:xfrm>
              <a:off x="4470400" y="2463800"/>
              <a:ext cx="1492250" cy="1765300"/>
            </a:xfrm>
            <a:custGeom>
              <a:avLst/>
              <a:gdLst>
                <a:gd name="T0" fmla="*/ 834 w 957"/>
                <a:gd name="T1" fmla="*/ 1132 h 1132"/>
                <a:gd name="T2" fmla="*/ 116 w 957"/>
                <a:gd name="T3" fmla="*/ 1132 h 1132"/>
                <a:gd name="T4" fmla="*/ 20 w 957"/>
                <a:gd name="T5" fmla="*/ 1083 h 1132"/>
                <a:gd name="T6" fmla="*/ 19 w 957"/>
                <a:gd name="T7" fmla="*/ 980 h 1132"/>
                <a:gd name="T8" fmla="*/ 77 w 957"/>
                <a:gd name="T9" fmla="*/ 889 h 1132"/>
                <a:gd name="T10" fmla="*/ 210 w 957"/>
                <a:gd name="T11" fmla="*/ 685 h 1132"/>
                <a:gd name="T12" fmla="*/ 339 w 957"/>
                <a:gd name="T13" fmla="*/ 487 h 1132"/>
                <a:gd name="T14" fmla="*/ 339 w 957"/>
                <a:gd name="T15" fmla="*/ 118 h 1132"/>
                <a:gd name="T16" fmla="*/ 302 w 957"/>
                <a:gd name="T17" fmla="*/ 61 h 1132"/>
                <a:gd name="T18" fmla="*/ 364 w 957"/>
                <a:gd name="T19" fmla="*/ 0 h 1132"/>
                <a:gd name="T20" fmla="*/ 585 w 957"/>
                <a:gd name="T21" fmla="*/ 0 h 1132"/>
                <a:gd name="T22" fmla="*/ 646 w 957"/>
                <a:gd name="T23" fmla="*/ 61 h 1132"/>
                <a:gd name="T24" fmla="*/ 610 w 957"/>
                <a:gd name="T25" fmla="*/ 118 h 1132"/>
                <a:gd name="T26" fmla="*/ 610 w 957"/>
                <a:gd name="T27" fmla="*/ 487 h 1132"/>
                <a:gd name="T28" fmla="*/ 741 w 957"/>
                <a:gd name="T29" fmla="*/ 685 h 1132"/>
                <a:gd name="T30" fmla="*/ 875 w 957"/>
                <a:gd name="T31" fmla="*/ 889 h 1132"/>
                <a:gd name="T32" fmla="*/ 927 w 957"/>
                <a:gd name="T33" fmla="*/ 970 h 1132"/>
                <a:gd name="T34" fmla="*/ 935 w 957"/>
                <a:gd name="T35" fmla="*/ 1076 h 1132"/>
                <a:gd name="T36" fmla="*/ 834 w 957"/>
                <a:gd name="T37" fmla="*/ 1132 h 1132"/>
                <a:gd name="T38" fmla="*/ 364 w 957"/>
                <a:gd name="T39" fmla="*/ 50 h 1132"/>
                <a:gd name="T40" fmla="*/ 352 w 957"/>
                <a:gd name="T41" fmla="*/ 61 h 1132"/>
                <a:gd name="T42" fmla="*/ 364 w 957"/>
                <a:gd name="T43" fmla="*/ 73 h 1132"/>
                <a:gd name="T44" fmla="*/ 389 w 957"/>
                <a:gd name="T45" fmla="*/ 73 h 1132"/>
                <a:gd name="T46" fmla="*/ 389 w 957"/>
                <a:gd name="T47" fmla="*/ 502 h 1132"/>
                <a:gd name="T48" fmla="*/ 385 w 957"/>
                <a:gd name="T49" fmla="*/ 509 h 1132"/>
                <a:gd name="T50" fmla="*/ 252 w 957"/>
                <a:gd name="T51" fmla="*/ 713 h 1132"/>
                <a:gd name="T52" fmla="*/ 119 w 957"/>
                <a:gd name="T53" fmla="*/ 917 h 1132"/>
                <a:gd name="T54" fmla="*/ 62 w 957"/>
                <a:gd name="T55" fmla="*/ 1005 h 1132"/>
                <a:gd name="T56" fmla="*/ 63 w 957"/>
                <a:gd name="T57" fmla="*/ 1058 h 1132"/>
                <a:gd name="T58" fmla="*/ 116 w 957"/>
                <a:gd name="T59" fmla="*/ 1082 h 1132"/>
                <a:gd name="T60" fmla="*/ 834 w 957"/>
                <a:gd name="T61" fmla="*/ 1082 h 1132"/>
                <a:gd name="T62" fmla="*/ 891 w 957"/>
                <a:gd name="T63" fmla="*/ 1051 h 1132"/>
                <a:gd name="T64" fmla="*/ 884 w 957"/>
                <a:gd name="T65" fmla="*/ 997 h 1132"/>
                <a:gd name="T66" fmla="*/ 833 w 957"/>
                <a:gd name="T67" fmla="*/ 917 h 1132"/>
                <a:gd name="T68" fmla="*/ 699 w 957"/>
                <a:gd name="T69" fmla="*/ 713 h 1132"/>
                <a:gd name="T70" fmla="*/ 564 w 957"/>
                <a:gd name="T71" fmla="*/ 509 h 1132"/>
                <a:gd name="T72" fmla="*/ 559 w 957"/>
                <a:gd name="T73" fmla="*/ 502 h 1132"/>
                <a:gd name="T74" fmla="*/ 559 w 957"/>
                <a:gd name="T75" fmla="*/ 73 h 1132"/>
                <a:gd name="T76" fmla="*/ 585 w 957"/>
                <a:gd name="T77" fmla="*/ 73 h 1132"/>
                <a:gd name="T78" fmla="*/ 596 w 957"/>
                <a:gd name="T79" fmla="*/ 61 h 1132"/>
                <a:gd name="T80" fmla="*/ 585 w 957"/>
                <a:gd name="T81" fmla="*/ 50 h 1132"/>
                <a:gd name="T82" fmla="*/ 364 w 957"/>
                <a:gd name="T83" fmla="*/ 5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57" h="1132">
                  <a:moveTo>
                    <a:pt x="834" y="1132"/>
                  </a:moveTo>
                  <a:cubicBezTo>
                    <a:pt x="116" y="1132"/>
                    <a:pt x="116" y="1132"/>
                    <a:pt x="116" y="1132"/>
                  </a:cubicBezTo>
                  <a:cubicBezTo>
                    <a:pt x="57" y="1132"/>
                    <a:pt x="30" y="1102"/>
                    <a:pt x="20" y="1083"/>
                  </a:cubicBezTo>
                  <a:cubicBezTo>
                    <a:pt x="0" y="1048"/>
                    <a:pt x="5" y="1004"/>
                    <a:pt x="19" y="980"/>
                  </a:cubicBezTo>
                  <a:cubicBezTo>
                    <a:pt x="23" y="972"/>
                    <a:pt x="42" y="943"/>
                    <a:pt x="77" y="889"/>
                  </a:cubicBezTo>
                  <a:cubicBezTo>
                    <a:pt x="108" y="841"/>
                    <a:pt x="153" y="772"/>
                    <a:pt x="210" y="685"/>
                  </a:cubicBezTo>
                  <a:cubicBezTo>
                    <a:pt x="269" y="594"/>
                    <a:pt x="324" y="510"/>
                    <a:pt x="339" y="487"/>
                  </a:cubicBezTo>
                  <a:cubicBezTo>
                    <a:pt x="339" y="118"/>
                    <a:pt x="339" y="118"/>
                    <a:pt x="339" y="118"/>
                  </a:cubicBezTo>
                  <a:cubicBezTo>
                    <a:pt x="317" y="108"/>
                    <a:pt x="302" y="87"/>
                    <a:pt x="302" y="61"/>
                  </a:cubicBezTo>
                  <a:cubicBezTo>
                    <a:pt x="302" y="27"/>
                    <a:pt x="330" y="0"/>
                    <a:pt x="364" y="0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619" y="0"/>
                    <a:pt x="646" y="27"/>
                    <a:pt x="646" y="61"/>
                  </a:cubicBezTo>
                  <a:cubicBezTo>
                    <a:pt x="646" y="87"/>
                    <a:pt x="631" y="108"/>
                    <a:pt x="610" y="118"/>
                  </a:cubicBezTo>
                  <a:cubicBezTo>
                    <a:pt x="610" y="487"/>
                    <a:pt x="610" y="487"/>
                    <a:pt x="610" y="487"/>
                  </a:cubicBezTo>
                  <a:cubicBezTo>
                    <a:pt x="625" y="510"/>
                    <a:pt x="681" y="594"/>
                    <a:pt x="741" y="685"/>
                  </a:cubicBezTo>
                  <a:cubicBezTo>
                    <a:pt x="797" y="771"/>
                    <a:pt x="842" y="840"/>
                    <a:pt x="875" y="889"/>
                  </a:cubicBezTo>
                  <a:cubicBezTo>
                    <a:pt x="900" y="929"/>
                    <a:pt x="918" y="956"/>
                    <a:pt x="927" y="970"/>
                  </a:cubicBezTo>
                  <a:cubicBezTo>
                    <a:pt x="957" y="1020"/>
                    <a:pt x="945" y="1058"/>
                    <a:pt x="935" y="1076"/>
                  </a:cubicBezTo>
                  <a:cubicBezTo>
                    <a:pt x="914" y="1113"/>
                    <a:pt x="868" y="1132"/>
                    <a:pt x="834" y="1132"/>
                  </a:cubicBezTo>
                  <a:close/>
                  <a:moveTo>
                    <a:pt x="364" y="50"/>
                  </a:moveTo>
                  <a:cubicBezTo>
                    <a:pt x="357" y="50"/>
                    <a:pt x="352" y="55"/>
                    <a:pt x="352" y="61"/>
                  </a:cubicBezTo>
                  <a:cubicBezTo>
                    <a:pt x="352" y="68"/>
                    <a:pt x="357" y="73"/>
                    <a:pt x="364" y="73"/>
                  </a:cubicBezTo>
                  <a:cubicBezTo>
                    <a:pt x="389" y="73"/>
                    <a:pt x="389" y="73"/>
                    <a:pt x="389" y="73"/>
                  </a:cubicBezTo>
                  <a:cubicBezTo>
                    <a:pt x="389" y="502"/>
                    <a:pt x="389" y="502"/>
                    <a:pt x="389" y="502"/>
                  </a:cubicBezTo>
                  <a:cubicBezTo>
                    <a:pt x="385" y="509"/>
                    <a:pt x="385" y="509"/>
                    <a:pt x="385" y="509"/>
                  </a:cubicBezTo>
                  <a:cubicBezTo>
                    <a:pt x="385" y="509"/>
                    <a:pt x="322" y="605"/>
                    <a:pt x="252" y="713"/>
                  </a:cubicBezTo>
                  <a:cubicBezTo>
                    <a:pt x="195" y="799"/>
                    <a:pt x="150" y="868"/>
                    <a:pt x="119" y="917"/>
                  </a:cubicBezTo>
                  <a:cubicBezTo>
                    <a:pt x="77" y="982"/>
                    <a:pt x="65" y="1001"/>
                    <a:pt x="62" y="1005"/>
                  </a:cubicBezTo>
                  <a:cubicBezTo>
                    <a:pt x="56" y="1015"/>
                    <a:pt x="53" y="1040"/>
                    <a:pt x="63" y="1058"/>
                  </a:cubicBezTo>
                  <a:cubicBezTo>
                    <a:pt x="72" y="1074"/>
                    <a:pt x="90" y="1082"/>
                    <a:pt x="116" y="1082"/>
                  </a:cubicBezTo>
                  <a:cubicBezTo>
                    <a:pt x="834" y="1082"/>
                    <a:pt x="834" y="1082"/>
                    <a:pt x="834" y="1082"/>
                  </a:cubicBezTo>
                  <a:cubicBezTo>
                    <a:pt x="853" y="1082"/>
                    <a:pt x="880" y="1070"/>
                    <a:pt x="891" y="1051"/>
                  </a:cubicBezTo>
                  <a:cubicBezTo>
                    <a:pt x="899" y="1036"/>
                    <a:pt x="897" y="1018"/>
                    <a:pt x="884" y="997"/>
                  </a:cubicBezTo>
                  <a:cubicBezTo>
                    <a:pt x="875" y="982"/>
                    <a:pt x="858" y="955"/>
                    <a:pt x="833" y="917"/>
                  </a:cubicBezTo>
                  <a:cubicBezTo>
                    <a:pt x="800" y="867"/>
                    <a:pt x="755" y="798"/>
                    <a:pt x="699" y="713"/>
                  </a:cubicBezTo>
                  <a:cubicBezTo>
                    <a:pt x="628" y="606"/>
                    <a:pt x="564" y="510"/>
                    <a:pt x="564" y="509"/>
                  </a:cubicBezTo>
                  <a:cubicBezTo>
                    <a:pt x="559" y="502"/>
                    <a:pt x="559" y="502"/>
                    <a:pt x="559" y="502"/>
                  </a:cubicBezTo>
                  <a:cubicBezTo>
                    <a:pt x="559" y="73"/>
                    <a:pt x="559" y="73"/>
                    <a:pt x="559" y="73"/>
                  </a:cubicBezTo>
                  <a:cubicBezTo>
                    <a:pt x="585" y="73"/>
                    <a:pt x="585" y="73"/>
                    <a:pt x="585" y="73"/>
                  </a:cubicBezTo>
                  <a:cubicBezTo>
                    <a:pt x="591" y="73"/>
                    <a:pt x="596" y="68"/>
                    <a:pt x="596" y="61"/>
                  </a:cubicBezTo>
                  <a:cubicBezTo>
                    <a:pt x="596" y="55"/>
                    <a:pt x="591" y="50"/>
                    <a:pt x="585" y="50"/>
                  </a:cubicBezTo>
                  <a:lnTo>
                    <a:pt x="364" y="5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41" name="Freeform 13"/>
            <p:cNvSpPr/>
            <p:nvPr/>
          </p:nvSpPr>
          <p:spPr bwMode="auto">
            <a:xfrm>
              <a:off x="4979988" y="2501900"/>
              <a:ext cx="458788" cy="733425"/>
            </a:xfrm>
            <a:custGeom>
              <a:avLst/>
              <a:gdLst>
                <a:gd name="T0" fmla="*/ 258 w 294"/>
                <a:gd name="T1" fmla="*/ 0 h 470"/>
                <a:gd name="T2" fmla="*/ 37 w 294"/>
                <a:gd name="T3" fmla="*/ 0 h 470"/>
                <a:gd name="T4" fmla="*/ 0 w 294"/>
                <a:gd name="T5" fmla="*/ 36 h 470"/>
                <a:gd name="T6" fmla="*/ 37 w 294"/>
                <a:gd name="T7" fmla="*/ 73 h 470"/>
                <a:gd name="T8" fmla="*/ 37 w 294"/>
                <a:gd name="T9" fmla="*/ 470 h 470"/>
                <a:gd name="T10" fmla="*/ 258 w 294"/>
                <a:gd name="T11" fmla="*/ 470 h 470"/>
                <a:gd name="T12" fmla="*/ 258 w 294"/>
                <a:gd name="T13" fmla="*/ 73 h 470"/>
                <a:gd name="T14" fmla="*/ 294 w 294"/>
                <a:gd name="T15" fmla="*/ 36 h 470"/>
                <a:gd name="T16" fmla="*/ 258 w 294"/>
                <a:gd name="T17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4" h="470">
                  <a:moveTo>
                    <a:pt x="258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7"/>
                    <a:pt x="16" y="73"/>
                    <a:pt x="37" y="73"/>
                  </a:cubicBezTo>
                  <a:cubicBezTo>
                    <a:pt x="37" y="470"/>
                    <a:pt x="37" y="470"/>
                    <a:pt x="37" y="470"/>
                  </a:cubicBezTo>
                  <a:cubicBezTo>
                    <a:pt x="258" y="470"/>
                    <a:pt x="258" y="470"/>
                    <a:pt x="258" y="470"/>
                  </a:cubicBezTo>
                  <a:cubicBezTo>
                    <a:pt x="258" y="73"/>
                    <a:pt x="258" y="73"/>
                    <a:pt x="258" y="73"/>
                  </a:cubicBezTo>
                  <a:cubicBezTo>
                    <a:pt x="278" y="73"/>
                    <a:pt x="294" y="57"/>
                    <a:pt x="294" y="36"/>
                  </a:cubicBezTo>
                  <a:cubicBezTo>
                    <a:pt x="294" y="16"/>
                    <a:pt x="278" y="0"/>
                    <a:pt x="2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42" name="Freeform 14"/>
            <p:cNvSpPr/>
            <p:nvPr/>
          </p:nvSpPr>
          <p:spPr bwMode="auto">
            <a:xfrm>
              <a:off x="4830763" y="3235325"/>
              <a:ext cx="762000" cy="319087"/>
            </a:xfrm>
            <a:custGeom>
              <a:avLst/>
              <a:gdLst>
                <a:gd name="T0" fmla="*/ 489 w 489"/>
                <a:gd name="T1" fmla="*/ 204 h 204"/>
                <a:gd name="T2" fmla="*/ 354 w 489"/>
                <a:gd name="T3" fmla="*/ 0 h 204"/>
                <a:gd name="T4" fmla="*/ 133 w 489"/>
                <a:gd name="T5" fmla="*/ 0 h 204"/>
                <a:gd name="T6" fmla="*/ 0 w 489"/>
                <a:gd name="T7" fmla="*/ 204 h 204"/>
                <a:gd name="T8" fmla="*/ 489 w 489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204">
                  <a:moveTo>
                    <a:pt x="489" y="204"/>
                  </a:moveTo>
                  <a:cubicBezTo>
                    <a:pt x="417" y="96"/>
                    <a:pt x="354" y="0"/>
                    <a:pt x="35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0"/>
                    <a:pt x="70" y="96"/>
                    <a:pt x="0" y="204"/>
                  </a:cubicBezTo>
                  <a:lnTo>
                    <a:pt x="489" y="2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43" name="Freeform 15"/>
            <p:cNvSpPr/>
            <p:nvPr/>
          </p:nvSpPr>
          <p:spPr bwMode="auto">
            <a:xfrm>
              <a:off x="4622800" y="3554413"/>
              <a:ext cx="1179513" cy="317500"/>
            </a:xfrm>
            <a:custGeom>
              <a:avLst/>
              <a:gdLst>
                <a:gd name="T0" fmla="*/ 0 w 756"/>
                <a:gd name="T1" fmla="*/ 204 h 204"/>
                <a:gd name="T2" fmla="*/ 756 w 756"/>
                <a:gd name="T3" fmla="*/ 204 h 204"/>
                <a:gd name="T4" fmla="*/ 622 w 756"/>
                <a:gd name="T5" fmla="*/ 0 h 204"/>
                <a:gd name="T6" fmla="*/ 133 w 756"/>
                <a:gd name="T7" fmla="*/ 0 h 204"/>
                <a:gd name="T8" fmla="*/ 0 w 756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204">
                  <a:moveTo>
                    <a:pt x="0" y="204"/>
                  </a:moveTo>
                  <a:cubicBezTo>
                    <a:pt x="756" y="204"/>
                    <a:pt x="756" y="204"/>
                    <a:pt x="756" y="204"/>
                  </a:cubicBezTo>
                  <a:cubicBezTo>
                    <a:pt x="718" y="147"/>
                    <a:pt x="669" y="71"/>
                    <a:pt x="62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86" y="71"/>
                    <a:pt x="37" y="147"/>
                    <a:pt x="0" y="20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44" name="Freeform 16"/>
            <p:cNvSpPr/>
            <p:nvPr/>
          </p:nvSpPr>
          <p:spPr bwMode="auto">
            <a:xfrm>
              <a:off x="4506913" y="3871913"/>
              <a:ext cx="1449388" cy="317500"/>
            </a:xfrm>
            <a:custGeom>
              <a:avLst/>
              <a:gdLst>
                <a:gd name="T0" fmla="*/ 882 w 930"/>
                <a:gd name="T1" fmla="*/ 80 h 204"/>
                <a:gd name="T2" fmla="*/ 831 w 930"/>
                <a:gd name="T3" fmla="*/ 0 h 204"/>
                <a:gd name="T4" fmla="*/ 75 w 930"/>
                <a:gd name="T5" fmla="*/ 0 h 204"/>
                <a:gd name="T6" fmla="*/ 17 w 930"/>
                <a:gd name="T7" fmla="*/ 89 h 204"/>
                <a:gd name="T8" fmla="*/ 93 w 930"/>
                <a:gd name="T9" fmla="*/ 204 h 204"/>
                <a:gd name="T10" fmla="*/ 811 w 930"/>
                <a:gd name="T11" fmla="*/ 204 h 204"/>
                <a:gd name="T12" fmla="*/ 882 w 930"/>
                <a:gd name="T13" fmla="*/ 8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0" h="204">
                  <a:moveTo>
                    <a:pt x="882" y="80"/>
                  </a:moveTo>
                  <a:cubicBezTo>
                    <a:pt x="873" y="65"/>
                    <a:pt x="854" y="36"/>
                    <a:pt x="83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44" y="48"/>
                    <a:pt x="22" y="82"/>
                    <a:pt x="17" y="89"/>
                  </a:cubicBezTo>
                  <a:cubicBezTo>
                    <a:pt x="0" y="120"/>
                    <a:pt x="1" y="204"/>
                    <a:pt x="93" y="204"/>
                  </a:cubicBezTo>
                  <a:cubicBezTo>
                    <a:pt x="186" y="204"/>
                    <a:pt x="766" y="204"/>
                    <a:pt x="811" y="204"/>
                  </a:cubicBezTo>
                  <a:cubicBezTo>
                    <a:pt x="857" y="204"/>
                    <a:pt x="930" y="159"/>
                    <a:pt x="882" y="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545" name="Oval 17"/>
          <p:cNvSpPr>
            <a:spLocks noChangeArrowheads="1"/>
          </p:cNvSpPr>
          <p:nvPr/>
        </p:nvSpPr>
        <p:spPr bwMode="auto">
          <a:xfrm>
            <a:off x="5199063" y="2751988"/>
            <a:ext cx="111125" cy="10957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46" name="Oval 18"/>
          <p:cNvSpPr>
            <a:spLocks noChangeArrowheads="1"/>
          </p:cNvSpPr>
          <p:nvPr/>
        </p:nvSpPr>
        <p:spPr bwMode="auto">
          <a:xfrm>
            <a:off x="5049838" y="2254946"/>
            <a:ext cx="107950" cy="10957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47" name="Oval 19"/>
          <p:cNvSpPr>
            <a:spLocks noChangeArrowheads="1"/>
          </p:cNvSpPr>
          <p:nvPr/>
        </p:nvSpPr>
        <p:spPr bwMode="auto">
          <a:xfrm>
            <a:off x="5240338" y="2121555"/>
            <a:ext cx="76200" cy="7463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48" name="Oval 20"/>
          <p:cNvSpPr>
            <a:spLocks noChangeArrowheads="1"/>
          </p:cNvSpPr>
          <p:nvPr/>
        </p:nvSpPr>
        <p:spPr bwMode="auto">
          <a:xfrm>
            <a:off x="5118100" y="1996105"/>
            <a:ext cx="90488" cy="9210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49" name="Oval 21"/>
          <p:cNvSpPr>
            <a:spLocks noChangeArrowheads="1"/>
          </p:cNvSpPr>
          <p:nvPr/>
        </p:nvSpPr>
        <p:spPr bwMode="auto">
          <a:xfrm>
            <a:off x="5126038" y="2987010"/>
            <a:ext cx="65088" cy="6510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5" name="Freeform 37"/>
          <p:cNvSpPr>
            <a:spLocks noEditPoints="1"/>
          </p:cNvSpPr>
          <p:nvPr/>
        </p:nvSpPr>
        <p:spPr bwMode="auto">
          <a:xfrm>
            <a:off x="5130800" y="3947743"/>
            <a:ext cx="165100" cy="165151"/>
          </a:xfrm>
          <a:custGeom>
            <a:avLst/>
            <a:gdLst>
              <a:gd name="T0" fmla="*/ 105 w 106"/>
              <a:gd name="T1" fmla="*/ 11 h 106"/>
              <a:gd name="T2" fmla="*/ 90 w 106"/>
              <a:gd name="T3" fmla="*/ 34 h 106"/>
              <a:gd name="T4" fmla="*/ 86 w 106"/>
              <a:gd name="T5" fmla="*/ 34 h 106"/>
              <a:gd name="T6" fmla="*/ 62 w 106"/>
              <a:gd name="T7" fmla="*/ 50 h 106"/>
              <a:gd name="T8" fmla="*/ 76 w 106"/>
              <a:gd name="T9" fmla="*/ 66 h 106"/>
              <a:gd name="T10" fmla="*/ 70 w 106"/>
              <a:gd name="T11" fmla="*/ 75 h 106"/>
              <a:gd name="T12" fmla="*/ 60 w 106"/>
              <a:gd name="T13" fmla="*/ 76 h 106"/>
              <a:gd name="T14" fmla="*/ 26 w 106"/>
              <a:gd name="T15" fmla="*/ 106 h 106"/>
              <a:gd name="T16" fmla="*/ 18 w 106"/>
              <a:gd name="T17" fmla="*/ 103 h 106"/>
              <a:gd name="T18" fmla="*/ 0 w 106"/>
              <a:gd name="T19" fmla="*/ 81 h 106"/>
              <a:gd name="T20" fmla="*/ 0 w 106"/>
              <a:gd name="T21" fmla="*/ 80 h 106"/>
              <a:gd name="T22" fmla="*/ 30 w 106"/>
              <a:gd name="T23" fmla="*/ 46 h 106"/>
              <a:gd name="T24" fmla="*/ 31 w 106"/>
              <a:gd name="T25" fmla="*/ 36 h 106"/>
              <a:gd name="T26" fmla="*/ 40 w 106"/>
              <a:gd name="T27" fmla="*/ 30 h 106"/>
              <a:gd name="T28" fmla="*/ 57 w 106"/>
              <a:gd name="T29" fmla="*/ 44 h 106"/>
              <a:gd name="T30" fmla="*/ 72 w 106"/>
              <a:gd name="T31" fmla="*/ 20 h 106"/>
              <a:gd name="T32" fmla="*/ 72 w 106"/>
              <a:gd name="T33" fmla="*/ 17 h 106"/>
              <a:gd name="T34" fmla="*/ 95 w 106"/>
              <a:gd name="T35" fmla="*/ 1 h 106"/>
              <a:gd name="T36" fmla="*/ 35 w 106"/>
              <a:gd name="T37" fmla="*/ 59 h 106"/>
              <a:gd name="T38" fmla="*/ 38 w 106"/>
              <a:gd name="T39" fmla="*/ 62 h 106"/>
              <a:gd name="T40" fmla="*/ 14 w 106"/>
              <a:gd name="T41" fmla="*/ 83 h 106"/>
              <a:gd name="T42" fmla="*/ 35 w 106"/>
              <a:gd name="T43" fmla="*/ 59 h 106"/>
              <a:gd name="T44" fmla="*/ 44 w 106"/>
              <a:gd name="T45" fmla="*/ 68 h 106"/>
              <a:gd name="T46" fmla="*/ 48 w 106"/>
              <a:gd name="T47" fmla="*/ 71 h 106"/>
              <a:gd name="T48" fmla="*/ 23 w 106"/>
              <a:gd name="T49" fmla="*/ 92 h 106"/>
              <a:gd name="T50" fmla="*/ 44 w 106"/>
              <a:gd name="T51" fmla="*/ 68 h 106"/>
              <a:gd name="T52" fmla="*/ 67 w 106"/>
              <a:gd name="T53" fmla="*/ 66 h 106"/>
              <a:gd name="T54" fmla="*/ 37 w 106"/>
              <a:gd name="T55" fmla="*/ 42 h 106"/>
              <a:gd name="T56" fmla="*/ 39 w 106"/>
              <a:gd name="T57" fmla="*/ 43 h 106"/>
              <a:gd name="T58" fmla="*/ 63 w 106"/>
              <a:gd name="T59" fmla="*/ 67 h 106"/>
              <a:gd name="T60" fmla="*/ 65 w 106"/>
              <a:gd name="T61" fmla="*/ 69 h 106"/>
              <a:gd name="T62" fmla="*/ 28 w 106"/>
              <a:gd name="T63" fmla="*/ 97 h 106"/>
              <a:gd name="T64" fmla="*/ 54 w 106"/>
              <a:gd name="T65" fmla="*/ 70 h 106"/>
              <a:gd name="T66" fmla="*/ 9 w 106"/>
              <a:gd name="T67" fmla="*/ 79 h 106"/>
              <a:gd name="T68" fmla="*/ 9 w 106"/>
              <a:gd name="T69" fmla="*/ 81 h 106"/>
              <a:gd name="T70" fmla="*/ 24 w 106"/>
              <a:gd name="T71" fmla="*/ 97 h 106"/>
              <a:gd name="T72" fmla="*/ 26 w 106"/>
              <a:gd name="T73" fmla="*/ 98 h 106"/>
              <a:gd name="T74" fmla="*/ 100 w 106"/>
              <a:gd name="T75" fmla="*/ 13 h 106"/>
              <a:gd name="T76" fmla="*/ 93 w 106"/>
              <a:gd name="T77" fmla="*/ 6 h 106"/>
              <a:gd name="T78" fmla="*/ 88 w 106"/>
              <a:gd name="T79" fmla="*/ 2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6" h="106">
                <a:moveTo>
                  <a:pt x="95" y="1"/>
                </a:moveTo>
                <a:cubicBezTo>
                  <a:pt x="105" y="11"/>
                  <a:pt x="105" y="11"/>
                  <a:pt x="105" y="11"/>
                </a:cubicBezTo>
                <a:cubicBezTo>
                  <a:pt x="106" y="12"/>
                  <a:pt x="106" y="13"/>
                  <a:pt x="105" y="14"/>
                </a:cubicBezTo>
                <a:cubicBezTo>
                  <a:pt x="90" y="34"/>
                  <a:pt x="90" y="34"/>
                  <a:pt x="90" y="34"/>
                </a:cubicBezTo>
                <a:cubicBezTo>
                  <a:pt x="89" y="35"/>
                  <a:pt x="87" y="35"/>
                  <a:pt x="86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2" y="30"/>
                  <a:pt x="82" y="30"/>
                  <a:pt x="82" y="30"/>
                </a:cubicBezTo>
                <a:cubicBezTo>
                  <a:pt x="62" y="50"/>
                  <a:pt x="62" y="50"/>
                  <a:pt x="62" y="50"/>
                </a:cubicBezTo>
                <a:cubicBezTo>
                  <a:pt x="74" y="61"/>
                  <a:pt x="74" y="61"/>
                  <a:pt x="74" y="61"/>
                </a:cubicBezTo>
                <a:cubicBezTo>
                  <a:pt x="75" y="62"/>
                  <a:pt x="76" y="64"/>
                  <a:pt x="76" y="66"/>
                </a:cubicBezTo>
                <a:cubicBezTo>
                  <a:pt x="76" y="68"/>
                  <a:pt x="75" y="70"/>
                  <a:pt x="74" y="72"/>
                </a:cubicBezTo>
                <a:cubicBezTo>
                  <a:pt x="70" y="75"/>
                  <a:pt x="70" y="75"/>
                  <a:pt x="70" y="75"/>
                </a:cubicBezTo>
                <a:cubicBezTo>
                  <a:pt x="69" y="77"/>
                  <a:pt x="67" y="78"/>
                  <a:pt x="65" y="78"/>
                </a:cubicBezTo>
                <a:cubicBezTo>
                  <a:pt x="63" y="78"/>
                  <a:pt x="61" y="77"/>
                  <a:pt x="60" y="76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1" y="105"/>
                  <a:pt x="28" y="106"/>
                  <a:pt x="26" y="106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23" y="106"/>
                  <a:pt x="20" y="105"/>
                  <a:pt x="18" y="103"/>
                </a:cubicBezTo>
                <a:cubicBezTo>
                  <a:pt x="3" y="88"/>
                  <a:pt x="3" y="88"/>
                  <a:pt x="3" y="88"/>
                </a:cubicBezTo>
                <a:cubicBezTo>
                  <a:pt x="1" y="86"/>
                  <a:pt x="0" y="83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78"/>
                  <a:pt x="1" y="75"/>
                  <a:pt x="3" y="73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5"/>
                  <a:pt x="29" y="43"/>
                  <a:pt x="29" y="42"/>
                </a:cubicBezTo>
                <a:cubicBezTo>
                  <a:pt x="29" y="39"/>
                  <a:pt x="30" y="37"/>
                  <a:pt x="31" y="36"/>
                </a:cubicBezTo>
                <a:cubicBezTo>
                  <a:pt x="34" y="33"/>
                  <a:pt x="34" y="33"/>
                  <a:pt x="34" y="33"/>
                </a:cubicBezTo>
                <a:cubicBezTo>
                  <a:pt x="36" y="31"/>
                  <a:pt x="38" y="30"/>
                  <a:pt x="40" y="30"/>
                </a:cubicBezTo>
                <a:cubicBezTo>
                  <a:pt x="42" y="30"/>
                  <a:pt x="44" y="31"/>
                  <a:pt x="46" y="33"/>
                </a:cubicBezTo>
                <a:cubicBezTo>
                  <a:pt x="57" y="44"/>
                  <a:pt x="57" y="44"/>
                  <a:pt x="57" y="44"/>
                </a:cubicBezTo>
                <a:cubicBezTo>
                  <a:pt x="76" y="24"/>
                  <a:pt x="76" y="24"/>
                  <a:pt x="76" y="24"/>
                </a:cubicBezTo>
                <a:cubicBezTo>
                  <a:pt x="72" y="20"/>
                  <a:pt x="72" y="20"/>
                  <a:pt x="72" y="20"/>
                </a:cubicBezTo>
                <a:cubicBezTo>
                  <a:pt x="71" y="19"/>
                  <a:pt x="71" y="18"/>
                  <a:pt x="72" y="17"/>
                </a:cubicBezTo>
                <a:cubicBezTo>
                  <a:pt x="72" y="17"/>
                  <a:pt x="72" y="17"/>
                  <a:pt x="72" y="17"/>
                </a:cubicBezTo>
                <a:cubicBezTo>
                  <a:pt x="92" y="1"/>
                  <a:pt x="92" y="1"/>
                  <a:pt x="92" y="1"/>
                </a:cubicBezTo>
                <a:cubicBezTo>
                  <a:pt x="93" y="0"/>
                  <a:pt x="94" y="0"/>
                  <a:pt x="95" y="1"/>
                </a:cubicBezTo>
                <a:close/>
                <a:moveTo>
                  <a:pt x="35" y="59"/>
                </a:moveTo>
                <a:cubicBezTo>
                  <a:pt x="35" y="59"/>
                  <a:pt x="35" y="59"/>
                  <a:pt x="35" y="59"/>
                </a:cubicBezTo>
                <a:cubicBezTo>
                  <a:pt x="36" y="58"/>
                  <a:pt x="37" y="58"/>
                  <a:pt x="38" y="59"/>
                </a:cubicBezTo>
                <a:cubicBezTo>
                  <a:pt x="39" y="59"/>
                  <a:pt x="39" y="61"/>
                  <a:pt x="38" y="62"/>
                </a:cubicBezTo>
                <a:cubicBezTo>
                  <a:pt x="17" y="83"/>
                  <a:pt x="17" y="83"/>
                  <a:pt x="17" y="83"/>
                </a:cubicBezTo>
                <a:cubicBezTo>
                  <a:pt x="16" y="84"/>
                  <a:pt x="15" y="84"/>
                  <a:pt x="14" y="83"/>
                </a:cubicBezTo>
                <a:cubicBezTo>
                  <a:pt x="13" y="82"/>
                  <a:pt x="13" y="80"/>
                  <a:pt x="14" y="80"/>
                </a:cubicBezTo>
                <a:cubicBezTo>
                  <a:pt x="35" y="59"/>
                  <a:pt x="35" y="59"/>
                  <a:pt x="35" y="59"/>
                </a:cubicBezTo>
                <a:close/>
                <a:moveTo>
                  <a:pt x="44" y="68"/>
                </a:moveTo>
                <a:cubicBezTo>
                  <a:pt x="44" y="68"/>
                  <a:pt x="44" y="68"/>
                  <a:pt x="44" y="68"/>
                </a:cubicBezTo>
                <a:cubicBezTo>
                  <a:pt x="45" y="67"/>
                  <a:pt x="47" y="67"/>
                  <a:pt x="48" y="68"/>
                </a:cubicBezTo>
                <a:cubicBezTo>
                  <a:pt x="49" y="69"/>
                  <a:pt x="49" y="70"/>
                  <a:pt x="48" y="71"/>
                </a:cubicBezTo>
                <a:cubicBezTo>
                  <a:pt x="27" y="92"/>
                  <a:pt x="27" y="92"/>
                  <a:pt x="27" y="92"/>
                </a:cubicBezTo>
                <a:cubicBezTo>
                  <a:pt x="26" y="93"/>
                  <a:pt x="24" y="93"/>
                  <a:pt x="23" y="92"/>
                </a:cubicBezTo>
                <a:cubicBezTo>
                  <a:pt x="22" y="91"/>
                  <a:pt x="22" y="90"/>
                  <a:pt x="23" y="89"/>
                </a:cubicBezTo>
                <a:cubicBezTo>
                  <a:pt x="44" y="68"/>
                  <a:pt x="44" y="68"/>
                  <a:pt x="44" y="68"/>
                </a:cubicBezTo>
                <a:close/>
                <a:moveTo>
                  <a:pt x="67" y="66"/>
                </a:moveTo>
                <a:cubicBezTo>
                  <a:pt x="67" y="66"/>
                  <a:pt x="67" y="66"/>
                  <a:pt x="67" y="66"/>
                </a:cubicBezTo>
                <a:cubicBezTo>
                  <a:pt x="40" y="39"/>
                  <a:pt x="40" y="39"/>
                  <a:pt x="40" y="39"/>
                </a:cubicBezTo>
                <a:cubicBezTo>
                  <a:pt x="37" y="42"/>
                  <a:pt x="37" y="42"/>
                  <a:pt x="37" y="42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63" y="67"/>
                  <a:pt x="63" y="67"/>
                  <a:pt x="63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5" y="69"/>
                  <a:pt x="65" y="69"/>
                  <a:pt x="65" y="69"/>
                </a:cubicBezTo>
                <a:cubicBezTo>
                  <a:pt x="67" y="66"/>
                  <a:pt x="67" y="66"/>
                  <a:pt x="67" y="66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54" y="70"/>
                  <a:pt x="54" y="70"/>
                  <a:pt x="54" y="70"/>
                </a:cubicBezTo>
                <a:cubicBezTo>
                  <a:pt x="36" y="52"/>
                  <a:pt x="36" y="52"/>
                  <a:pt x="36" y="52"/>
                </a:cubicBezTo>
                <a:cubicBezTo>
                  <a:pt x="9" y="79"/>
                  <a:pt x="9" y="79"/>
                  <a:pt x="9" y="79"/>
                </a:cubicBezTo>
                <a:cubicBezTo>
                  <a:pt x="9" y="79"/>
                  <a:pt x="9" y="80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9" y="81"/>
                  <a:pt x="9" y="82"/>
                  <a:pt x="9" y="83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5" y="98"/>
                  <a:pt x="26" y="98"/>
                </a:cubicBezTo>
                <a:cubicBezTo>
                  <a:pt x="26" y="98"/>
                  <a:pt x="26" y="98"/>
                  <a:pt x="26" y="98"/>
                </a:cubicBezTo>
                <a:cubicBezTo>
                  <a:pt x="26" y="98"/>
                  <a:pt x="27" y="97"/>
                  <a:pt x="28" y="97"/>
                </a:cubicBezTo>
                <a:close/>
                <a:moveTo>
                  <a:pt x="100" y="13"/>
                </a:moveTo>
                <a:cubicBezTo>
                  <a:pt x="100" y="13"/>
                  <a:pt x="100" y="13"/>
                  <a:pt x="100" y="13"/>
                </a:cubicBezTo>
                <a:cubicBezTo>
                  <a:pt x="93" y="6"/>
                  <a:pt x="93" y="6"/>
                  <a:pt x="93" y="6"/>
                </a:cubicBezTo>
                <a:cubicBezTo>
                  <a:pt x="78" y="19"/>
                  <a:pt x="78" y="19"/>
                  <a:pt x="78" y="19"/>
                </a:cubicBezTo>
                <a:cubicBezTo>
                  <a:pt x="88" y="29"/>
                  <a:pt x="88" y="29"/>
                  <a:pt x="88" y="29"/>
                </a:cubicBezTo>
                <a:cubicBezTo>
                  <a:pt x="100" y="13"/>
                  <a:pt x="100" y="13"/>
                  <a:pt x="100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6" name="Freeform 38"/>
          <p:cNvSpPr>
            <a:spLocks noEditPoints="1"/>
          </p:cNvSpPr>
          <p:nvPr/>
        </p:nvSpPr>
        <p:spPr bwMode="auto">
          <a:xfrm>
            <a:off x="5129214" y="3633322"/>
            <a:ext cx="168275" cy="161975"/>
          </a:xfrm>
          <a:custGeom>
            <a:avLst/>
            <a:gdLst>
              <a:gd name="T0" fmla="*/ 27 w 108"/>
              <a:gd name="T1" fmla="*/ 79 h 104"/>
              <a:gd name="T2" fmla="*/ 22 w 108"/>
              <a:gd name="T3" fmla="*/ 91 h 104"/>
              <a:gd name="T4" fmla="*/ 15 w 108"/>
              <a:gd name="T5" fmla="*/ 84 h 104"/>
              <a:gd name="T6" fmla="*/ 22 w 108"/>
              <a:gd name="T7" fmla="*/ 77 h 104"/>
              <a:gd name="T8" fmla="*/ 95 w 108"/>
              <a:gd name="T9" fmla="*/ 0 h 104"/>
              <a:gd name="T10" fmla="*/ 108 w 108"/>
              <a:gd name="T11" fmla="*/ 13 h 104"/>
              <a:gd name="T12" fmla="*/ 108 w 108"/>
              <a:gd name="T13" fmla="*/ 45 h 104"/>
              <a:gd name="T14" fmla="*/ 108 w 108"/>
              <a:gd name="T15" fmla="*/ 77 h 104"/>
              <a:gd name="T16" fmla="*/ 104 w 108"/>
              <a:gd name="T17" fmla="*/ 100 h 104"/>
              <a:gd name="T18" fmla="*/ 4 w 108"/>
              <a:gd name="T19" fmla="*/ 100 h 104"/>
              <a:gd name="T20" fmla="*/ 0 w 108"/>
              <a:gd name="T21" fmla="*/ 77 h 104"/>
              <a:gd name="T22" fmla="*/ 0 w 108"/>
              <a:gd name="T23" fmla="*/ 45 h 104"/>
              <a:gd name="T24" fmla="*/ 0 w 108"/>
              <a:gd name="T25" fmla="*/ 13 h 104"/>
              <a:gd name="T26" fmla="*/ 13 w 108"/>
              <a:gd name="T27" fmla="*/ 0 h 104"/>
              <a:gd name="T28" fmla="*/ 13 w 108"/>
              <a:gd name="T29" fmla="*/ 8 h 104"/>
              <a:gd name="T30" fmla="*/ 10 w 108"/>
              <a:gd name="T31" fmla="*/ 10 h 104"/>
              <a:gd name="T32" fmla="*/ 10 w 108"/>
              <a:gd name="T33" fmla="*/ 30 h 104"/>
              <a:gd name="T34" fmla="*/ 13 w 108"/>
              <a:gd name="T35" fmla="*/ 32 h 104"/>
              <a:gd name="T36" fmla="*/ 95 w 108"/>
              <a:gd name="T37" fmla="*/ 32 h 104"/>
              <a:gd name="T38" fmla="*/ 98 w 108"/>
              <a:gd name="T39" fmla="*/ 31 h 104"/>
              <a:gd name="T40" fmla="*/ 98 w 108"/>
              <a:gd name="T41" fmla="*/ 10 h 104"/>
              <a:gd name="T42" fmla="*/ 95 w 108"/>
              <a:gd name="T43" fmla="*/ 40 h 104"/>
              <a:gd name="T44" fmla="*/ 13 w 108"/>
              <a:gd name="T45" fmla="*/ 40 h 104"/>
              <a:gd name="T46" fmla="*/ 10 w 108"/>
              <a:gd name="T47" fmla="*/ 41 h 104"/>
              <a:gd name="T48" fmla="*/ 9 w 108"/>
              <a:gd name="T49" fmla="*/ 59 h 104"/>
              <a:gd name="T50" fmla="*/ 10 w 108"/>
              <a:gd name="T51" fmla="*/ 63 h 104"/>
              <a:gd name="T52" fmla="*/ 95 w 108"/>
              <a:gd name="T53" fmla="*/ 64 h 104"/>
              <a:gd name="T54" fmla="*/ 98 w 108"/>
              <a:gd name="T55" fmla="*/ 63 h 104"/>
              <a:gd name="T56" fmla="*/ 100 w 108"/>
              <a:gd name="T57" fmla="*/ 45 h 104"/>
              <a:gd name="T58" fmla="*/ 98 w 108"/>
              <a:gd name="T59" fmla="*/ 41 h 104"/>
              <a:gd name="T60" fmla="*/ 95 w 108"/>
              <a:gd name="T61" fmla="*/ 72 h 104"/>
              <a:gd name="T62" fmla="*/ 13 w 108"/>
              <a:gd name="T63" fmla="*/ 72 h 104"/>
              <a:gd name="T64" fmla="*/ 10 w 108"/>
              <a:gd name="T65" fmla="*/ 73 h 104"/>
              <a:gd name="T66" fmla="*/ 10 w 108"/>
              <a:gd name="T67" fmla="*/ 94 h 104"/>
              <a:gd name="T68" fmla="*/ 13 w 108"/>
              <a:gd name="T69" fmla="*/ 96 h 104"/>
              <a:gd name="T70" fmla="*/ 98 w 108"/>
              <a:gd name="T71" fmla="*/ 95 h 104"/>
              <a:gd name="T72" fmla="*/ 100 w 108"/>
              <a:gd name="T73" fmla="*/ 77 h 104"/>
              <a:gd name="T74" fmla="*/ 98 w 108"/>
              <a:gd name="T75" fmla="*/ 73 h 104"/>
              <a:gd name="T76" fmla="*/ 22 w 108"/>
              <a:gd name="T77" fmla="*/ 13 h 104"/>
              <a:gd name="T78" fmla="*/ 30 w 108"/>
              <a:gd name="T79" fmla="*/ 20 h 104"/>
              <a:gd name="T80" fmla="*/ 22 w 108"/>
              <a:gd name="T81" fmla="*/ 28 h 104"/>
              <a:gd name="T82" fmla="*/ 15 w 108"/>
              <a:gd name="T83" fmla="*/ 20 h 104"/>
              <a:gd name="T84" fmla="*/ 22 w 108"/>
              <a:gd name="T85" fmla="*/ 13 h 104"/>
              <a:gd name="T86" fmla="*/ 22 w 108"/>
              <a:gd name="T87" fmla="*/ 18 h 104"/>
              <a:gd name="T88" fmla="*/ 20 w 108"/>
              <a:gd name="T89" fmla="*/ 20 h 104"/>
              <a:gd name="T90" fmla="*/ 22 w 108"/>
              <a:gd name="T91" fmla="*/ 23 h 104"/>
              <a:gd name="T92" fmla="*/ 25 w 108"/>
              <a:gd name="T93" fmla="*/ 20 h 104"/>
              <a:gd name="T94" fmla="*/ 22 w 108"/>
              <a:gd name="T95" fmla="*/ 45 h 104"/>
              <a:gd name="T96" fmla="*/ 27 w 108"/>
              <a:gd name="T97" fmla="*/ 47 h 104"/>
              <a:gd name="T98" fmla="*/ 27 w 108"/>
              <a:gd name="T99" fmla="*/ 57 h 104"/>
              <a:gd name="T100" fmla="*/ 17 w 108"/>
              <a:gd name="T101" fmla="*/ 57 h 104"/>
              <a:gd name="T102" fmla="*/ 17 w 108"/>
              <a:gd name="T103" fmla="*/ 47 h 104"/>
              <a:gd name="T104" fmla="*/ 24 w 108"/>
              <a:gd name="T105" fmla="*/ 50 h 104"/>
              <a:gd name="T106" fmla="*/ 20 w 108"/>
              <a:gd name="T107" fmla="*/ 50 h 104"/>
              <a:gd name="T108" fmla="*/ 20 w 108"/>
              <a:gd name="T109" fmla="*/ 54 h 104"/>
              <a:gd name="T110" fmla="*/ 24 w 108"/>
              <a:gd name="T111" fmla="*/ 54 h 104"/>
              <a:gd name="T112" fmla="*/ 24 w 108"/>
              <a:gd name="T113" fmla="*/ 50 h 104"/>
              <a:gd name="T114" fmla="*/ 22 w 108"/>
              <a:gd name="T115" fmla="*/ 81 h 104"/>
              <a:gd name="T116" fmla="*/ 20 w 108"/>
              <a:gd name="T117" fmla="*/ 84 h 104"/>
              <a:gd name="T118" fmla="*/ 22 w 108"/>
              <a:gd name="T119" fmla="*/ 86 h 104"/>
              <a:gd name="T120" fmla="*/ 25 w 108"/>
              <a:gd name="T121" fmla="*/ 8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8" h="104">
                <a:moveTo>
                  <a:pt x="22" y="77"/>
                </a:moveTo>
                <a:cubicBezTo>
                  <a:pt x="24" y="77"/>
                  <a:pt x="26" y="77"/>
                  <a:pt x="27" y="79"/>
                </a:cubicBezTo>
                <a:cubicBezTo>
                  <a:pt x="27" y="79"/>
                  <a:pt x="27" y="79"/>
                  <a:pt x="27" y="79"/>
                </a:cubicBezTo>
                <a:cubicBezTo>
                  <a:pt x="29" y="80"/>
                  <a:pt x="30" y="82"/>
                  <a:pt x="30" y="84"/>
                </a:cubicBezTo>
                <a:cubicBezTo>
                  <a:pt x="30" y="86"/>
                  <a:pt x="29" y="88"/>
                  <a:pt x="27" y="89"/>
                </a:cubicBezTo>
                <a:cubicBezTo>
                  <a:pt x="26" y="91"/>
                  <a:pt x="24" y="91"/>
                  <a:pt x="22" y="91"/>
                </a:cubicBezTo>
                <a:cubicBezTo>
                  <a:pt x="20" y="91"/>
                  <a:pt x="18" y="91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6" y="88"/>
                  <a:pt x="15" y="86"/>
                  <a:pt x="15" y="84"/>
                </a:cubicBezTo>
                <a:cubicBezTo>
                  <a:pt x="15" y="82"/>
                  <a:pt x="16" y="80"/>
                  <a:pt x="17" y="79"/>
                </a:cubicBezTo>
                <a:cubicBezTo>
                  <a:pt x="17" y="79"/>
                  <a:pt x="17" y="79"/>
                  <a:pt x="17" y="79"/>
                </a:cubicBezTo>
                <a:cubicBezTo>
                  <a:pt x="18" y="77"/>
                  <a:pt x="20" y="77"/>
                  <a:pt x="22" y="77"/>
                </a:cubicBezTo>
                <a:close/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9" y="0"/>
                  <a:pt x="102" y="1"/>
                  <a:pt x="104" y="4"/>
                </a:cubicBezTo>
                <a:cubicBezTo>
                  <a:pt x="104" y="4"/>
                  <a:pt x="104" y="4"/>
                  <a:pt x="104" y="4"/>
                </a:cubicBezTo>
                <a:cubicBezTo>
                  <a:pt x="106" y="6"/>
                  <a:pt x="108" y="9"/>
                  <a:pt x="108" y="13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8" y="31"/>
                  <a:pt x="107" y="34"/>
                  <a:pt x="104" y="36"/>
                </a:cubicBezTo>
                <a:cubicBezTo>
                  <a:pt x="107" y="38"/>
                  <a:pt x="108" y="41"/>
                  <a:pt x="108" y="45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8" y="63"/>
                  <a:pt x="107" y="66"/>
                  <a:pt x="104" y="68"/>
                </a:cubicBezTo>
                <a:cubicBezTo>
                  <a:pt x="107" y="70"/>
                  <a:pt x="108" y="73"/>
                  <a:pt x="108" y="77"/>
                </a:cubicBezTo>
                <a:cubicBezTo>
                  <a:pt x="108" y="91"/>
                  <a:pt x="108" y="91"/>
                  <a:pt x="108" y="91"/>
                </a:cubicBezTo>
                <a:cubicBezTo>
                  <a:pt x="108" y="95"/>
                  <a:pt x="106" y="98"/>
                  <a:pt x="104" y="100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02" y="103"/>
                  <a:pt x="99" y="104"/>
                  <a:pt x="95" y="104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0" y="104"/>
                  <a:pt x="6" y="103"/>
                  <a:pt x="4" y="100"/>
                </a:cubicBezTo>
                <a:cubicBezTo>
                  <a:pt x="4" y="100"/>
                  <a:pt x="4" y="100"/>
                  <a:pt x="4" y="100"/>
                </a:cubicBezTo>
                <a:cubicBezTo>
                  <a:pt x="2" y="98"/>
                  <a:pt x="0" y="95"/>
                  <a:pt x="0" y="91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3"/>
                  <a:pt x="2" y="70"/>
                  <a:pt x="4" y="68"/>
                </a:cubicBezTo>
                <a:cubicBezTo>
                  <a:pt x="2" y="66"/>
                  <a:pt x="0" y="63"/>
                  <a:pt x="0" y="59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1"/>
                  <a:pt x="2" y="38"/>
                  <a:pt x="4" y="36"/>
                </a:cubicBezTo>
                <a:cubicBezTo>
                  <a:pt x="2" y="34"/>
                  <a:pt x="0" y="31"/>
                  <a:pt x="0" y="27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9"/>
                  <a:pt x="2" y="6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6" y="1"/>
                  <a:pt x="10" y="0"/>
                  <a:pt x="13" y="0"/>
                </a:cubicBezTo>
                <a:close/>
                <a:moveTo>
                  <a:pt x="95" y="8"/>
                </a:moveTo>
                <a:cubicBezTo>
                  <a:pt x="95" y="8"/>
                  <a:pt x="95" y="8"/>
                  <a:pt x="95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2" y="8"/>
                  <a:pt x="11" y="9"/>
                  <a:pt x="10" y="9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9" y="10"/>
                  <a:pt x="9" y="12"/>
                  <a:pt x="9" y="13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9"/>
                  <a:pt x="9" y="30"/>
                  <a:pt x="10" y="30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11" y="31"/>
                  <a:pt x="12" y="32"/>
                  <a:pt x="13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95" y="32"/>
                  <a:pt x="95" y="32"/>
                  <a:pt x="95" y="32"/>
                </a:cubicBezTo>
                <a:cubicBezTo>
                  <a:pt x="95" y="32"/>
                  <a:pt x="95" y="32"/>
                  <a:pt x="95" y="32"/>
                </a:cubicBezTo>
                <a:cubicBezTo>
                  <a:pt x="96" y="32"/>
                  <a:pt x="97" y="31"/>
                  <a:pt x="98" y="31"/>
                </a:cubicBezTo>
                <a:cubicBezTo>
                  <a:pt x="98" y="31"/>
                  <a:pt x="98" y="31"/>
                  <a:pt x="98" y="31"/>
                </a:cubicBezTo>
                <a:cubicBezTo>
                  <a:pt x="98" y="31"/>
                  <a:pt x="98" y="31"/>
                  <a:pt x="98" y="31"/>
                </a:cubicBezTo>
                <a:cubicBezTo>
                  <a:pt x="99" y="30"/>
                  <a:pt x="100" y="29"/>
                  <a:pt x="100" y="27"/>
                </a:cubicBezTo>
                <a:cubicBezTo>
                  <a:pt x="100" y="13"/>
                  <a:pt x="100" y="13"/>
                  <a:pt x="100" y="13"/>
                </a:cubicBezTo>
                <a:cubicBezTo>
                  <a:pt x="100" y="12"/>
                  <a:pt x="99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9"/>
                  <a:pt x="96" y="8"/>
                  <a:pt x="95" y="8"/>
                </a:cubicBezTo>
                <a:close/>
                <a:moveTo>
                  <a:pt x="95" y="40"/>
                </a:moveTo>
                <a:cubicBezTo>
                  <a:pt x="95" y="40"/>
                  <a:pt x="95" y="40"/>
                  <a:pt x="95" y="40"/>
                </a:cubicBezTo>
                <a:cubicBezTo>
                  <a:pt x="95" y="40"/>
                  <a:pt x="95" y="40"/>
                  <a:pt x="95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2" y="40"/>
                  <a:pt x="11" y="41"/>
                  <a:pt x="10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2"/>
                  <a:pt x="9" y="43"/>
                  <a:pt x="9" y="45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61"/>
                  <a:pt x="9" y="62"/>
                  <a:pt x="10" y="62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11" y="63"/>
                  <a:pt x="12" y="64"/>
                  <a:pt x="13" y="64"/>
                </a:cubicBezTo>
                <a:cubicBezTo>
                  <a:pt x="13" y="64"/>
                  <a:pt x="13" y="64"/>
                  <a:pt x="13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6" y="64"/>
                  <a:pt x="97" y="63"/>
                  <a:pt x="98" y="63"/>
                </a:cubicBezTo>
                <a:cubicBezTo>
                  <a:pt x="98" y="63"/>
                  <a:pt x="98" y="63"/>
                  <a:pt x="98" y="63"/>
                </a:cubicBezTo>
                <a:cubicBezTo>
                  <a:pt x="98" y="63"/>
                  <a:pt x="98" y="63"/>
                  <a:pt x="98" y="63"/>
                </a:cubicBezTo>
                <a:cubicBezTo>
                  <a:pt x="99" y="62"/>
                  <a:pt x="100" y="61"/>
                  <a:pt x="100" y="59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00" y="43"/>
                  <a:pt x="99" y="42"/>
                  <a:pt x="98" y="42"/>
                </a:cubicBezTo>
                <a:cubicBezTo>
                  <a:pt x="98" y="42"/>
                  <a:pt x="98" y="42"/>
                  <a:pt x="98" y="42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6" y="40"/>
                  <a:pt x="95" y="40"/>
                </a:cubicBezTo>
                <a:close/>
                <a:moveTo>
                  <a:pt x="95" y="72"/>
                </a:moveTo>
                <a:cubicBezTo>
                  <a:pt x="95" y="72"/>
                  <a:pt x="95" y="72"/>
                  <a:pt x="95" y="72"/>
                </a:cubicBezTo>
                <a:cubicBezTo>
                  <a:pt x="95" y="72"/>
                  <a:pt x="95" y="72"/>
                  <a:pt x="95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2" y="72"/>
                  <a:pt x="11" y="73"/>
                  <a:pt x="10" y="73"/>
                </a:cubicBezTo>
                <a:cubicBezTo>
                  <a:pt x="10" y="73"/>
                  <a:pt x="10" y="73"/>
                  <a:pt x="10" y="73"/>
                </a:cubicBezTo>
                <a:cubicBezTo>
                  <a:pt x="10" y="73"/>
                  <a:pt x="10" y="73"/>
                  <a:pt x="10" y="73"/>
                </a:cubicBezTo>
                <a:cubicBezTo>
                  <a:pt x="9" y="74"/>
                  <a:pt x="9" y="75"/>
                  <a:pt x="9" y="77"/>
                </a:cubicBezTo>
                <a:cubicBezTo>
                  <a:pt x="9" y="91"/>
                  <a:pt x="9" y="91"/>
                  <a:pt x="9" y="91"/>
                </a:cubicBezTo>
                <a:cubicBezTo>
                  <a:pt x="9" y="92"/>
                  <a:pt x="9" y="94"/>
                  <a:pt x="10" y="94"/>
                </a:cubicBezTo>
                <a:cubicBezTo>
                  <a:pt x="10" y="94"/>
                  <a:pt x="10" y="94"/>
                  <a:pt x="10" y="94"/>
                </a:cubicBezTo>
                <a:cubicBezTo>
                  <a:pt x="10" y="95"/>
                  <a:pt x="10" y="95"/>
                  <a:pt x="10" y="95"/>
                </a:cubicBezTo>
                <a:cubicBezTo>
                  <a:pt x="11" y="95"/>
                  <a:pt x="12" y="96"/>
                  <a:pt x="13" y="96"/>
                </a:cubicBezTo>
                <a:cubicBezTo>
                  <a:pt x="95" y="96"/>
                  <a:pt x="95" y="96"/>
                  <a:pt x="95" y="96"/>
                </a:cubicBezTo>
                <a:cubicBezTo>
                  <a:pt x="96" y="96"/>
                  <a:pt x="97" y="95"/>
                  <a:pt x="98" y="95"/>
                </a:cubicBezTo>
                <a:cubicBezTo>
                  <a:pt x="98" y="95"/>
                  <a:pt x="98" y="95"/>
                  <a:pt x="98" y="95"/>
                </a:cubicBezTo>
                <a:cubicBezTo>
                  <a:pt x="98" y="94"/>
                  <a:pt x="98" y="94"/>
                  <a:pt x="98" y="94"/>
                </a:cubicBezTo>
                <a:cubicBezTo>
                  <a:pt x="99" y="94"/>
                  <a:pt x="100" y="93"/>
                  <a:pt x="100" y="91"/>
                </a:cubicBezTo>
                <a:cubicBezTo>
                  <a:pt x="100" y="77"/>
                  <a:pt x="100" y="77"/>
                  <a:pt x="100" y="77"/>
                </a:cubicBezTo>
                <a:cubicBezTo>
                  <a:pt x="100" y="75"/>
                  <a:pt x="99" y="74"/>
                  <a:pt x="98" y="74"/>
                </a:cubicBezTo>
                <a:cubicBezTo>
                  <a:pt x="98" y="73"/>
                  <a:pt x="98" y="73"/>
                  <a:pt x="9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98" y="73"/>
                  <a:pt x="96" y="72"/>
                  <a:pt x="95" y="72"/>
                </a:cubicBezTo>
                <a:close/>
                <a:moveTo>
                  <a:pt x="22" y="13"/>
                </a:moveTo>
                <a:cubicBezTo>
                  <a:pt x="22" y="13"/>
                  <a:pt x="22" y="13"/>
                  <a:pt x="22" y="13"/>
                </a:cubicBezTo>
                <a:cubicBezTo>
                  <a:pt x="24" y="13"/>
                  <a:pt x="26" y="13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9" y="16"/>
                  <a:pt x="30" y="18"/>
                  <a:pt x="30" y="20"/>
                </a:cubicBezTo>
                <a:cubicBezTo>
                  <a:pt x="30" y="22"/>
                  <a:pt x="29" y="24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6" y="27"/>
                  <a:pt x="24" y="28"/>
                  <a:pt x="22" y="28"/>
                </a:cubicBezTo>
                <a:cubicBezTo>
                  <a:pt x="20" y="28"/>
                  <a:pt x="18" y="27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6" y="24"/>
                  <a:pt x="15" y="22"/>
                  <a:pt x="15" y="20"/>
                </a:cubicBezTo>
                <a:cubicBezTo>
                  <a:pt x="15" y="18"/>
                  <a:pt x="16" y="16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8" y="13"/>
                  <a:pt x="20" y="13"/>
                  <a:pt x="22" y="13"/>
                </a:cubicBezTo>
                <a:close/>
                <a:moveTo>
                  <a:pt x="24" y="18"/>
                </a:move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3" y="18"/>
                  <a:pt x="22" y="18"/>
                </a:cubicBezTo>
                <a:cubicBezTo>
                  <a:pt x="22" y="18"/>
                  <a:pt x="21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9"/>
                  <a:pt x="20" y="19"/>
                  <a:pt x="20" y="20"/>
                </a:cubicBezTo>
                <a:cubicBezTo>
                  <a:pt x="20" y="21"/>
                  <a:pt x="20" y="21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1" y="22"/>
                  <a:pt x="22" y="23"/>
                  <a:pt x="22" y="23"/>
                </a:cubicBezTo>
                <a:cubicBezTo>
                  <a:pt x="23" y="23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1"/>
                  <a:pt x="25" y="21"/>
                  <a:pt x="25" y="20"/>
                </a:cubicBezTo>
                <a:cubicBezTo>
                  <a:pt x="25" y="19"/>
                  <a:pt x="24" y="19"/>
                  <a:pt x="24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22" y="45"/>
                </a:moveTo>
                <a:cubicBezTo>
                  <a:pt x="22" y="45"/>
                  <a:pt x="22" y="45"/>
                  <a:pt x="22" y="45"/>
                </a:cubicBezTo>
                <a:cubicBezTo>
                  <a:pt x="24" y="45"/>
                  <a:pt x="26" y="45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9" y="48"/>
                  <a:pt x="30" y="50"/>
                  <a:pt x="30" y="52"/>
                </a:cubicBezTo>
                <a:cubicBezTo>
                  <a:pt x="30" y="54"/>
                  <a:pt x="29" y="56"/>
                  <a:pt x="27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6" y="59"/>
                  <a:pt x="24" y="59"/>
                  <a:pt x="22" y="59"/>
                </a:cubicBezTo>
                <a:cubicBezTo>
                  <a:pt x="20" y="59"/>
                  <a:pt x="18" y="59"/>
                  <a:pt x="17" y="57"/>
                </a:cubicBezTo>
                <a:cubicBezTo>
                  <a:pt x="17" y="57"/>
                  <a:pt x="17" y="57"/>
                  <a:pt x="17" y="57"/>
                </a:cubicBezTo>
                <a:cubicBezTo>
                  <a:pt x="16" y="56"/>
                  <a:pt x="15" y="54"/>
                  <a:pt x="15" y="52"/>
                </a:cubicBezTo>
                <a:cubicBezTo>
                  <a:pt x="15" y="50"/>
                  <a:pt x="16" y="48"/>
                  <a:pt x="17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18" y="45"/>
                  <a:pt x="20" y="45"/>
                  <a:pt x="22" y="45"/>
                </a:cubicBezTo>
                <a:close/>
                <a:moveTo>
                  <a:pt x="24" y="50"/>
                </a:moveTo>
                <a:cubicBezTo>
                  <a:pt x="24" y="50"/>
                  <a:pt x="24" y="50"/>
                  <a:pt x="24" y="50"/>
                </a:cubicBezTo>
                <a:cubicBezTo>
                  <a:pt x="24" y="50"/>
                  <a:pt x="23" y="49"/>
                  <a:pt x="22" y="49"/>
                </a:cubicBezTo>
                <a:cubicBezTo>
                  <a:pt x="22" y="49"/>
                  <a:pt x="21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1"/>
                  <a:pt x="20" y="51"/>
                  <a:pt x="20" y="52"/>
                </a:cubicBezTo>
                <a:cubicBezTo>
                  <a:pt x="20" y="53"/>
                  <a:pt x="20" y="53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1" y="54"/>
                  <a:pt x="22" y="54"/>
                  <a:pt x="22" y="54"/>
                </a:cubicBezTo>
                <a:cubicBezTo>
                  <a:pt x="23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3"/>
                  <a:pt x="25" y="53"/>
                  <a:pt x="25" y="52"/>
                </a:cubicBezTo>
                <a:cubicBezTo>
                  <a:pt x="25" y="51"/>
                  <a:pt x="24" y="51"/>
                  <a:pt x="24" y="50"/>
                </a:cubicBezTo>
                <a:cubicBezTo>
                  <a:pt x="24" y="50"/>
                  <a:pt x="24" y="50"/>
                  <a:pt x="24" y="50"/>
                </a:cubicBezTo>
                <a:close/>
                <a:moveTo>
                  <a:pt x="24" y="82"/>
                </a:moveTo>
                <a:cubicBezTo>
                  <a:pt x="24" y="82"/>
                  <a:pt x="24" y="82"/>
                  <a:pt x="24" y="82"/>
                </a:cubicBezTo>
                <a:cubicBezTo>
                  <a:pt x="24" y="82"/>
                  <a:pt x="23" y="81"/>
                  <a:pt x="22" y="81"/>
                </a:cubicBezTo>
                <a:cubicBezTo>
                  <a:pt x="22" y="81"/>
                  <a:pt x="21" y="82"/>
                  <a:pt x="20" y="82"/>
                </a:cubicBezTo>
                <a:cubicBezTo>
                  <a:pt x="20" y="82"/>
                  <a:pt x="20" y="82"/>
                  <a:pt x="20" y="82"/>
                </a:cubicBezTo>
                <a:cubicBezTo>
                  <a:pt x="20" y="83"/>
                  <a:pt x="20" y="83"/>
                  <a:pt x="20" y="84"/>
                </a:cubicBezTo>
                <a:cubicBezTo>
                  <a:pt x="20" y="85"/>
                  <a:pt x="20" y="85"/>
                  <a:pt x="20" y="86"/>
                </a:cubicBezTo>
                <a:cubicBezTo>
                  <a:pt x="20" y="86"/>
                  <a:pt x="20" y="86"/>
                  <a:pt x="20" y="86"/>
                </a:cubicBezTo>
                <a:cubicBezTo>
                  <a:pt x="21" y="86"/>
                  <a:pt x="22" y="86"/>
                  <a:pt x="22" y="86"/>
                </a:cubicBezTo>
                <a:cubicBezTo>
                  <a:pt x="23" y="86"/>
                  <a:pt x="24" y="86"/>
                  <a:pt x="24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85"/>
                  <a:pt x="25" y="85"/>
                  <a:pt x="25" y="84"/>
                </a:cubicBezTo>
                <a:cubicBezTo>
                  <a:pt x="25" y="83"/>
                  <a:pt x="24" y="83"/>
                  <a:pt x="24" y="82"/>
                </a:cubicBezTo>
                <a:cubicBezTo>
                  <a:pt x="24" y="82"/>
                  <a:pt x="24" y="82"/>
                  <a:pt x="24" y="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7" name="Freeform 39"/>
          <p:cNvSpPr>
            <a:spLocks noEditPoints="1"/>
          </p:cNvSpPr>
          <p:nvPr/>
        </p:nvSpPr>
        <p:spPr bwMode="auto">
          <a:xfrm>
            <a:off x="5129214" y="3309372"/>
            <a:ext cx="168275" cy="168327"/>
          </a:xfrm>
          <a:custGeom>
            <a:avLst/>
            <a:gdLst>
              <a:gd name="T0" fmla="*/ 54 w 108"/>
              <a:gd name="T1" fmla="*/ 26 h 108"/>
              <a:gd name="T2" fmla="*/ 58 w 108"/>
              <a:gd name="T3" fmla="*/ 50 h 108"/>
              <a:gd name="T4" fmla="*/ 50 w 108"/>
              <a:gd name="T5" fmla="*/ 50 h 108"/>
              <a:gd name="T6" fmla="*/ 54 w 108"/>
              <a:gd name="T7" fmla="*/ 0 h 108"/>
              <a:gd name="T8" fmla="*/ 92 w 108"/>
              <a:gd name="T9" fmla="*/ 16 h 108"/>
              <a:gd name="T10" fmla="*/ 92 w 108"/>
              <a:gd name="T11" fmla="*/ 16 h 108"/>
              <a:gd name="T12" fmla="*/ 92 w 108"/>
              <a:gd name="T13" fmla="*/ 92 h 108"/>
              <a:gd name="T14" fmla="*/ 92 w 108"/>
              <a:gd name="T15" fmla="*/ 92 h 108"/>
              <a:gd name="T16" fmla="*/ 54 w 108"/>
              <a:gd name="T17" fmla="*/ 108 h 108"/>
              <a:gd name="T18" fmla="*/ 16 w 108"/>
              <a:gd name="T19" fmla="*/ 92 h 108"/>
              <a:gd name="T20" fmla="*/ 16 w 108"/>
              <a:gd name="T21" fmla="*/ 16 h 108"/>
              <a:gd name="T22" fmla="*/ 16 w 108"/>
              <a:gd name="T23" fmla="*/ 16 h 108"/>
              <a:gd name="T24" fmla="*/ 86 w 108"/>
              <a:gd name="T25" fmla="*/ 22 h 108"/>
              <a:gd name="T26" fmla="*/ 54 w 108"/>
              <a:gd name="T27" fmla="*/ 8 h 108"/>
              <a:gd name="T28" fmla="*/ 22 w 108"/>
              <a:gd name="T29" fmla="*/ 22 h 108"/>
              <a:gd name="T30" fmla="*/ 22 w 108"/>
              <a:gd name="T31" fmla="*/ 86 h 108"/>
              <a:gd name="T32" fmla="*/ 54 w 108"/>
              <a:gd name="T33" fmla="*/ 99 h 108"/>
              <a:gd name="T34" fmla="*/ 86 w 108"/>
              <a:gd name="T35" fmla="*/ 86 h 108"/>
              <a:gd name="T36" fmla="*/ 86 w 108"/>
              <a:gd name="T37" fmla="*/ 22 h 108"/>
              <a:gd name="T38" fmla="*/ 68 w 108"/>
              <a:gd name="T39" fmla="*/ 40 h 108"/>
              <a:gd name="T40" fmla="*/ 68 w 108"/>
              <a:gd name="T41" fmla="*/ 34 h 108"/>
              <a:gd name="T42" fmla="*/ 78 w 108"/>
              <a:gd name="T43" fmla="*/ 38 h 108"/>
              <a:gd name="T44" fmla="*/ 82 w 108"/>
              <a:gd name="T45" fmla="*/ 48 h 108"/>
              <a:gd name="T46" fmla="*/ 82 w 108"/>
              <a:gd name="T47" fmla="*/ 59 h 108"/>
              <a:gd name="T48" fmla="*/ 78 w 108"/>
              <a:gd name="T49" fmla="*/ 70 h 108"/>
              <a:gd name="T50" fmla="*/ 70 w 108"/>
              <a:gd name="T51" fmla="*/ 77 h 108"/>
              <a:gd name="T52" fmla="*/ 60 w 108"/>
              <a:gd name="T53" fmla="*/ 81 h 108"/>
              <a:gd name="T54" fmla="*/ 49 w 108"/>
              <a:gd name="T55" fmla="*/ 81 h 108"/>
              <a:gd name="T56" fmla="*/ 38 w 108"/>
              <a:gd name="T57" fmla="*/ 77 h 108"/>
              <a:gd name="T58" fmla="*/ 31 w 108"/>
              <a:gd name="T59" fmla="*/ 70 h 108"/>
              <a:gd name="T60" fmla="*/ 26 w 108"/>
              <a:gd name="T61" fmla="*/ 59 h 108"/>
              <a:gd name="T62" fmla="*/ 26 w 108"/>
              <a:gd name="T63" fmla="*/ 48 h 108"/>
              <a:gd name="T64" fmla="*/ 31 w 108"/>
              <a:gd name="T65" fmla="*/ 38 h 108"/>
              <a:gd name="T66" fmla="*/ 40 w 108"/>
              <a:gd name="T67" fmla="*/ 34 h 108"/>
              <a:gd name="T68" fmla="*/ 37 w 108"/>
              <a:gd name="T69" fmla="*/ 43 h 108"/>
              <a:gd name="T70" fmla="*/ 35 w 108"/>
              <a:gd name="T71" fmla="*/ 50 h 108"/>
              <a:gd name="T72" fmla="*/ 35 w 108"/>
              <a:gd name="T73" fmla="*/ 58 h 108"/>
              <a:gd name="T74" fmla="*/ 37 w 108"/>
              <a:gd name="T75" fmla="*/ 65 h 108"/>
              <a:gd name="T76" fmla="*/ 43 w 108"/>
              <a:gd name="T77" fmla="*/ 70 h 108"/>
              <a:gd name="T78" fmla="*/ 50 w 108"/>
              <a:gd name="T79" fmla="*/ 73 h 108"/>
              <a:gd name="T80" fmla="*/ 58 w 108"/>
              <a:gd name="T81" fmla="*/ 73 h 108"/>
              <a:gd name="T82" fmla="*/ 65 w 108"/>
              <a:gd name="T83" fmla="*/ 70 h 108"/>
              <a:gd name="T84" fmla="*/ 71 w 108"/>
              <a:gd name="T85" fmla="*/ 65 h 108"/>
              <a:gd name="T86" fmla="*/ 74 w 108"/>
              <a:gd name="T87" fmla="*/ 58 h 108"/>
              <a:gd name="T88" fmla="*/ 74 w 108"/>
              <a:gd name="T89" fmla="*/ 50 h 108"/>
              <a:gd name="T90" fmla="*/ 71 w 108"/>
              <a:gd name="T91" fmla="*/ 4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8" h="108">
                <a:moveTo>
                  <a:pt x="50" y="30"/>
                </a:moveTo>
                <a:cubicBezTo>
                  <a:pt x="50" y="27"/>
                  <a:pt x="52" y="26"/>
                  <a:pt x="54" y="26"/>
                </a:cubicBezTo>
                <a:cubicBezTo>
                  <a:pt x="56" y="26"/>
                  <a:pt x="58" y="27"/>
                  <a:pt x="58" y="30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52"/>
                  <a:pt x="56" y="54"/>
                  <a:pt x="54" y="54"/>
                </a:cubicBezTo>
                <a:cubicBezTo>
                  <a:pt x="52" y="54"/>
                  <a:pt x="50" y="52"/>
                  <a:pt x="50" y="50"/>
                </a:cubicBezTo>
                <a:cubicBezTo>
                  <a:pt x="50" y="30"/>
                  <a:pt x="50" y="30"/>
                  <a:pt x="50" y="30"/>
                </a:cubicBezTo>
                <a:close/>
                <a:moveTo>
                  <a:pt x="54" y="0"/>
                </a:moveTo>
                <a:cubicBezTo>
                  <a:pt x="54" y="0"/>
                  <a:pt x="54" y="0"/>
                  <a:pt x="54" y="0"/>
                </a:cubicBezTo>
                <a:cubicBezTo>
                  <a:pt x="69" y="0"/>
                  <a:pt x="82" y="6"/>
                  <a:pt x="92" y="16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16"/>
                  <a:pt x="92" y="16"/>
                  <a:pt x="92" y="16"/>
                </a:cubicBezTo>
                <a:cubicBezTo>
                  <a:pt x="102" y="26"/>
                  <a:pt x="108" y="39"/>
                  <a:pt x="108" y="54"/>
                </a:cubicBezTo>
                <a:cubicBezTo>
                  <a:pt x="108" y="69"/>
                  <a:pt x="102" y="82"/>
                  <a:pt x="92" y="92"/>
                </a:cubicBezTo>
                <a:cubicBezTo>
                  <a:pt x="92" y="92"/>
                  <a:pt x="92" y="92"/>
                  <a:pt x="92" y="92"/>
                </a:cubicBezTo>
                <a:cubicBezTo>
                  <a:pt x="92" y="92"/>
                  <a:pt x="92" y="92"/>
                  <a:pt x="92" y="92"/>
                </a:cubicBezTo>
                <a:cubicBezTo>
                  <a:pt x="92" y="92"/>
                  <a:pt x="92" y="92"/>
                  <a:pt x="92" y="92"/>
                </a:cubicBezTo>
                <a:cubicBezTo>
                  <a:pt x="82" y="102"/>
                  <a:pt x="69" y="108"/>
                  <a:pt x="54" y="108"/>
                </a:cubicBezTo>
                <a:cubicBezTo>
                  <a:pt x="39" y="108"/>
                  <a:pt x="26" y="102"/>
                  <a:pt x="16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6" y="82"/>
                  <a:pt x="0" y="69"/>
                  <a:pt x="0" y="54"/>
                </a:cubicBezTo>
                <a:cubicBezTo>
                  <a:pt x="0" y="39"/>
                  <a:pt x="6" y="2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26" y="6"/>
                  <a:pt x="39" y="0"/>
                  <a:pt x="54" y="0"/>
                </a:cubicBezTo>
                <a:close/>
                <a:moveTo>
                  <a:pt x="86" y="22"/>
                </a:moveTo>
                <a:cubicBezTo>
                  <a:pt x="86" y="22"/>
                  <a:pt x="86" y="22"/>
                  <a:pt x="86" y="22"/>
                </a:cubicBezTo>
                <a:cubicBezTo>
                  <a:pt x="78" y="13"/>
                  <a:pt x="67" y="8"/>
                  <a:pt x="54" y="8"/>
                </a:cubicBezTo>
                <a:cubicBezTo>
                  <a:pt x="42" y="8"/>
                  <a:pt x="30" y="13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14" y="30"/>
                  <a:pt x="9" y="41"/>
                  <a:pt x="9" y="54"/>
                </a:cubicBezTo>
                <a:cubicBezTo>
                  <a:pt x="9" y="66"/>
                  <a:pt x="14" y="78"/>
                  <a:pt x="22" y="86"/>
                </a:cubicBezTo>
                <a:cubicBezTo>
                  <a:pt x="22" y="86"/>
                  <a:pt x="22" y="86"/>
                  <a:pt x="22" y="86"/>
                </a:cubicBezTo>
                <a:cubicBezTo>
                  <a:pt x="30" y="94"/>
                  <a:pt x="42" y="99"/>
                  <a:pt x="54" y="99"/>
                </a:cubicBezTo>
                <a:cubicBezTo>
                  <a:pt x="67" y="99"/>
                  <a:pt x="78" y="94"/>
                  <a:pt x="86" y="86"/>
                </a:cubicBezTo>
                <a:cubicBezTo>
                  <a:pt x="86" y="86"/>
                  <a:pt x="86" y="86"/>
                  <a:pt x="86" y="86"/>
                </a:cubicBezTo>
                <a:cubicBezTo>
                  <a:pt x="95" y="78"/>
                  <a:pt x="100" y="66"/>
                  <a:pt x="100" y="54"/>
                </a:cubicBezTo>
                <a:cubicBezTo>
                  <a:pt x="100" y="41"/>
                  <a:pt x="95" y="30"/>
                  <a:pt x="86" y="22"/>
                </a:cubicBezTo>
                <a:cubicBezTo>
                  <a:pt x="86" y="22"/>
                  <a:pt x="86" y="22"/>
                  <a:pt x="86" y="22"/>
                </a:cubicBezTo>
                <a:close/>
                <a:moveTo>
                  <a:pt x="68" y="40"/>
                </a:moveTo>
                <a:cubicBezTo>
                  <a:pt x="68" y="40"/>
                  <a:pt x="68" y="40"/>
                  <a:pt x="68" y="40"/>
                </a:cubicBezTo>
                <a:cubicBezTo>
                  <a:pt x="67" y="38"/>
                  <a:pt x="67" y="35"/>
                  <a:pt x="68" y="34"/>
                </a:cubicBezTo>
                <a:cubicBezTo>
                  <a:pt x="70" y="32"/>
                  <a:pt x="73" y="32"/>
                  <a:pt x="74" y="34"/>
                </a:cubicBezTo>
                <a:cubicBezTo>
                  <a:pt x="75" y="35"/>
                  <a:pt x="77" y="36"/>
                  <a:pt x="78" y="38"/>
                </a:cubicBezTo>
                <a:cubicBezTo>
                  <a:pt x="79" y="39"/>
                  <a:pt x="79" y="41"/>
                  <a:pt x="80" y="43"/>
                </a:cubicBezTo>
                <a:cubicBezTo>
                  <a:pt x="81" y="45"/>
                  <a:pt x="81" y="46"/>
                  <a:pt x="82" y="48"/>
                </a:cubicBezTo>
                <a:cubicBezTo>
                  <a:pt x="82" y="50"/>
                  <a:pt x="82" y="52"/>
                  <a:pt x="82" y="54"/>
                </a:cubicBezTo>
                <a:cubicBezTo>
                  <a:pt x="82" y="56"/>
                  <a:pt x="82" y="58"/>
                  <a:pt x="82" y="59"/>
                </a:cubicBezTo>
                <a:cubicBezTo>
                  <a:pt x="81" y="61"/>
                  <a:pt x="81" y="63"/>
                  <a:pt x="80" y="65"/>
                </a:cubicBezTo>
                <a:cubicBezTo>
                  <a:pt x="79" y="67"/>
                  <a:pt x="79" y="68"/>
                  <a:pt x="78" y="70"/>
                </a:cubicBezTo>
                <a:cubicBezTo>
                  <a:pt x="77" y="71"/>
                  <a:pt x="75" y="73"/>
                  <a:pt x="74" y="74"/>
                </a:cubicBezTo>
                <a:cubicBezTo>
                  <a:pt x="73" y="75"/>
                  <a:pt x="71" y="76"/>
                  <a:pt x="70" y="77"/>
                </a:cubicBezTo>
                <a:cubicBezTo>
                  <a:pt x="68" y="78"/>
                  <a:pt x="67" y="79"/>
                  <a:pt x="65" y="80"/>
                </a:cubicBezTo>
                <a:cubicBezTo>
                  <a:pt x="63" y="81"/>
                  <a:pt x="62" y="81"/>
                  <a:pt x="60" y="81"/>
                </a:cubicBezTo>
                <a:cubicBezTo>
                  <a:pt x="58" y="82"/>
                  <a:pt x="56" y="82"/>
                  <a:pt x="54" y="82"/>
                </a:cubicBezTo>
                <a:cubicBezTo>
                  <a:pt x="52" y="82"/>
                  <a:pt x="50" y="82"/>
                  <a:pt x="49" y="81"/>
                </a:cubicBezTo>
                <a:cubicBezTo>
                  <a:pt x="47" y="81"/>
                  <a:pt x="45" y="81"/>
                  <a:pt x="43" y="80"/>
                </a:cubicBezTo>
                <a:cubicBezTo>
                  <a:pt x="41" y="79"/>
                  <a:pt x="40" y="78"/>
                  <a:pt x="38" y="77"/>
                </a:cubicBezTo>
                <a:cubicBezTo>
                  <a:pt x="37" y="76"/>
                  <a:pt x="35" y="75"/>
                  <a:pt x="34" y="74"/>
                </a:cubicBezTo>
                <a:cubicBezTo>
                  <a:pt x="33" y="73"/>
                  <a:pt x="32" y="71"/>
                  <a:pt x="31" y="70"/>
                </a:cubicBezTo>
                <a:cubicBezTo>
                  <a:pt x="30" y="68"/>
                  <a:pt x="29" y="67"/>
                  <a:pt x="28" y="65"/>
                </a:cubicBezTo>
                <a:cubicBezTo>
                  <a:pt x="27" y="63"/>
                  <a:pt x="27" y="61"/>
                  <a:pt x="26" y="59"/>
                </a:cubicBezTo>
                <a:cubicBezTo>
                  <a:pt x="26" y="58"/>
                  <a:pt x="26" y="56"/>
                  <a:pt x="26" y="54"/>
                </a:cubicBezTo>
                <a:cubicBezTo>
                  <a:pt x="26" y="52"/>
                  <a:pt x="26" y="50"/>
                  <a:pt x="26" y="48"/>
                </a:cubicBezTo>
                <a:cubicBezTo>
                  <a:pt x="27" y="46"/>
                  <a:pt x="27" y="45"/>
                  <a:pt x="28" y="43"/>
                </a:cubicBezTo>
                <a:cubicBezTo>
                  <a:pt x="29" y="41"/>
                  <a:pt x="30" y="39"/>
                  <a:pt x="31" y="38"/>
                </a:cubicBezTo>
                <a:cubicBezTo>
                  <a:pt x="32" y="36"/>
                  <a:pt x="33" y="35"/>
                  <a:pt x="34" y="34"/>
                </a:cubicBezTo>
                <a:cubicBezTo>
                  <a:pt x="36" y="32"/>
                  <a:pt x="38" y="32"/>
                  <a:pt x="40" y="34"/>
                </a:cubicBezTo>
                <a:cubicBezTo>
                  <a:pt x="42" y="35"/>
                  <a:pt x="42" y="38"/>
                  <a:pt x="40" y="40"/>
                </a:cubicBezTo>
                <a:cubicBezTo>
                  <a:pt x="39" y="41"/>
                  <a:pt x="38" y="42"/>
                  <a:pt x="37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7"/>
                  <a:pt x="35" y="48"/>
                  <a:pt x="35" y="50"/>
                </a:cubicBezTo>
                <a:cubicBezTo>
                  <a:pt x="34" y="51"/>
                  <a:pt x="34" y="52"/>
                  <a:pt x="34" y="54"/>
                </a:cubicBezTo>
                <a:cubicBezTo>
                  <a:pt x="34" y="55"/>
                  <a:pt x="34" y="57"/>
                  <a:pt x="35" y="58"/>
                </a:cubicBezTo>
                <a:cubicBezTo>
                  <a:pt x="35" y="59"/>
                  <a:pt x="35" y="60"/>
                  <a:pt x="36" y="62"/>
                </a:cubicBezTo>
                <a:cubicBezTo>
                  <a:pt x="36" y="63"/>
                  <a:pt x="37" y="64"/>
                  <a:pt x="37" y="65"/>
                </a:cubicBezTo>
                <a:cubicBezTo>
                  <a:pt x="38" y="66"/>
                  <a:pt x="39" y="67"/>
                  <a:pt x="40" y="68"/>
                </a:cubicBezTo>
                <a:cubicBezTo>
                  <a:pt x="41" y="69"/>
                  <a:pt x="42" y="70"/>
                  <a:pt x="43" y="70"/>
                </a:cubicBezTo>
                <a:cubicBezTo>
                  <a:pt x="44" y="71"/>
                  <a:pt x="45" y="72"/>
                  <a:pt x="46" y="72"/>
                </a:cubicBezTo>
                <a:cubicBezTo>
                  <a:pt x="48" y="73"/>
                  <a:pt x="49" y="73"/>
                  <a:pt x="50" y="73"/>
                </a:cubicBezTo>
                <a:cubicBezTo>
                  <a:pt x="51" y="74"/>
                  <a:pt x="53" y="74"/>
                  <a:pt x="54" y="74"/>
                </a:cubicBezTo>
                <a:cubicBezTo>
                  <a:pt x="56" y="74"/>
                  <a:pt x="57" y="74"/>
                  <a:pt x="58" y="73"/>
                </a:cubicBezTo>
                <a:cubicBezTo>
                  <a:pt x="59" y="73"/>
                  <a:pt x="61" y="73"/>
                  <a:pt x="62" y="72"/>
                </a:cubicBezTo>
                <a:cubicBezTo>
                  <a:pt x="63" y="72"/>
                  <a:pt x="64" y="71"/>
                  <a:pt x="65" y="70"/>
                </a:cubicBezTo>
                <a:cubicBezTo>
                  <a:pt x="66" y="70"/>
                  <a:pt x="67" y="69"/>
                  <a:pt x="68" y="68"/>
                </a:cubicBezTo>
                <a:cubicBezTo>
                  <a:pt x="69" y="67"/>
                  <a:pt x="70" y="66"/>
                  <a:pt x="71" y="65"/>
                </a:cubicBezTo>
                <a:cubicBezTo>
                  <a:pt x="72" y="64"/>
                  <a:pt x="72" y="63"/>
                  <a:pt x="73" y="62"/>
                </a:cubicBezTo>
                <a:cubicBezTo>
                  <a:pt x="73" y="60"/>
                  <a:pt x="74" y="59"/>
                  <a:pt x="74" y="58"/>
                </a:cubicBezTo>
                <a:cubicBezTo>
                  <a:pt x="74" y="57"/>
                  <a:pt x="74" y="55"/>
                  <a:pt x="74" y="54"/>
                </a:cubicBezTo>
                <a:cubicBezTo>
                  <a:pt x="74" y="52"/>
                  <a:pt x="74" y="51"/>
                  <a:pt x="74" y="50"/>
                </a:cubicBezTo>
                <a:cubicBezTo>
                  <a:pt x="74" y="48"/>
                  <a:pt x="73" y="47"/>
                  <a:pt x="73" y="46"/>
                </a:cubicBezTo>
                <a:cubicBezTo>
                  <a:pt x="72" y="45"/>
                  <a:pt x="72" y="44"/>
                  <a:pt x="71" y="43"/>
                </a:cubicBezTo>
                <a:cubicBezTo>
                  <a:pt x="70" y="42"/>
                  <a:pt x="69" y="41"/>
                  <a:pt x="68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33" name="Oval 5"/>
          <p:cNvSpPr>
            <a:spLocks noChangeArrowheads="1"/>
          </p:cNvSpPr>
          <p:nvPr/>
        </p:nvSpPr>
        <p:spPr bwMode="auto">
          <a:xfrm>
            <a:off x="2555875" y="2121555"/>
            <a:ext cx="387350" cy="38588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8" name="Freeform 40"/>
          <p:cNvSpPr>
            <a:spLocks noEditPoints="1"/>
          </p:cNvSpPr>
          <p:nvPr/>
        </p:nvSpPr>
        <p:spPr bwMode="auto">
          <a:xfrm>
            <a:off x="2630489" y="2218423"/>
            <a:ext cx="236537" cy="192146"/>
          </a:xfrm>
          <a:custGeom>
            <a:avLst/>
            <a:gdLst>
              <a:gd name="T0" fmla="*/ 105 w 152"/>
              <a:gd name="T1" fmla="*/ 37 h 124"/>
              <a:gd name="T2" fmla="*/ 11 w 152"/>
              <a:gd name="T3" fmla="*/ 97 h 124"/>
              <a:gd name="T4" fmla="*/ 117 w 152"/>
              <a:gd name="T5" fmla="*/ 76 h 124"/>
              <a:gd name="T6" fmla="*/ 116 w 152"/>
              <a:gd name="T7" fmla="*/ 76 h 124"/>
              <a:gd name="T8" fmla="*/ 111 w 152"/>
              <a:gd name="T9" fmla="*/ 108 h 124"/>
              <a:gd name="T10" fmla="*/ 96 w 152"/>
              <a:gd name="T11" fmla="*/ 108 h 124"/>
              <a:gd name="T12" fmla="*/ 141 w 152"/>
              <a:gd name="T13" fmla="*/ 113 h 124"/>
              <a:gd name="T14" fmla="*/ 96 w 152"/>
              <a:gd name="T15" fmla="*/ 12 h 124"/>
              <a:gd name="T16" fmla="*/ 111 w 152"/>
              <a:gd name="T17" fmla="*/ 26 h 124"/>
              <a:gd name="T18" fmla="*/ 116 w 152"/>
              <a:gd name="T19" fmla="*/ 32 h 124"/>
              <a:gd name="T20" fmla="*/ 117 w 152"/>
              <a:gd name="T21" fmla="*/ 34 h 124"/>
              <a:gd name="T22" fmla="*/ 137 w 152"/>
              <a:gd name="T23" fmla="*/ 37 h 124"/>
              <a:gd name="T24" fmla="*/ 117 w 152"/>
              <a:gd name="T25" fmla="*/ 40 h 124"/>
              <a:gd name="T26" fmla="*/ 116 w 152"/>
              <a:gd name="T27" fmla="*/ 52 h 124"/>
              <a:gd name="T28" fmla="*/ 134 w 152"/>
              <a:gd name="T29" fmla="*/ 52 h 124"/>
              <a:gd name="T30" fmla="*/ 134 w 152"/>
              <a:gd name="T31" fmla="*/ 58 h 124"/>
              <a:gd name="T32" fmla="*/ 116 w 152"/>
              <a:gd name="T33" fmla="*/ 58 h 124"/>
              <a:gd name="T34" fmla="*/ 117 w 152"/>
              <a:gd name="T35" fmla="*/ 69 h 124"/>
              <a:gd name="T36" fmla="*/ 137 w 152"/>
              <a:gd name="T37" fmla="*/ 73 h 124"/>
              <a:gd name="T38" fmla="*/ 117 w 152"/>
              <a:gd name="T39" fmla="*/ 76 h 124"/>
              <a:gd name="T40" fmla="*/ 40 w 152"/>
              <a:gd name="T41" fmla="*/ 124 h 124"/>
              <a:gd name="T42" fmla="*/ 40 w 152"/>
              <a:gd name="T43" fmla="*/ 117 h 124"/>
              <a:gd name="T44" fmla="*/ 53 w 152"/>
              <a:gd name="T45" fmla="*/ 108 h 124"/>
              <a:gd name="T46" fmla="*/ 0 w 152"/>
              <a:gd name="T47" fmla="*/ 103 h 124"/>
              <a:gd name="T48" fmla="*/ 0 w 152"/>
              <a:gd name="T49" fmla="*/ 32 h 124"/>
              <a:gd name="T50" fmla="*/ 6 w 152"/>
              <a:gd name="T51" fmla="*/ 26 h 124"/>
              <a:gd name="T52" fmla="*/ 85 w 152"/>
              <a:gd name="T53" fmla="*/ 6 h 124"/>
              <a:gd name="T54" fmla="*/ 90 w 152"/>
              <a:gd name="T55" fmla="*/ 0 h 124"/>
              <a:gd name="T56" fmla="*/ 152 w 152"/>
              <a:gd name="T57" fmla="*/ 6 h 124"/>
              <a:gd name="T58" fmla="*/ 152 w 152"/>
              <a:gd name="T59" fmla="*/ 118 h 124"/>
              <a:gd name="T60" fmla="*/ 146 w 152"/>
              <a:gd name="T61" fmla="*/ 124 h 124"/>
              <a:gd name="T62" fmla="*/ 85 w 152"/>
              <a:gd name="T63" fmla="*/ 118 h 124"/>
              <a:gd name="T64" fmla="*/ 85 w 152"/>
              <a:gd name="T65" fmla="*/ 108 h 124"/>
              <a:gd name="T66" fmla="*/ 64 w 152"/>
              <a:gd name="T67" fmla="*/ 117 h 124"/>
              <a:gd name="T68" fmla="*/ 80 w 152"/>
              <a:gd name="T69" fmla="*/ 120 h 124"/>
              <a:gd name="T70" fmla="*/ 40 w 152"/>
              <a:gd name="T71" fmla="*/ 1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2" h="124">
                <a:moveTo>
                  <a:pt x="105" y="97"/>
                </a:moveTo>
                <a:cubicBezTo>
                  <a:pt x="105" y="37"/>
                  <a:pt x="105" y="37"/>
                  <a:pt x="105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97"/>
                  <a:pt x="11" y="97"/>
                  <a:pt x="11" y="97"/>
                </a:cubicBezTo>
                <a:cubicBezTo>
                  <a:pt x="42" y="97"/>
                  <a:pt x="74" y="97"/>
                  <a:pt x="105" y="97"/>
                </a:cubicBezTo>
                <a:close/>
                <a:moveTo>
                  <a:pt x="117" y="76"/>
                </a:moveTo>
                <a:cubicBezTo>
                  <a:pt x="117" y="76"/>
                  <a:pt x="117" y="76"/>
                  <a:pt x="117" y="76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6" y="103"/>
                  <a:pt x="116" y="103"/>
                  <a:pt x="116" y="103"/>
                </a:cubicBezTo>
                <a:cubicBezTo>
                  <a:pt x="116" y="106"/>
                  <a:pt x="114" y="108"/>
                  <a:pt x="111" y="108"/>
                </a:cubicBezTo>
                <a:cubicBezTo>
                  <a:pt x="111" y="108"/>
                  <a:pt x="111" y="108"/>
                  <a:pt x="111" y="108"/>
                </a:cubicBezTo>
                <a:cubicBezTo>
                  <a:pt x="96" y="108"/>
                  <a:pt x="96" y="108"/>
                  <a:pt x="96" y="108"/>
                </a:cubicBezTo>
                <a:cubicBezTo>
                  <a:pt x="96" y="113"/>
                  <a:pt x="96" y="113"/>
                  <a:pt x="96" y="113"/>
                </a:cubicBezTo>
                <a:cubicBezTo>
                  <a:pt x="141" y="113"/>
                  <a:pt x="141" y="113"/>
                  <a:pt x="141" y="113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26"/>
                  <a:pt x="96" y="26"/>
                  <a:pt x="96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4" y="26"/>
                  <a:pt x="116" y="29"/>
                  <a:pt x="116" y="32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16" y="34"/>
                  <a:pt x="116" y="34"/>
                  <a:pt x="116" y="34"/>
                </a:cubicBezTo>
                <a:cubicBezTo>
                  <a:pt x="117" y="34"/>
                  <a:pt x="117" y="34"/>
                  <a:pt x="117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6" y="34"/>
                  <a:pt x="137" y="35"/>
                  <a:pt x="137" y="37"/>
                </a:cubicBezTo>
                <a:cubicBezTo>
                  <a:pt x="137" y="39"/>
                  <a:pt x="136" y="40"/>
                  <a:pt x="134" y="40"/>
                </a:cubicBezTo>
                <a:cubicBezTo>
                  <a:pt x="117" y="40"/>
                  <a:pt x="117" y="40"/>
                  <a:pt x="117" y="40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6" y="52"/>
                  <a:pt x="116" y="52"/>
                  <a:pt x="116" y="52"/>
                </a:cubicBezTo>
                <a:cubicBezTo>
                  <a:pt x="117" y="52"/>
                  <a:pt x="117" y="52"/>
                  <a:pt x="117" y="52"/>
                </a:cubicBezTo>
                <a:cubicBezTo>
                  <a:pt x="134" y="52"/>
                  <a:pt x="134" y="52"/>
                  <a:pt x="134" y="52"/>
                </a:cubicBezTo>
                <a:cubicBezTo>
                  <a:pt x="136" y="52"/>
                  <a:pt x="137" y="53"/>
                  <a:pt x="137" y="55"/>
                </a:cubicBezTo>
                <a:cubicBezTo>
                  <a:pt x="137" y="57"/>
                  <a:pt x="136" y="58"/>
                  <a:pt x="134" y="58"/>
                </a:cubicBezTo>
                <a:cubicBezTo>
                  <a:pt x="117" y="58"/>
                  <a:pt x="117" y="58"/>
                  <a:pt x="117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16" y="69"/>
                  <a:pt x="116" y="69"/>
                  <a:pt x="116" y="69"/>
                </a:cubicBezTo>
                <a:cubicBezTo>
                  <a:pt x="117" y="69"/>
                  <a:pt x="117" y="69"/>
                  <a:pt x="117" y="69"/>
                </a:cubicBezTo>
                <a:cubicBezTo>
                  <a:pt x="134" y="69"/>
                  <a:pt x="134" y="69"/>
                  <a:pt x="134" y="69"/>
                </a:cubicBezTo>
                <a:cubicBezTo>
                  <a:pt x="136" y="69"/>
                  <a:pt x="137" y="71"/>
                  <a:pt x="137" y="73"/>
                </a:cubicBezTo>
                <a:cubicBezTo>
                  <a:pt x="137" y="74"/>
                  <a:pt x="136" y="76"/>
                  <a:pt x="134" y="76"/>
                </a:cubicBezTo>
                <a:cubicBezTo>
                  <a:pt x="117" y="76"/>
                  <a:pt x="117" y="76"/>
                  <a:pt x="117" y="76"/>
                </a:cubicBezTo>
                <a:close/>
                <a:moveTo>
                  <a:pt x="40" y="124"/>
                </a:moveTo>
                <a:cubicBezTo>
                  <a:pt x="40" y="124"/>
                  <a:pt x="40" y="124"/>
                  <a:pt x="40" y="124"/>
                </a:cubicBezTo>
                <a:cubicBezTo>
                  <a:pt x="38" y="124"/>
                  <a:pt x="37" y="122"/>
                  <a:pt x="37" y="120"/>
                </a:cubicBezTo>
                <a:cubicBezTo>
                  <a:pt x="37" y="119"/>
                  <a:pt x="38" y="117"/>
                  <a:pt x="40" y="117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3" y="108"/>
                  <a:pt x="0" y="106"/>
                  <a:pt x="0" y="103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9"/>
                  <a:pt x="3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85" y="26"/>
                  <a:pt x="85" y="26"/>
                  <a:pt x="85" y="26"/>
                </a:cubicBezTo>
                <a:cubicBezTo>
                  <a:pt x="85" y="6"/>
                  <a:pt x="85" y="6"/>
                  <a:pt x="85" y="6"/>
                </a:cubicBezTo>
                <a:cubicBezTo>
                  <a:pt x="85" y="3"/>
                  <a:pt x="87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50" y="0"/>
                  <a:pt x="152" y="3"/>
                  <a:pt x="152" y="6"/>
                </a:cubicBezTo>
                <a:cubicBezTo>
                  <a:pt x="152" y="6"/>
                  <a:pt x="152" y="6"/>
                  <a:pt x="152" y="6"/>
                </a:cubicBezTo>
                <a:cubicBezTo>
                  <a:pt x="152" y="118"/>
                  <a:pt x="152" y="118"/>
                  <a:pt x="152" y="118"/>
                </a:cubicBezTo>
                <a:cubicBezTo>
                  <a:pt x="152" y="121"/>
                  <a:pt x="150" y="124"/>
                  <a:pt x="146" y="124"/>
                </a:cubicBezTo>
                <a:cubicBezTo>
                  <a:pt x="146" y="124"/>
                  <a:pt x="146" y="124"/>
                  <a:pt x="146" y="124"/>
                </a:cubicBezTo>
                <a:cubicBezTo>
                  <a:pt x="90" y="124"/>
                  <a:pt x="90" y="124"/>
                  <a:pt x="90" y="124"/>
                </a:cubicBezTo>
                <a:cubicBezTo>
                  <a:pt x="87" y="124"/>
                  <a:pt x="85" y="121"/>
                  <a:pt x="85" y="118"/>
                </a:cubicBezTo>
                <a:cubicBezTo>
                  <a:pt x="85" y="118"/>
                  <a:pt x="85" y="118"/>
                  <a:pt x="85" y="11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64" y="108"/>
                  <a:pt x="64" y="108"/>
                  <a:pt x="64" y="108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78" y="117"/>
                  <a:pt x="80" y="119"/>
                  <a:pt x="80" y="120"/>
                </a:cubicBezTo>
                <a:cubicBezTo>
                  <a:pt x="80" y="122"/>
                  <a:pt x="78" y="124"/>
                  <a:pt x="76" y="124"/>
                </a:cubicBezTo>
                <a:cubicBezTo>
                  <a:pt x="64" y="124"/>
                  <a:pt x="52" y="124"/>
                  <a:pt x="40" y="1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35" name="Oval 7"/>
          <p:cNvSpPr>
            <a:spLocks noChangeArrowheads="1"/>
          </p:cNvSpPr>
          <p:nvPr/>
        </p:nvSpPr>
        <p:spPr bwMode="auto">
          <a:xfrm>
            <a:off x="2555875" y="3644438"/>
            <a:ext cx="387350" cy="38588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9" name="Freeform 41"/>
          <p:cNvSpPr>
            <a:spLocks noEditPoints="1"/>
          </p:cNvSpPr>
          <p:nvPr/>
        </p:nvSpPr>
        <p:spPr bwMode="auto">
          <a:xfrm>
            <a:off x="2647951" y="3717485"/>
            <a:ext cx="193675" cy="231847"/>
          </a:xfrm>
          <a:custGeom>
            <a:avLst/>
            <a:gdLst>
              <a:gd name="T0" fmla="*/ 110 w 124"/>
              <a:gd name="T1" fmla="*/ 106 h 149"/>
              <a:gd name="T2" fmla="*/ 113 w 124"/>
              <a:gd name="T3" fmla="*/ 66 h 149"/>
              <a:gd name="T4" fmla="*/ 106 w 124"/>
              <a:gd name="T5" fmla="*/ 65 h 149"/>
              <a:gd name="T6" fmla="*/ 105 w 124"/>
              <a:gd name="T7" fmla="*/ 65 h 149"/>
              <a:gd name="T8" fmla="*/ 99 w 124"/>
              <a:gd name="T9" fmla="*/ 62 h 149"/>
              <a:gd name="T10" fmla="*/ 98 w 124"/>
              <a:gd name="T11" fmla="*/ 59 h 149"/>
              <a:gd name="T12" fmla="*/ 92 w 124"/>
              <a:gd name="T13" fmla="*/ 57 h 149"/>
              <a:gd name="T14" fmla="*/ 89 w 124"/>
              <a:gd name="T15" fmla="*/ 59 h 149"/>
              <a:gd name="T16" fmla="*/ 85 w 124"/>
              <a:gd name="T17" fmla="*/ 59 h 149"/>
              <a:gd name="T18" fmla="*/ 82 w 124"/>
              <a:gd name="T19" fmla="*/ 58 h 149"/>
              <a:gd name="T20" fmla="*/ 81 w 124"/>
              <a:gd name="T21" fmla="*/ 55 h 149"/>
              <a:gd name="T22" fmla="*/ 74 w 124"/>
              <a:gd name="T23" fmla="*/ 55 h 149"/>
              <a:gd name="T24" fmla="*/ 62 w 124"/>
              <a:gd name="T25" fmla="*/ 19 h 149"/>
              <a:gd name="T26" fmla="*/ 55 w 124"/>
              <a:gd name="T27" fmla="*/ 80 h 149"/>
              <a:gd name="T28" fmla="*/ 54 w 124"/>
              <a:gd name="T29" fmla="*/ 84 h 149"/>
              <a:gd name="T30" fmla="*/ 51 w 124"/>
              <a:gd name="T31" fmla="*/ 87 h 149"/>
              <a:gd name="T32" fmla="*/ 42 w 124"/>
              <a:gd name="T33" fmla="*/ 88 h 149"/>
              <a:gd name="T34" fmla="*/ 28 w 124"/>
              <a:gd name="T35" fmla="*/ 82 h 149"/>
              <a:gd name="T36" fmla="*/ 19 w 124"/>
              <a:gd name="T37" fmla="*/ 87 h 149"/>
              <a:gd name="T38" fmla="*/ 46 w 124"/>
              <a:gd name="T39" fmla="*/ 103 h 149"/>
              <a:gd name="T40" fmla="*/ 62 w 124"/>
              <a:gd name="T41" fmla="*/ 117 h 149"/>
              <a:gd name="T42" fmla="*/ 52 w 124"/>
              <a:gd name="T43" fmla="*/ 124 h 149"/>
              <a:gd name="T44" fmla="*/ 39 w 124"/>
              <a:gd name="T45" fmla="*/ 111 h 149"/>
              <a:gd name="T46" fmla="*/ 12 w 124"/>
              <a:gd name="T47" fmla="*/ 95 h 149"/>
              <a:gd name="T48" fmla="*/ 31 w 124"/>
              <a:gd name="T49" fmla="*/ 71 h 149"/>
              <a:gd name="T50" fmla="*/ 44 w 124"/>
              <a:gd name="T51" fmla="*/ 77 h 149"/>
              <a:gd name="T52" fmla="*/ 73 w 124"/>
              <a:gd name="T53" fmla="*/ 19 h 149"/>
              <a:gd name="T54" fmla="*/ 88 w 124"/>
              <a:gd name="T55" fmla="*/ 47 h 149"/>
              <a:gd name="T56" fmla="*/ 124 w 124"/>
              <a:gd name="T57" fmla="*/ 66 h 149"/>
              <a:gd name="T58" fmla="*/ 120 w 124"/>
              <a:gd name="T59" fmla="*/ 110 h 149"/>
              <a:gd name="T60" fmla="*/ 118 w 124"/>
              <a:gd name="T61" fmla="*/ 127 h 149"/>
              <a:gd name="T62" fmla="*/ 115 w 124"/>
              <a:gd name="T63" fmla="*/ 146 h 149"/>
              <a:gd name="T64" fmla="*/ 108 w 124"/>
              <a:gd name="T65" fmla="*/ 149 h 149"/>
              <a:gd name="T66" fmla="*/ 55 w 124"/>
              <a:gd name="T67" fmla="*/ 146 h 149"/>
              <a:gd name="T68" fmla="*/ 52 w 124"/>
              <a:gd name="T69" fmla="*/ 139 h 149"/>
              <a:gd name="T70" fmla="*/ 52 w 124"/>
              <a:gd name="T71" fmla="*/ 124 h 149"/>
              <a:gd name="T72" fmla="*/ 63 w 124"/>
              <a:gd name="T73" fmla="*/ 128 h 149"/>
              <a:gd name="T74" fmla="*/ 107 w 124"/>
              <a:gd name="T75" fmla="*/ 138 h 149"/>
              <a:gd name="T76" fmla="*/ 63 w 124"/>
              <a:gd name="T77" fmla="*/ 128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4" h="149">
                <a:moveTo>
                  <a:pt x="105" y="117"/>
                </a:moveTo>
                <a:cubicBezTo>
                  <a:pt x="107" y="114"/>
                  <a:pt x="109" y="110"/>
                  <a:pt x="110" y="106"/>
                </a:cubicBezTo>
                <a:cubicBezTo>
                  <a:pt x="111" y="102"/>
                  <a:pt x="113" y="97"/>
                  <a:pt x="113" y="93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13" y="63"/>
                  <a:pt x="109" y="64"/>
                  <a:pt x="109" y="64"/>
                </a:cubicBezTo>
                <a:cubicBezTo>
                  <a:pt x="108" y="65"/>
                  <a:pt x="107" y="65"/>
                  <a:pt x="106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4" y="65"/>
                  <a:pt x="103" y="65"/>
                  <a:pt x="102" y="65"/>
                </a:cubicBezTo>
                <a:cubicBezTo>
                  <a:pt x="101" y="64"/>
                  <a:pt x="100" y="63"/>
                  <a:pt x="99" y="62"/>
                </a:cubicBezTo>
                <a:cubicBezTo>
                  <a:pt x="99" y="62"/>
                  <a:pt x="99" y="62"/>
                  <a:pt x="99" y="62"/>
                </a:cubicBezTo>
                <a:cubicBezTo>
                  <a:pt x="98" y="61"/>
                  <a:pt x="98" y="60"/>
                  <a:pt x="98" y="59"/>
                </a:cubicBezTo>
                <a:cubicBezTo>
                  <a:pt x="97" y="56"/>
                  <a:pt x="94" y="56"/>
                  <a:pt x="92" y="57"/>
                </a:cubicBezTo>
                <a:cubicBezTo>
                  <a:pt x="92" y="57"/>
                  <a:pt x="92" y="57"/>
                  <a:pt x="92" y="57"/>
                </a:cubicBezTo>
                <a:cubicBezTo>
                  <a:pt x="92" y="57"/>
                  <a:pt x="92" y="57"/>
                  <a:pt x="92" y="57"/>
                </a:cubicBezTo>
                <a:cubicBezTo>
                  <a:pt x="92" y="58"/>
                  <a:pt x="91" y="59"/>
                  <a:pt x="89" y="59"/>
                </a:cubicBezTo>
                <a:cubicBezTo>
                  <a:pt x="88" y="60"/>
                  <a:pt x="87" y="60"/>
                  <a:pt x="86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4" y="59"/>
                  <a:pt x="83" y="59"/>
                  <a:pt x="83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57"/>
                  <a:pt x="82" y="57"/>
                  <a:pt x="82" y="57"/>
                </a:cubicBezTo>
                <a:cubicBezTo>
                  <a:pt x="81" y="57"/>
                  <a:pt x="81" y="56"/>
                  <a:pt x="81" y="55"/>
                </a:cubicBezTo>
                <a:cubicBezTo>
                  <a:pt x="81" y="55"/>
                  <a:pt x="81" y="55"/>
                  <a:pt x="81" y="55"/>
                </a:cubicBezTo>
                <a:cubicBezTo>
                  <a:pt x="79" y="52"/>
                  <a:pt x="75" y="53"/>
                  <a:pt x="74" y="55"/>
                </a:cubicBezTo>
                <a:cubicBezTo>
                  <a:pt x="72" y="61"/>
                  <a:pt x="62" y="63"/>
                  <a:pt x="62" y="55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5"/>
                  <a:pt x="55" y="15"/>
                  <a:pt x="55" y="19"/>
                </a:cubicBezTo>
                <a:cubicBezTo>
                  <a:pt x="55" y="39"/>
                  <a:pt x="55" y="59"/>
                  <a:pt x="55" y="80"/>
                </a:cubicBezTo>
                <a:cubicBezTo>
                  <a:pt x="55" y="81"/>
                  <a:pt x="55" y="83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6"/>
                  <a:pt x="53" y="87"/>
                  <a:pt x="51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0" y="88"/>
                  <a:pt x="48" y="89"/>
                  <a:pt x="47" y="89"/>
                </a:cubicBezTo>
                <a:cubicBezTo>
                  <a:pt x="45" y="89"/>
                  <a:pt x="44" y="89"/>
                  <a:pt x="42" y="88"/>
                </a:cubicBezTo>
                <a:cubicBezTo>
                  <a:pt x="40" y="87"/>
                  <a:pt x="38" y="86"/>
                  <a:pt x="35" y="85"/>
                </a:cubicBezTo>
                <a:cubicBezTo>
                  <a:pt x="33" y="84"/>
                  <a:pt x="30" y="82"/>
                  <a:pt x="28" y="82"/>
                </a:cubicBezTo>
                <a:cubicBezTo>
                  <a:pt x="26" y="81"/>
                  <a:pt x="24" y="81"/>
                  <a:pt x="22" y="81"/>
                </a:cubicBezTo>
                <a:cubicBezTo>
                  <a:pt x="19" y="81"/>
                  <a:pt x="15" y="84"/>
                  <a:pt x="19" y="87"/>
                </a:cubicBezTo>
                <a:cubicBezTo>
                  <a:pt x="20" y="88"/>
                  <a:pt x="22" y="89"/>
                  <a:pt x="25" y="90"/>
                </a:cubicBezTo>
                <a:cubicBezTo>
                  <a:pt x="33" y="93"/>
                  <a:pt x="40" y="98"/>
                  <a:pt x="46" y="103"/>
                </a:cubicBezTo>
                <a:cubicBezTo>
                  <a:pt x="51" y="107"/>
                  <a:pt x="56" y="112"/>
                  <a:pt x="61" y="117"/>
                </a:cubicBezTo>
                <a:cubicBezTo>
                  <a:pt x="61" y="117"/>
                  <a:pt x="62" y="117"/>
                  <a:pt x="62" y="117"/>
                </a:cubicBezTo>
                <a:cubicBezTo>
                  <a:pt x="105" y="117"/>
                  <a:pt x="105" y="117"/>
                  <a:pt x="105" y="117"/>
                </a:cubicBezTo>
                <a:close/>
                <a:moveTo>
                  <a:pt x="52" y="124"/>
                </a:moveTo>
                <a:cubicBezTo>
                  <a:pt x="52" y="124"/>
                  <a:pt x="52" y="124"/>
                  <a:pt x="52" y="124"/>
                </a:cubicBezTo>
                <a:cubicBezTo>
                  <a:pt x="48" y="120"/>
                  <a:pt x="43" y="115"/>
                  <a:pt x="39" y="111"/>
                </a:cubicBezTo>
                <a:cubicBezTo>
                  <a:pt x="33" y="107"/>
                  <a:pt x="27" y="103"/>
                  <a:pt x="21" y="100"/>
                </a:cubicBezTo>
                <a:cubicBezTo>
                  <a:pt x="17" y="99"/>
                  <a:pt x="14" y="97"/>
                  <a:pt x="12" y="95"/>
                </a:cubicBezTo>
                <a:cubicBezTo>
                  <a:pt x="0" y="85"/>
                  <a:pt x="9" y="70"/>
                  <a:pt x="22" y="70"/>
                </a:cubicBezTo>
                <a:cubicBezTo>
                  <a:pt x="25" y="70"/>
                  <a:pt x="28" y="70"/>
                  <a:pt x="31" y="71"/>
                </a:cubicBezTo>
                <a:cubicBezTo>
                  <a:pt x="34" y="72"/>
                  <a:pt x="37" y="73"/>
                  <a:pt x="40" y="74"/>
                </a:cubicBezTo>
                <a:cubicBezTo>
                  <a:pt x="41" y="75"/>
                  <a:pt x="43" y="76"/>
                  <a:pt x="44" y="77"/>
                </a:cubicBezTo>
                <a:cubicBezTo>
                  <a:pt x="44" y="57"/>
                  <a:pt x="44" y="38"/>
                  <a:pt x="44" y="19"/>
                </a:cubicBezTo>
                <a:cubicBezTo>
                  <a:pt x="44" y="0"/>
                  <a:pt x="73" y="0"/>
                  <a:pt x="73" y="19"/>
                </a:cubicBezTo>
                <a:cubicBezTo>
                  <a:pt x="73" y="43"/>
                  <a:pt x="73" y="43"/>
                  <a:pt x="73" y="43"/>
                </a:cubicBezTo>
                <a:cubicBezTo>
                  <a:pt x="78" y="41"/>
                  <a:pt x="84" y="43"/>
                  <a:pt x="88" y="47"/>
                </a:cubicBezTo>
                <a:cubicBezTo>
                  <a:pt x="95" y="44"/>
                  <a:pt x="104" y="46"/>
                  <a:pt x="107" y="53"/>
                </a:cubicBezTo>
                <a:cubicBezTo>
                  <a:pt x="116" y="51"/>
                  <a:pt x="124" y="57"/>
                  <a:pt x="124" y="66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24" y="98"/>
                  <a:pt x="122" y="104"/>
                  <a:pt x="120" y="110"/>
                </a:cubicBezTo>
                <a:cubicBezTo>
                  <a:pt x="119" y="114"/>
                  <a:pt x="117" y="117"/>
                  <a:pt x="116" y="121"/>
                </a:cubicBezTo>
                <a:cubicBezTo>
                  <a:pt x="117" y="123"/>
                  <a:pt x="118" y="125"/>
                  <a:pt x="118" y="127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8" y="142"/>
                  <a:pt x="117" y="145"/>
                  <a:pt x="115" y="146"/>
                </a:cubicBezTo>
                <a:cubicBezTo>
                  <a:pt x="115" y="146"/>
                  <a:pt x="115" y="146"/>
                  <a:pt x="115" y="146"/>
                </a:cubicBezTo>
                <a:cubicBezTo>
                  <a:pt x="113" y="148"/>
                  <a:pt x="111" y="149"/>
                  <a:pt x="108" y="149"/>
                </a:cubicBezTo>
                <a:cubicBezTo>
                  <a:pt x="62" y="149"/>
                  <a:pt x="62" y="149"/>
                  <a:pt x="62" y="149"/>
                </a:cubicBezTo>
                <a:cubicBezTo>
                  <a:pt x="59" y="149"/>
                  <a:pt x="57" y="148"/>
                  <a:pt x="55" y="146"/>
                </a:cubicBezTo>
                <a:cubicBezTo>
                  <a:pt x="55" y="146"/>
                  <a:pt x="55" y="146"/>
                  <a:pt x="55" y="146"/>
                </a:cubicBezTo>
                <a:cubicBezTo>
                  <a:pt x="53" y="145"/>
                  <a:pt x="52" y="142"/>
                  <a:pt x="52" y="139"/>
                </a:cubicBezTo>
                <a:cubicBezTo>
                  <a:pt x="52" y="127"/>
                  <a:pt x="52" y="127"/>
                  <a:pt x="52" y="127"/>
                </a:cubicBezTo>
                <a:cubicBezTo>
                  <a:pt x="52" y="126"/>
                  <a:pt x="52" y="125"/>
                  <a:pt x="52" y="124"/>
                </a:cubicBezTo>
                <a:close/>
                <a:moveTo>
                  <a:pt x="63" y="128"/>
                </a:moveTo>
                <a:cubicBezTo>
                  <a:pt x="63" y="128"/>
                  <a:pt x="63" y="128"/>
                  <a:pt x="63" y="128"/>
                </a:cubicBezTo>
                <a:cubicBezTo>
                  <a:pt x="63" y="138"/>
                  <a:pt x="63" y="138"/>
                  <a:pt x="63" y="138"/>
                </a:cubicBezTo>
                <a:cubicBezTo>
                  <a:pt x="107" y="138"/>
                  <a:pt x="107" y="138"/>
                  <a:pt x="107" y="138"/>
                </a:cubicBezTo>
                <a:cubicBezTo>
                  <a:pt x="107" y="128"/>
                  <a:pt x="107" y="128"/>
                  <a:pt x="107" y="128"/>
                </a:cubicBezTo>
                <a:cubicBezTo>
                  <a:pt x="63" y="128"/>
                  <a:pt x="63" y="128"/>
                  <a:pt x="63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03575" y="2131083"/>
            <a:ext cx="1784350" cy="2112027"/>
            <a:chOff x="3203575" y="2130425"/>
            <a:chExt cx="1784350" cy="2111375"/>
          </a:xfrm>
        </p:grpSpPr>
        <p:sp>
          <p:nvSpPr>
            <p:cNvPr id="22551" name="Freeform 23"/>
            <p:cNvSpPr>
              <a:spLocks noEditPoints="1"/>
            </p:cNvSpPr>
            <p:nvPr/>
          </p:nvSpPr>
          <p:spPr bwMode="auto">
            <a:xfrm>
              <a:off x="3203575" y="2130425"/>
              <a:ext cx="1784350" cy="2111375"/>
            </a:xfrm>
            <a:custGeom>
              <a:avLst/>
              <a:gdLst>
                <a:gd name="T0" fmla="*/ 998 w 1144"/>
                <a:gd name="T1" fmla="*/ 1354 h 1354"/>
                <a:gd name="T2" fmla="*/ 139 w 1144"/>
                <a:gd name="T3" fmla="*/ 1354 h 1354"/>
                <a:gd name="T4" fmla="*/ 24 w 1144"/>
                <a:gd name="T5" fmla="*/ 1296 h 1354"/>
                <a:gd name="T6" fmla="*/ 23 w 1144"/>
                <a:gd name="T7" fmla="*/ 1172 h 1354"/>
                <a:gd name="T8" fmla="*/ 92 w 1144"/>
                <a:gd name="T9" fmla="*/ 1064 h 1354"/>
                <a:gd name="T10" fmla="*/ 251 w 1144"/>
                <a:gd name="T11" fmla="*/ 820 h 1354"/>
                <a:gd name="T12" fmla="*/ 405 w 1144"/>
                <a:gd name="T13" fmla="*/ 583 h 1354"/>
                <a:gd name="T14" fmla="*/ 405 w 1144"/>
                <a:gd name="T15" fmla="*/ 141 h 1354"/>
                <a:gd name="T16" fmla="*/ 361 w 1144"/>
                <a:gd name="T17" fmla="*/ 74 h 1354"/>
                <a:gd name="T18" fmla="*/ 435 w 1144"/>
                <a:gd name="T19" fmla="*/ 0 h 1354"/>
                <a:gd name="T20" fmla="*/ 699 w 1144"/>
                <a:gd name="T21" fmla="*/ 0 h 1354"/>
                <a:gd name="T22" fmla="*/ 773 w 1144"/>
                <a:gd name="T23" fmla="*/ 74 h 1354"/>
                <a:gd name="T24" fmla="*/ 729 w 1144"/>
                <a:gd name="T25" fmla="*/ 141 h 1354"/>
                <a:gd name="T26" fmla="*/ 729 w 1144"/>
                <a:gd name="T27" fmla="*/ 583 h 1354"/>
                <a:gd name="T28" fmla="*/ 886 w 1144"/>
                <a:gd name="T29" fmla="*/ 820 h 1354"/>
                <a:gd name="T30" fmla="*/ 1046 w 1144"/>
                <a:gd name="T31" fmla="*/ 1064 h 1354"/>
                <a:gd name="T32" fmla="*/ 1108 w 1144"/>
                <a:gd name="T33" fmla="*/ 1161 h 1354"/>
                <a:gd name="T34" fmla="*/ 1118 w 1144"/>
                <a:gd name="T35" fmla="*/ 1287 h 1354"/>
                <a:gd name="T36" fmla="*/ 998 w 1144"/>
                <a:gd name="T37" fmla="*/ 1354 h 1354"/>
                <a:gd name="T38" fmla="*/ 435 w 1144"/>
                <a:gd name="T39" fmla="*/ 60 h 1354"/>
                <a:gd name="T40" fmla="*/ 421 w 1144"/>
                <a:gd name="T41" fmla="*/ 74 h 1354"/>
                <a:gd name="T42" fmla="*/ 435 w 1144"/>
                <a:gd name="T43" fmla="*/ 88 h 1354"/>
                <a:gd name="T44" fmla="*/ 465 w 1144"/>
                <a:gd name="T45" fmla="*/ 88 h 1354"/>
                <a:gd name="T46" fmla="*/ 465 w 1144"/>
                <a:gd name="T47" fmla="*/ 601 h 1354"/>
                <a:gd name="T48" fmla="*/ 460 w 1144"/>
                <a:gd name="T49" fmla="*/ 608 h 1354"/>
                <a:gd name="T50" fmla="*/ 301 w 1144"/>
                <a:gd name="T51" fmla="*/ 852 h 1354"/>
                <a:gd name="T52" fmla="*/ 142 w 1144"/>
                <a:gd name="T53" fmla="*/ 1097 h 1354"/>
                <a:gd name="T54" fmla="*/ 74 w 1144"/>
                <a:gd name="T55" fmla="*/ 1202 h 1354"/>
                <a:gd name="T56" fmla="*/ 76 w 1144"/>
                <a:gd name="T57" fmla="*/ 1266 h 1354"/>
                <a:gd name="T58" fmla="*/ 139 w 1144"/>
                <a:gd name="T59" fmla="*/ 1294 h 1354"/>
                <a:gd name="T60" fmla="*/ 998 w 1144"/>
                <a:gd name="T61" fmla="*/ 1294 h 1354"/>
                <a:gd name="T62" fmla="*/ 1065 w 1144"/>
                <a:gd name="T63" fmla="*/ 1258 h 1354"/>
                <a:gd name="T64" fmla="*/ 1057 w 1144"/>
                <a:gd name="T65" fmla="*/ 1192 h 1354"/>
                <a:gd name="T66" fmla="*/ 996 w 1144"/>
                <a:gd name="T67" fmla="*/ 1097 h 1354"/>
                <a:gd name="T68" fmla="*/ 836 w 1144"/>
                <a:gd name="T69" fmla="*/ 853 h 1354"/>
                <a:gd name="T70" fmla="*/ 674 w 1144"/>
                <a:gd name="T71" fmla="*/ 609 h 1354"/>
                <a:gd name="T72" fmla="*/ 669 w 1144"/>
                <a:gd name="T73" fmla="*/ 601 h 1354"/>
                <a:gd name="T74" fmla="*/ 669 w 1144"/>
                <a:gd name="T75" fmla="*/ 88 h 1354"/>
                <a:gd name="T76" fmla="*/ 699 w 1144"/>
                <a:gd name="T77" fmla="*/ 88 h 1354"/>
                <a:gd name="T78" fmla="*/ 713 w 1144"/>
                <a:gd name="T79" fmla="*/ 74 h 1354"/>
                <a:gd name="T80" fmla="*/ 699 w 1144"/>
                <a:gd name="T81" fmla="*/ 60 h 1354"/>
                <a:gd name="T82" fmla="*/ 435 w 1144"/>
                <a:gd name="T83" fmla="*/ 60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44" h="1354">
                  <a:moveTo>
                    <a:pt x="998" y="1354"/>
                  </a:moveTo>
                  <a:cubicBezTo>
                    <a:pt x="139" y="1354"/>
                    <a:pt x="139" y="1354"/>
                    <a:pt x="139" y="1354"/>
                  </a:cubicBezTo>
                  <a:cubicBezTo>
                    <a:pt x="68" y="1354"/>
                    <a:pt x="36" y="1318"/>
                    <a:pt x="24" y="1296"/>
                  </a:cubicBezTo>
                  <a:cubicBezTo>
                    <a:pt x="0" y="1254"/>
                    <a:pt x="5" y="1201"/>
                    <a:pt x="23" y="1172"/>
                  </a:cubicBezTo>
                  <a:cubicBezTo>
                    <a:pt x="28" y="1163"/>
                    <a:pt x="50" y="1128"/>
                    <a:pt x="92" y="1064"/>
                  </a:cubicBezTo>
                  <a:cubicBezTo>
                    <a:pt x="130" y="1006"/>
                    <a:pt x="183" y="923"/>
                    <a:pt x="251" y="820"/>
                  </a:cubicBezTo>
                  <a:cubicBezTo>
                    <a:pt x="322" y="710"/>
                    <a:pt x="387" y="611"/>
                    <a:pt x="405" y="583"/>
                  </a:cubicBezTo>
                  <a:cubicBezTo>
                    <a:pt x="405" y="141"/>
                    <a:pt x="405" y="141"/>
                    <a:pt x="405" y="141"/>
                  </a:cubicBezTo>
                  <a:cubicBezTo>
                    <a:pt x="379" y="130"/>
                    <a:pt x="361" y="104"/>
                    <a:pt x="361" y="74"/>
                  </a:cubicBezTo>
                  <a:cubicBezTo>
                    <a:pt x="361" y="33"/>
                    <a:pt x="394" y="0"/>
                    <a:pt x="435" y="0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740" y="0"/>
                    <a:pt x="773" y="33"/>
                    <a:pt x="773" y="74"/>
                  </a:cubicBezTo>
                  <a:cubicBezTo>
                    <a:pt x="773" y="104"/>
                    <a:pt x="755" y="130"/>
                    <a:pt x="729" y="141"/>
                  </a:cubicBezTo>
                  <a:cubicBezTo>
                    <a:pt x="729" y="583"/>
                    <a:pt x="729" y="583"/>
                    <a:pt x="729" y="583"/>
                  </a:cubicBezTo>
                  <a:cubicBezTo>
                    <a:pt x="747" y="611"/>
                    <a:pt x="814" y="711"/>
                    <a:pt x="886" y="820"/>
                  </a:cubicBezTo>
                  <a:cubicBezTo>
                    <a:pt x="953" y="922"/>
                    <a:pt x="1007" y="1004"/>
                    <a:pt x="1046" y="1064"/>
                  </a:cubicBezTo>
                  <a:cubicBezTo>
                    <a:pt x="1076" y="1111"/>
                    <a:pt x="1097" y="1143"/>
                    <a:pt x="1108" y="1161"/>
                  </a:cubicBezTo>
                  <a:cubicBezTo>
                    <a:pt x="1144" y="1220"/>
                    <a:pt x="1130" y="1265"/>
                    <a:pt x="1118" y="1287"/>
                  </a:cubicBezTo>
                  <a:cubicBezTo>
                    <a:pt x="1093" y="1331"/>
                    <a:pt x="1038" y="1354"/>
                    <a:pt x="998" y="1354"/>
                  </a:cubicBezTo>
                  <a:close/>
                  <a:moveTo>
                    <a:pt x="435" y="60"/>
                  </a:moveTo>
                  <a:cubicBezTo>
                    <a:pt x="427" y="60"/>
                    <a:pt x="421" y="66"/>
                    <a:pt x="421" y="74"/>
                  </a:cubicBezTo>
                  <a:cubicBezTo>
                    <a:pt x="421" y="81"/>
                    <a:pt x="427" y="88"/>
                    <a:pt x="435" y="88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601"/>
                    <a:pt x="465" y="601"/>
                    <a:pt x="465" y="601"/>
                  </a:cubicBezTo>
                  <a:cubicBezTo>
                    <a:pt x="460" y="608"/>
                    <a:pt x="460" y="608"/>
                    <a:pt x="460" y="608"/>
                  </a:cubicBezTo>
                  <a:cubicBezTo>
                    <a:pt x="460" y="608"/>
                    <a:pt x="385" y="723"/>
                    <a:pt x="301" y="852"/>
                  </a:cubicBezTo>
                  <a:cubicBezTo>
                    <a:pt x="233" y="956"/>
                    <a:pt x="180" y="1038"/>
                    <a:pt x="142" y="1097"/>
                  </a:cubicBezTo>
                  <a:cubicBezTo>
                    <a:pt x="92" y="1174"/>
                    <a:pt x="77" y="1197"/>
                    <a:pt x="74" y="1202"/>
                  </a:cubicBezTo>
                  <a:cubicBezTo>
                    <a:pt x="67" y="1214"/>
                    <a:pt x="63" y="1244"/>
                    <a:pt x="76" y="1266"/>
                  </a:cubicBezTo>
                  <a:cubicBezTo>
                    <a:pt x="86" y="1285"/>
                    <a:pt x="108" y="1294"/>
                    <a:pt x="139" y="1294"/>
                  </a:cubicBezTo>
                  <a:cubicBezTo>
                    <a:pt x="998" y="1294"/>
                    <a:pt x="998" y="1294"/>
                    <a:pt x="998" y="1294"/>
                  </a:cubicBezTo>
                  <a:cubicBezTo>
                    <a:pt x="1020" y="1294"/>
                    <a:pt x="1052" y="1280"/>
                    <a:pt x="1065" y="1258"/>
                  </a:cubicBezTo>
                  <a:cubicBezTo>
                    <a:pt x="1075" y="1240"/>
                    <a:pt x="1072" y="1218"/>
                    <a:pt x="1057" y="1192"/>
                  </a:cubicBezTo>
                  <a:cubicBezTo>
                    <a:pt x="1046" y="1175"/>
                    <a:pt x="1026" y="1143"/>
                    <a:pt x="996" y="1097"/>
                  </a:cubicBezTo>
                  <a:cubicBezTo>
                    <a:pt x="957" y="1037"/>
                    <a:pt x="903" y="955"/>
                    <a:pt x="836" y="853"/>
                  </a:cubicBezTo>
                  <a:cubicBezTo>
                    <a:pt x="751" y="725"/>
                    <a:pt x="675" y="610"/>
                    <a:pt x="674" y="609"/>
                  </a:cubicBezTo>
                  <a:cubicBezTo>
                    <a:pt x="669" y="601"/>
                    <a:pt x="669" y="601"/>
                    <a:pt x="669" y="601"/>
                  </a:cubicBezTo>
                  <a:cubicBezTo>
                    <a:pt x="669" y="88"/>
                    <a:pt x="669" y="88"/>
                    <a:pt x="669" y="88"/>
                  </a:cubicBezTo>
                  <a:cubicBezTo>
                    <a:pt x="699" y="88"/>
                    <a:pt x="699" y="88"/>
                    <a:pt x="699" y="88"/>
                  </a:cubicBezTo>
                  <a:cubicBezTo>
                    <a:pt x="707" y="88"/>
                    <a:pt x="713" y="81"/>
                    <a:pt x="713" y="74"/>
                  </a:cubicBezTo>
                  <a:cubicBezTo>
                    <a:pt x="713" y="66"/>
                    <a:pt x="707" y="60"/>
                    <a:pt x="699" y="60"/>
                  </a:cubicBezTo>
                  <a:lnTo>
                    <a:pt x="435" y="6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52" name="Freeform 24"/>
            <p:cNvSpPr/>
            <p:nvPr/>
          </p:nvSpPr>
          <p:spPr bwMode="auto">
            <a:xfrm>
              <a:off x="3813175" y="2176463"/>
              <a:ext cx="549275" cy="876300"/>
            </a:xfrm>
            <a:custGeom>
              <a:avLst/>
              <a:gdLst>
                <a:gd name="T0" fmla="*/ 308 w 352"/>
                <a:gd name="T1" fmla="*/ 0 h 562"/>
                <a:gd name="T2" fmla="*/ 44 w 352"/>
                <a:gd name="T3" fmla="*/ 0 h 562"/>
                <a:gd name="T4" fmla="*/ 0 w 352"/>
                <a:gd name="T5" fmla="*/ 44 h 562"/>
                <a:gd name="T6" fmla="*/ 44 w 352"/>
                <a:gd name="T7" fmla="*/ 88 h 562"/>
                <a:gd name="T8" fmla="*/ 44 w 352"/>
                <a:gd name="T9" fmla="*/ 562 h 562"/>
                <a:gd name="T10" fmla="*/ 308 w 352"/>
                <a:gd name="T11" fmla="*/ 562 h 562"/>
                <a:gd name="T12" fmla="*/ 308 w 352"/>
                <a:gd name="T13" fmla="*/ 88 h 562"/>
                <a:gd name="T14" fmla="*/ 352 w 352"/>
                <a:gd name="T15" fmla="*/ 44 h 562"/>
                <a:gd name="T16" fmla="*/ 308 w 352"/>
                <a:gd name="T17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562">
                  <a:moveTo>
                    <a:pt x="30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44" y="562"/>
                    <a:pt x="44" y="562"/>
                    <a:pt x="44" y="562"/>
                  </a:cubicBezTo>
                  <a:cubicBezTo>
                    <a:pt x="308" y="562"/>
                    <a:pt x="308" y="562"/>
                    <a:pt x="308" y="562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32" y="88"/>
                    <a:pt x="352" y="68"/>
                    <a:pt x="352" y="44"/>
                  </a:cubicBezTo>
                  <a:cubicBezTo>
                    <a:pt x="352" y="19"/>
                    <a:pt x="332" y="0"/>
                    <a:pt x="3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53" name="Freeform 25"/>
            <p:cNvSpPr/>
            <p:nvPr/>
          </p:nvSpPr>
          <p:spPr bwMode="auto">
            <a:xfrm>
              <a:off x="3633788" y="3052763"/>
              <a:ext cx="912813" cy="381000"/>
            </a:xfrm>
            <a:custGeom>
              <a:avLst/>
              <a:gdLst>
                <a:gd name="T0" fmla="*/ 585 w 585"/>
                <a:gd name="T1" fmla="*/ 244 h 244"/>
                <a:gd name="T2" fmla="*/ 423 w 585"/>
                <a:gd name="T3" fmla="*/ 0 h 244"/>
                <a:gd name="T4" fmla="*/ 159 w 585"/>
                <a:gd name="T5" fmla="*/ 0 h 244"/>
                <a:gd name="T6" fmla="*/ 0 w 585"/>
                <a:gd name="T7" fmla="*/ 244 h 244"/>
                <a:gd name="T8" fmla="*/ 585 w 585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5" h="244">
                  <a:moveTo>
                    <a:pt x="585" y="244"/>
                  </a:moveTo>
                  <a:cubicBezTo>
                    <a:pt x="499" y="115"/>
                    <a:pt x="423" y="0"/>
                    <a:pt x="423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84" y="115"/>
                    <a:pt x="0" y="244"/>
                  </a:cubicBezTo>
                  <a:lnTo>
                    <a:pt x="585" y="2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54" name="Freeform 26"/>
            <p:cNvSpPr/>
            <p:nvPr/>
          </p:nvSpPr>
          <p:spPr bwMode="auto">
            <a:xfrm>
              <a:off x="3386138" y="3433763"/>
              <a:ext cx="1409700" cy="381000"/>
            </a:xfrm>
            <a:custGeom>
              <a:avLst/>
              <a:gdLst>
                <a:gd name="T0" fmla="*/ 0 w 904"/>
                <a:gd name="T1" fmla="*/ 244 h 244"/>
                <a:gd name="T2" fmla="*/ 904 w 904"/>
                <a:gd name="T3" fmla="*/ 244 h 244"/>
                <a:gd name="T4" fmla="*/ 744 w 904"/>
                <a:gd name="T5" fmla="*/ 0 h 244"/>
                <a:gd name="T6" fmla="*/ 159 w 904"/>
                <a:gd name="T7" fmla="*/ 0 h 244"/>
                <a:gd name="T8" fmla="*/ 0 w 904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244">
                  <a:moveTo>
                    <a:pt x="0" y="244"/>
                  </a:moveTo>
                  <a:cubicBezTo>
                    <a:pt x="904" y="244"/>
                    <a:pt x="904" y="244"/>
                    <a:pt x="904" y="244"/>
                  </a:cubicBezTo>
                  <a:cubicBezTo>
                    <a:pt x="859" y="176"/>
                    <a:pt x="800" y="85"/>
                    <a:pt x="744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03" y="85"/>
                    <a:pt x="44" y="176"/>
                    <a:pt x="0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55" name="Freeform 27"/>
            <p:cNvSpPr/>
            <p:nvPr/>
          </p:nvSpPr>
          <p:spPr bwMode="auto">
            <a:xfrm>
              <a:off x="3246438" y="3814763"/>
              <a:ext cx="1735138" cy="379413"/>
            </a:xfrm>
            <a:custGeom>
              <a:avLst/>
              <a:gdLst>
                <a:gd name="T0" fmla="*/ 1055 w 1113"/>
                <a:gd name="T1" fmla="*/ 96 h 244"/>
                <a:gd name="T2" fmla="*/ 994 w 1113"/>
                <a:gd name="T3" fmla="*/ 0 h 244"/>
                <a:gd name="T4" fmla="*/ 90 w 1113"/>
                <a:gd name="T5" fmla="*/ 0 h 244"/>
                <a:gd name="T6" fmla="*/ 21 w 1113"/>
                <a:gd name="T7" fmla="*/ 107 h 244"/>
                <a:gd name="T8" fmla="*/ 112 w 1113"/>
                <a:gd name="T9" fmla="*/ 244 h 244"/>
                <a:gd name="T10" fmla="*/ 971 w 1113"/>
                <a:gd name="T11" fmla="*/ 244 h 244"/>
                <a:gd name="T12" fmla="*/ 1055 w 1113"/>
                <a:gd name="T13" fmla="*/ 9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3" h="244">
                  <a:moveTo>
                    <a:pt x="1055" y="96"/>
                  </a:moveTo>
                  <a:cubicBezTo>
                    <a:pt x="1044" y="78"/>
                    <a:pt x="1022" y="43"/>
                    <a:pt x="994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53" y="57"/>
                    <a:pt x="27" y="98"/>
                    <a:pt x="21" y="107"/>
                  </a:cubicBezTo>
                  <a:cubicBezTo>
                    <a:pt x="0" y="143"/>
                    <a:pt x="1" y="244"/>
                    <a:pt x="112" y="244"/>
                  </a:cubicBezTo>
                  <a:cubicBezTo>
                    <a:pt x="223" y="244"/>
                    <a:pt x="916" y="244"/>
                    <a:pt x="971" y="244"/>
                  </a:cubicBezTo>
                  <a:cubicBezTo>
                    <a:pt x="1025" y="244"/>
                    <a:pt x="1113" y="190"/>
                    <a:pt x="1055" y="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556" name="Oval 28"/>
          <p:cNvSpPr>
            <a:spLocks noChangeArrowheads="1"/>
          </p:cNvSpPr>
          <p:nvPr/>
        </p:nvSpPr>
        <p:spPr bwMode="auto">
          <a:xfrm>
            <a:off x="4075114" y="2475677"/>
            <a:ext cx="131763" cy="13021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57" name="Oval 29"/>
          <p:cNvSpPr>
            <a:spLocks noChangeArrowheads="1"/>
          </p:cNvSpPr>
          <p:nvPr/>
        </p:nvSpPr>
        <p:spPr bwMode="auto">
          <a:xfrm>
            <a:off x="3894139" y="1881769"/>
            <a:ext cx="131763" cy="13021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58" name="Oval 30"/>
          <p:cNvSpPr>
            <a:spLocks noChangeArrowheads="1"/>
          </p:cNvSpPr>
          <p:nvPr/>
        </p:nvSpPr>
        <p:spPr bwMode="auto">
          <a:xfrm>
            <a:off x="4125913" y="1721381"/>
            <a:ext cx="90488" cy="8892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59" name="Oval 31"/>
          <p:cNvSpPr>
            <a:spLocks noChangeArrowheads="1"/>
          </p:cNvSpPr>
          <p:nvPr/>
        </p:nvSpPr>
        <p:spPr bwMode="auto">
          <a:xfrm>
            <a:off x="3976688" y="1572110"/>
            <a:ext cx="109538" cy="10957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0" name="Oval 32"/>
          <p:cNvSpPr>
            <a:spLocks noChangeArrowheads="1"/>
          </p:cNvSpPr>
          <p:nvPr/>
        </p:nvSpPr>
        <p:spPr bwMode="auto">
          <a:xfrm>
            <a:off x="3986214" y="2756751"/>
            <a:ext cx="79375" cy="7939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70" name="Freeform 42"/>
          <p:cNvSpPr>
            <a:spLocks noEditPoints="1"/>
          </p:cNvSpPr>
          <p:nvPr/>
        </p:nvSpPr>
        <p:spPr bwMode="auto">
          <a:xfrm>
            <a:off x="4013200" y="3545982"/>
            <a:ext cx="190500" cy="154036"/>
          </a:xfrm>
          <a:custGeom>
            <a:avLst/>
            <a:gdLst>
              <a:gd name="T0" fmla="*/ 105 w 122"/>
              <a:gd name="T1" fmla="*/ 37 h 99"/>
              <a:gd name="T2" fmla="*/ 97 w 122"/>
              <a:gd name="T3" fmla="*/ 37 h 99"/>
              <a:gd name="T4" fmla="*/ 29 w 122"/>
              <a:gd name="T5" fmla="*/ 15 h 99"/>
              <a:gd name="T6" fmla="*/ 14 w 122"/>
              <a:gd name="T7" fmla="*/ 15 h 99"/>
              <a:gd name="T8" fmla="*/ 28 w 122"/>
              <a:gd name="T9" fmla="*/ 17 h 99"/>
              <a:gd name="T10" fmla="*/ 8 w 122"/>
              <a:gd name="T11" fmla="*/ 17 h 99"/>
              <a:gd name="T12" fmla="*/ 8 w 122"/>
              <a:gd name="T13" fmla="*/ 12 h 99"/>
              <a:gd name="T14" fmla="*/ 11 w 122"/>
              <a:gd name="T15" fmla="*/ 9 h 99"/>
              <a:gd name="T16" fmla="*/ 33 w 122"/>
              <a:gd name="T17" fmla="*/ 3 h 99"/>
              <a:gd name="T18" fmla="*/ 38 w 122"/>
              <a:gd name="T19" fmla="*/ 0 h 99"/>
              <a:gd name="T20" fmla="*/ 88 w 122"/>
              <a:gd name="T21" fmla="*/ 4 h 99"/>
              <a:gd name="T22" fmla="*/ 117 w 122"/>
              <a:gd name="T23" fmla="*/ 17 h 99"/>
              <a:gd name="T24" fmla="*/ 122 w 122"/>
              <a:gd name="T25" fmla="*/ 22 h 99"/>
              <a:gd name="T26" fmla="*/ 117 w 122"/>
              <a:gd name="T27" fmla="*/ 99 h 99"/>
              <a:gd name="T28" fmla="*/ 4 w 122"/>
              <a:gd name="T29" fmla="*/ 99 h 99"/>
              <a:gd name="T30" fmla="*/ 0 w 122"/>
              <a:gd name="T31" fmla="*/ 94 h 99"/>
              <a:gd name="T32" fmla="*/ 4 w 122"/>
              <a:gd name="T33" fmla="*/ 17 h 99"/>
              <a:gd name="T34" fmla="*/ 8 w 122"/>
              <a:gd name="T35" fmla="*/ 17 h 99"/>
              <a:gd name="T36" fmla="*/ 61 w 122"/>
              <a:gd name="T37" fmla="*/ 36 h 99"/>
              <a:gd name="T38" fmla="*/ 77 w 122"/>
              <a:gd name="T39" fmla="*/ 52 h 99"/>
              <a:gd name="T40" fmla="*/ 45 w 122"/>
              <a:gd name="T41" fmla="*/ 52 h 99"/>
              <a:gd name="T42" fmla="*/ 68 w 122"/>
              <a:gd name="T43" fmla="*/ 45 h 99"/>
              <a:gd name="T44" fmla="*/ 61 w 122"/>
              <a:gd name="T45" fmla="*/ 42 h 99"/>
              <a:gd name="T46" fmla="*/ 61 w 122"/>
              <a:gd name="T47" fmla="*/ 62 h 99"/>
              <a:gd name="T48" fmla="*/ 68 w 122"/>
              <a:gd name="T49" fmla="*/ 45 h 99"/>
              <a:gd name="T50" fmla="*/ 32 w 122"/>
              <a:gd name="T51" fmla="*/ 27 h 99"/>
              <a:gd name="T52" fmla="*/ 9 w 122"/>
              <a:gd name="T53" fmla="*/ 27 h 99"/>
              <a:gd name="T54" fmla="*/ 113 w 122"/>
              <a:gd name="T55" fmla="*/ 90 h 99"/>
              <a:gd name="T56" fmla="*/ 90 w 122"/>
              <a:gd name="T57" fmla="*/ 27 h 99"/>
              <a:gd name="T58" fmla="*/ 86 w 122"/>
              <a:gd name="T59" fmla="*/ 24 h 99"/>
              <a:gd name="T60" fmla="*/ 41 w 122"/>
              <a:gd name="T61" fmla="*/ 10 h 99"/>
              <a:gd name="T62" fmla="*/ 32 w 122"/>
              <a:gd name="T63" fmla="*/ 27 h 99"/>
              <a:gd name="T64" fmla="*/ 61 w 122"/>
              <a:gd name="T65" fmla="*/ 19 h 99"/>
              <a:gd name="T66" fmla="*/ 61 w 122"/>
              <a:gd name="T67" fmla="*/ 84 h 99"/>
              <a:gd name="T68" fmla="*/ 61 w 122"/>
              <a:gd name="T69" fmla="*/ 19 h 99"/>
              <a:gd name="T70" fmla="*/ 61 w 122"/>
              <a:gd name="T71" fmla="*/ 29 h 99"/>
              <a:gd name="T72" fmla="*/ 61 w 122"/>
              <a:gd name="T73" fmla="*/ 75 h 99"/>
              <a:gd name="T74" fmla="*/ 61 w 122"/>
              <a:gd name="T75" fmla="*/ 2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2" h="99">
                <a:moveTo>
                  <a:pt x="101" y="33"/>
                </a:moveTo>
                <a:cubicBezTo>
                  <a:pt x="103" y="33"/>
                  <a:pt x="105" y="35"/>
                  <a:pt x="105" y="37"/>
                </a:cubicBezTo>
                <a:cubicBezTo>
                  <a:pt x="105" y="40"/>
                  <a:pt x="103" y="42"/>
                  <a:pt x="101" y="42"/>
                </a:cubicBezTo>
                <a:cubicBezTo>
                  <a:pt x="99" y="42"/>
                  <a:pt x="97" y="40"/>
                  <a:pt x="97" y="37"/>
                </a:cubicBezTo>
                <a:cubicBezTo>
                  <a:pt x="97" y="35"/>
                  <a:pt x="99" y="33"/>
                  <a:pt x="101" y="33"/>
                </a:cubicBezTo>
                <a:close/>
                <a:moveTo>
                  <a:pt x="29" y="15"/>
                </a:moveTo>
                <a:cubicBezTo>
                  <a:pt x="29" y="15"/>
                  <a:pt x="29" y="15"/>
                  <a:pt x="29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7"/>
                  <a:pt x="14" y="17"/>
                  <a:pt x="14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9" y="15"/>
                  <a:pt x="29" y="15"/>
                  <a:pt x="29" y="15"/>
                </a:cubicBezTo>
                <a:close/>
                <a:moveTo>
                  <a:pt x="8" y="17"/>
                </a:moveTo>
                <a:cubicBezTo>
                  <a:pt x="8" y="17"/>
                  <a:pt x="8" y="17"/>
                  <a:pt x="8" y="17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1"/>
                  <a:pt x="9" y="9"/>
                  <a:pt x="1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3" y="3"/>
                  <a:pt x="33" y="3"/>
                  <a:pt x="33" y="3"/>
                </a:cubicBezTo>
                <a:cubicBezTo>
                  <a:pt x="34" y="1"/>
                  <a:pt x="36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6" y="0"/>
                  <a:pt x="88" y="2"/>
                  <a:pt x="88" y="4"/>
                </a:cubicBezTo>
                <a:cubicBezTo>
                  <a:pt x="93" y="17"/>
                  <a:pt x="93" y="17"/>
                  <a:pt x="93" y="17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20" y="17"/>
                  <a:pt x="122" y="19"/>
                  <a:pt x="122" y="22"/>
                </a:cubicBezTo>
                <a:cubicBezTo>
                  <a:pt x="122" y="22"/>
                  <a:pt x="122" y="22"/>
                  <a:pt x="122" y="22"/>
                </a:cubicBezTo>
                <a:cubicBezTo>
                  <a:pt x="122" y="94"/>
                  <a:pt x="122" y="94"/>
                  <a:pt x="122" y="94"/>
                </a:cubicBezTo>
                <a:cubicBezTo>
                  <a:pt x="122" y="97"/>
                  <a:pt x="120" y="99"/>
                  <a:pt x="117" y="99"/>
                </a:cubicBezTo>
                <a:cubicBezTo>
                  <a:pt x="117" y="99"/>
                  <a:pt x="117" y="99"/>
                  <a:pt x="117" y="99"/>
                </a:cubicBezTo>
                <a:cubicBezTo>
                  <a:pt x="4" y="99"/>
                  <a:pt x="4" y="99"/>
                  <a:pt x="4" y="99"/>
                </a:cubicBezTo>
                <a:cubicBezTo>
                  <a:pt x="2" y="99"/>
                  <a:pt x="0" y="97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9"/>
                  <a:pt x="2" y="17"/>
                  <a:pt x="4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8" y="17"/>
                  <a:pt x="8" y="17"/>
                  <a:pt x="8" y="17"/>
                </a:cubicBezTo>
                <a:close/>
                <a:moveTo>
                  <a:pt x="61" y="36"/>
                </a:moveTo>
                <a:cubicBezTo>
                  <a:pt x="61" y="36"/>
                  <a:pt x="61" y="36"/>
                  <a:pt x="61" y="36"/>
                </a:cubicBezTo>
                <a:cubicBezTo>
                  <a:pt x="65" y="36"/>
                  <a:pt x="69" y="38"/>
                  <a:pt x="72" y="41"/>
                </a:cubicBezTo>
                <a:cubicBezTo>
                  <a:pt x="75" y="44"/>
                  <a:pt x="77" y="48"/>
                  <a:pt x="77" y="52"/>
                </a:cubicBezTo>
                <a:cubicBezTo>
                  <a:pt x="77" y="60"/>
                  <a:pt x="70" y="68"/>
                  <a:pt x="61" y="68"/>
                </a:cubicBezTo>
                <a:cubicBezTo>
                  <a:pt x="52" y="68"/>
                  <a:pt x="45" y="61"/>
                  <a:pt x="45" y="52"/>
                </a:cubicBezTo>
                <a:cubicBezTo>
                  <a:pt x="45" y="43"/>
                  <a:pt x="52" y="36"/>
                  <a:pt x="61" y="36"/>
                </a:cubicBezTo>
                <a:close/>
                <a:moveTo>
                  <a:pt x="68" y="45"/>
                </a:moveTo>
                <a:cubicBezTo>
                  <a:pt x="68" y="45"/>
                  <a:pt x="68" y="45"/>
                  <a:pt x="68" y="45"/>
                </a:cubicBezTo>
                <a:cubicBezTo>
                  <a:pt x="66" y="43"/>
                  <a:pt x="64" y="42"/>
                  <a:pt x="61" y="42"/>
                </a:cubicBezTo>
                <a:cubicBezTo>
                  <a:pt x="55" y="42"/>
                  <a:pt x="51" y="46"/>
                  <a:pt x="51" y="52"/>
                </a:cubicBezTo>
                <a:cubicBezTo>
                  <a:pt x="51" y="57"/>
                  <a:pt x="55" y="62"/>
                  <a:pt x="61" y="62"/>
                </a:cubicBezTo>
                <a:cubicBezTo>
                  <a:pt x="66" y="62"/>
                  <a:pt x="71" y="57"/>
                  <a:pt x="71" y="52"/>
                </a:cubicBezTo>
                <a:cubicBezTo>
                  <a:pt x="71" y="49"/>
                  <a:pt x="70" y="46"/>
                  <a:pt x="68" y="45"/>
                </a:cubicBezTo>
                <a:cubicBezTo>
                  <a:pt x="68" y="45"/>
                  <a:pt x="68" y="45"/>
                  <a:pt x="68" y="45"/>
                </a:cubicBezTo>
                <a:close/>
                <a:moveTo>
                  <a:pt x="32" y="27"/>
                </a:moveTo>
                <a:cubicBezTo>
                  <a:pt x="32" y="27"/>
                  <a:pt x="32" y="27"/>
                  <a:pt x="32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90"/>
                  <a:pt x="9" y="90"/>
                  <a:pt x="9" y="90"/>
                </a:cubicBezTo>
                <a:cubicBezTo>
                  <a:pt x="113" y="90"/>
                  <a:pt x="113" y="90"/>
                  <a:pt x="113" y="90"/>
                </a:cubicBezTo>
                <a:cubicBezTo>
                  <a:pt x="113" y="27"/>
                  <a:pt x="113" y="27"/>
                  <a:pt x="113" y="27"/>
                </a:cubicBezTo>
                <a:cubicBezTo>
                  <a:pt x="90" y="27"/>
                  <a:pt x="90" y="27"/>
                  <a:pt x="90" y="27"/>
                </a:cubicBezTo>
                <a:cubicBezTo>
                  <a:pt x="90" y="27"/>
                  <a:pt x="90" y="27"/>
                  <a:pt x="90" y="27"/>
                </a:cubicBezTo>
                <a:cubicBezTo>
                  <a:pt x="88" y="27"/>
                  <a:pt x="86" y="26"/>
                  <a:pt x="86" y="24"/>
                </a:cubicBezTo>
                <a:cubicBezTo>
                  <a:pt x="81" y="10"/>
                  <a:pt x="81" y="10"/>
                  <a:pt x="8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5"/>
                  <a:pt x="34" y="27"/>
                  <a:pt x="32" y="27"/>
                </a:cubicBezTo>
                <a:close/>
                <a:moveTo>
                  <a:pt x="61" y="19"/>
                </a:moveTo>
                <a:cubicBezTo>
                  <a:pt x="61" y="19"/>
                  <a:pt x="61" y="19"/>
                  <a:pt x="61" y="19"/>
                </a:cubicBezTo>
                <a:cubicBezTo>
                  <a:pt x="79" y="19"/>
                  <a:pt x="93" y="34"/>
                  <a:pt x="93" y="52"/>
                </a:cubicBezTo>
                <a:cubicBezTo>
                  <a:pt x="93" y="70"/>
                  <a:pt x="79" y="84"/>
                  <a:pt x="61" y="84"/>
                </a:cubicBezTo>
                <a:cubicBezTo>
                  <a:pt x="43" y="84"/>
                  <a:pt x="28" y="70"/>
                  <a:pt x="28" y="52"/>
                </a:cubicBezTo>
                <a:cubicBezTo>
                  <a:pt x="28" y="34"/>
                  <a:pt x="43" y="19"/>
                  <a:pt x="61" y="19"/>
                </a:cubicBezTo>
                <a:close/>
                <a:moveTo>
                  <a:pt x="61" y="29"/>
                </a:moveTo>
                <a:cubicBezTo>
                  <a:pt x="61" y="29"/>
                  <a:pt x="61" y="29"/>
                  <a:pt x="61" y="29"/>
                </a:cubicBezTo>
                <a:cubicBezTo>
                  <a:pt x="48" y="29"/>
                  <a:pt x="38" y="39"/>
                  <a:pt x="38" y="52"/>
                </a:cubicBezTo>
                <a:cubicBezTo>
                  <a:pt x="38" y="65"/>
                  <a:pt x="48" y="75"/>
                  <a:pt x="61" y="75"/>
                </a:cubicBezTo>
                <a:cubicBezTo>
                  <a:pt x="73" y="75"/>
                  <a:pt x="84" y="64"/>
                  <a:pt x="84" y="52"/>
                </a:cubicBezTo>
                <a:cubicBezTo>
                  <a:pt x="84" y="39"/>
                  <a:pt x="74" y="29"/>
                  <a:pt x="61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71" name="Freeform 43"/>
          <p:cNvSpPr>
            <a:spLocks noEditPoints="1"/>
          </p:cNvSpPr>
          <p:nvPr/>
        </p:nvSpPr>
        <p:spPr bwMode="auto">
          <a:xfrm>
            <a:off x="4008439" y="3155337"/>
            <a:ext cx="200025" cy="161975"/>
          </a:xfrm>
          <a:custGeom>
            <a:avLst/>
            <a:gdLst>
              <a:gd name="T0" fmla="*/ 89 w 128"/>
              <a:gd name="T1" fmla="*/ 31 h 104"/>
              <a:gd name="T2" fmla="*/ 9 w 128"/>
              <a:gd name="T3" fmla="*/ 81 h 104"/>
              <a:gd name="T4" fmla="*/ 98 w 128"/>
              <a:gd name="T5" fmla="*/ 64 h 104"/>
              <a:gd name="T6" fmla="*/ 98 w 128"/>
              <a:gd name="T7" fmla="*/ 64 h 104"/>
              <a:gd name="T8" fmla="*/ 93 w 128"/>
              <a:gd name="T9" fmla="*/ 91 h 104"/>
              <a:gd name="T10" fmla="*/ 81 w 128"/>
              <a:gd name="T11" fmla="*/ 91 h 104"/>
              <a:gd name="T12" fmla="*/ 119 w 128"/>
              <a:gd name="T13" fmla="*/ 95 h 104"/>
              <a:gd name="T14" fmla="*/ 81 w 128"/>
              <a:gd name="T15" fmla="*/ 9 h 104"/>
              <a:gd name="T16" fmla="*/ 93 w 128"/>
              <a:gd name="T17" fmla="*/ 22 h 104"/>
              <a:gd name="T18" fmla="*/ 98 w 128"/>
              <a:gd name="T19" fmla="*/ 26 h 104"/>
              <a:gd name="T20" fmla="*/ 98 w 128"/>
              <a:gd name="T21" fmla="*/ 28 h 104"/>
              <a:gd name="T22" fmla="*/ 116 w 128"/>
              <a:gd name="T23" fmla="*/ 31 h 104"/>
              <a:gd name="T24" fmla="*/ 98 w 128"/>
              <a:gd name="T25" fmla="*/ 33 h 104"/>
              <a:gd name="T26" fmla="*/ 98 w 128"/>
              <a:gd name="T27" fmla="*/ 43 h 104"/>
              <a:gd name="T28" fmla="*/ 113 w 128"/>
              <a:gd name="T29" fmla="*/ 43 h 104"/>
              <a:gd name="T30" fmla="*/ 113 w 128"/>
              <a:gd name="T31" fmla="*/ 49 h 104"/>
              <a:gd name="T32" fmla="*/ 98 w 128"/>
              <a:gd name="T33" fmla="*/ 49 h 104"/>
              <a:gd name="T34" fmla="*/ 98 w 128"/>
              <a:gd name="T35" fmla="*/ 58 h 104"/>
              <a:gd name="T36" fmla="*/ 116 w 128"/>
              <a:gd name="T37" fmla="*/ 61 h 104"/>
              <a:gd name="T38" fmla="*/ 98 w 128"/>
              <a:gd name="T39" fmla="*/ 64 h 104"/>
              <a:gd name="T40" fmla="*/ 33 w 128"/>
              <a:gd name="T41" fmla="*/ 104 h 104"/>
              <a:gd name="T42" fmla="*/ 33 w 128"/>
              <a:gd name="T43" fmla="*/ 98 h 104"/>
              <a:gd name="T44" fmla="*/ 44 w 128"/>
              <a:gd name="T45" fmla="*/ 91 h 104"/>
              <a:gd name="T46" fmla="*/ 0 w 128"/>
              <a:gd name="T47" fmla="*/ 86 h 104"/>
              <a:gd name="T48" fmla="*/ 0 w 128"/>
              <a:gd name="T49" fmla="*/ 26 h 104"/>
              <a:gd name="T50" fmla="*/ 4 w 128"/>
              <a:gd name="T51" fmla="*/ 22 h 104"/>
              <a:gd name="T52" fmla="*/ 71 w 128"/>
              <a:gd name="T53" fmla="*/ 4 h 104"/>
              <a:gd name="T54" fmla="*/ 76 w 128"/>
              <a:gd name="T55" fmla="*/ 0 h 104"/>
              <a:gd name="T56" fmla="*/ 128 w 128"/>
              <a:gd name="T57" fmla="*/ 4 h 104"/>
              <a:gd name="T58" fmla="*/ 128 w 128"/>
              <a:gd name="T59" fmla="*/ 99 h 104"/>
              <a:gd name="T60" fmla="*/ 123 w 128"/>
              <a:gd name="T61" fmla="*/ 104 h 104"/>
              <a:gd name="T62" fmla="*/ 71 w 128"/>
              <a:gd name="T63" fmla="*/ 99 h 104"/>
              <a:gd name="T64" fmla="*/ 71 w 128"/>
              <a:gd name="T65" fmla="*/ 91 h 104"/>
              <a:gd name="T66" fmla="*/ 54 w 128"/>
              <a:gd name="T67" fmla="*/ 98 h 104"/>
              <a:gd name="T68" fmla="*/ 67 w 128"/>
              <a:gd name="T69" fmla="*/ 101 h 104"/>
              <a:gd name="T70" fmla="*/ 33 w 128"/>
              <a:gd name="T71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04">
                <a:moveTo>
                  <a:pt x="89" y="81"/>
                </a:moveTo>
                <a:cubicBezTo>
                  <a:pt x="89" y="31"/>
                  <a:pt x="89" y="31"/>
                  <a:pt x="8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81"/>
                  <a:pt x="9" y="81"/>
                  <a:pt x="9" y="81"/>
                </a:cubicBezTo>
                <a:cubicBezTo>
                  <a:pt x="36" y="81"/>
                  <a:pt x="62" y="81"/>
                  <a:pt x="89" y="81"/>
                </a:cubicBezTo>
                <a:close/>
                <a:moveTo>
                  <a:pt x="98" y="64"/>
                </a:moveTo>
                <a:cubicBezTo>
                  <a:pt x="98" y="64"/>
                  <a:pt x="98" y="64"/>
                  <a:pt x="98" y="64"/>
                </a:cubicBezTo>
                <a:cubicBezTo>
                  <a:pt x="98" y="64"/>
                  <a:pt x="98" y="64"/>
                  <a:pt x="98" y="64"/>
                </a:cubicBezTo>
                <a:cubicBezTo>
                  <a:pt x="98" y="86"/>
                  <a:pt x="98" y="86"/>
                  <a:pt x="98" y="86"/>
                </a:cubicBezTo>
                <a:cubicBezTo>
                  <a:pt x="98" y="89"/>
                  <a:pt x="96" y="91"/>
                  <a:pt x="93" y="91"/>
                </a:cubicBezTo>
                <a:cubicBezTo>
                  <a:pt x="93" y="91"/>
                  <a:pt x="93" y="91"/>
                  <a:pt x="93" y="91"/>
                </a:cubicBezTo>
                <a:cubicBezTo>
                  <a:pt x="81" y="91"/>
                  <a:pt x="81" y="91"/>
                  <a:pt x="81" y="91"/>
                </a:cubicBezTo>
                <a:cubicBezTo>
                  <a:pt x="81" y="95"/>
                  <a:pt x="81" y="95"/>
                  <a:pt x="81" y="95"/>
                </a:cubicBezTo>
                <a:cubicBezTo>
                  <a:pt x="119" y="95"/>
                  <a:pt x="119" y="95"/>
                  <a:pt x="119" y="95"/>
                </a:cubicBezTo>
                <a:cubicBezTo>
                  <a:pt x="119" y="9"/>
                  <a:pt x="119" y="9"/>
                  <a:pt x="119" y="9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22"/>
                  <a:pt x="81" y="22"/>
                  <a:pt x="81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6" y="22"/>
                  <a:pt x="98" y="24"/>
                  <a:pt x="98" y="26"/>
                </a:cubicBezTo>
                <a:cubicBezTo>
                  <a:pt x="98" y="26"/>
                  <a:pt x="98" y="26"/>
                  <a:pt x="98" y="26"/>
                </a:cubicBezTo>
                <a:cubicBezTo>
                  <a:pt x="98" y="28"/>
                  <a:pt x="98" y="28"/>
                  <a:pt x="98" y="28"/>
                </a:cubicBezTo>
                <a:cubicBezTo>
                  <a:pt x="98" y="28"/>
                  <a:pt x="98" y="28"/>
                  <a:pt x="98" y="28"/>
                </a:cubicBezTo>
                <a:cubicBezTo>
                  <a:pt x="113" y="28"/>
                  <a:pt x="113" y="28"/>
                  <a:pt x="113" y="28"/>
                </a:cubicBezTo>
                <a:cubicBezTo>
                  <a:pt x="114" y="28"/>
                  <a:pt x="116" y="29"/>
                  <a:pt x="116" y="31"/>
                </a:cubicBezTo>
                <a:cubicBezTo>
                  <a:pt x="116" y="32"/>
                  <a:pt x="114" y="33"/>
                  <a:pt x="113" y="33"/>
                </a:cubicBezTo>
                <a:cubicBezTo>
                  <a:pt x="98" y="33"/>
                  <a:pt x="98" y="33"/>
                  <a:pt x="98" y="33"/>
                </a:cubicBezTo>
                <a:cubicBezTo>
                  <a:pt x="98" y="33"/>
                  <a:pt x="98" y="33"/>
                  <a:pt x="98" y="33"/>
                </a:cubicBezTo>
                <a:cubicBezTo>
                  <a:pt x="98" y="43"/>
                  <a:pt x="98" y="43"/>
                  <a:pt x="98" y="43"/>
                </a:cubicBezTo>
                <a:cubicBezTo>
                  <a:pt x="98" y="43"/>
                  <a:pt x="98" y="43"/>
                  <a:pt x="98" y="43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4" y="43"/>
                  <a:pt x="116" y="44"/>
                  <a:pt x="116" y="46"/>
                </a:cubicBezTo>
                <a:cubicBezTo>
                  <a:pt x="116" y="47"/>
                  <a:pt x="114" y="49"/>
                  <a:pt x="113" y="49"/>
                </a:cubicBezTo>
                <a:cubicBezTo>
                  <a:pt x="98" y="49"/>
                  <a:pt x="98" y="49"/>
                  <a:pt x="98" y="49"/>
                </a:cubicBezTo>
                <a:cubicBezTo>
                  <a:pt x="98" y="49"/>
                  <a:pt x="98" y="49"/>
                  <a:pt x="98" y="49"/>
                </a:cubicBezTo>
                <a:cubicBezTo>
                  <a:pt x="98" y="58"/>
                  <a:pt x="98" y="58"/>
                  <a:pt x="98" y="58"/>
                </a:cubicBezTo>
                <a:cubicBezTo>
                  <a:pt x="98" y="58"/>
                  <a:pt x="98" y="58"/>
                  <a:pt x="98" y="58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4" y="58"/>
                  <a:pt x="116" y="59"/>
                  <a:pt x="116" y="61"/>
                </a:cubicBezTo>
                <a:cubicBezTo>
                  <a:pt x="116" y="62"/>
                  <a:pt x="114" y="64"/>
                  <a:pt x="113" y="64"/>
                </a:cubicBezTo>
                <a:cubicBezTo>
                  <a:pt x="98" y="64"/>
                  <a:pt x="98" y="64"/>
                  <a:pt x="98" y="64"/>
                </a:cubicBezTo>
                <a:close/>
                <a:moveTo>
                  <a:pt x="33" y="104"/>
                </a:moveTo>
                <a:cubicBezTo>
                  <a:pt x="33" y="104"/>
                  <a:pt x="33" y="104"/>
                  <a:pt x="33" y="104"/>
                </a:cubicBezTo>
                <a:cubicBezTo>
                  <a:pt x="32" y="104"/>
                  <a:pt x="31" y="103"/>
                  <a:pt x="31" y="101"/>
                </a:cubicBezTo>
                <a:cubicBezTo>
                  <a:pt x="31" y="100"/>
                  <a:pt x="32" y="98"/>
                  <a:pt x="33" y="98"/>
                </a:cubicBezTo>
                <a:cubicBezTo>
                  <a:pt x="44" y="98"/>
                  <a:pt x="44" y="98"/>
                  <a:pt x="44" y="98"/>
                </a:cubicBezTo>
                <a:cubicBezTo>
                  <a:pt x="44" y="91"/>
                  <a:pt x="44" y="91"/>
                  <a:pt x="44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2" y="91"/>
                  <a:pt x="0" y="89"/>
                  <a:pt x="0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4"/>
                  <a:pt x="2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71" y="22"/>
                  <a:pt x="71" y="22"/>
                  <a:pt x="71" y="22"/>
                </a:cubicBezTo>
                <a:cubicBezTo>
                  <a:pt x="71" y="4"/>
                  <a:pt x="71" y="4"/>
                  <a:pt x="71" y="4"/>
                </a:cubicBezTo>
                <a:cubicBezTo>
                  <a:pt x="71" y="2"/>
                  <a:pt x="73" y="0"/>
                  <a:pt x="76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6" y="0"/>
                  <a:pt x="128" y="2"/>
                  <a:pt x="128" y="4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99"/>
                  <a:pt x="128" y="99"/>
                  <a:pt x="128" y="99"/>
                </a:cubicBezTo>
                <a:cubicBezTo>
                  <a:pt x="128" y="102"/>
                  <a:pt x="126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76" y="104"/>
                  <a:pt x="76" y="104"/>
                  <a:pt x="76" y="104"/>
                </a:cubicBezTo>
                <a:cubicBezTo>
                  <a:pt x="73" y="104"/>
                  <a:pt x="71" y="102"/>
                  <a:pt x="71" y="99"/>
                </a:cubicBezTo>
                <a:cubicBezTo>
                  <a:pt x="71" y="99"/>
                  <a:pt x="71" y="99"/>
                  <a:pt x="71" y="99"/>
                </a:cubicBezTo>
                <a:cubicBezTo>
                  <a:pt x="71" y="91"/>
                  <a:pt x="71" y="91"/>
                  <a:pt x="71" y="91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98"/>
                  <a:pt x="54" y="98"/>
                  <a:pt x="54" y="98"/>
                </a:cubicBezTo>
                <a:cubicBezTo>
                  <a:pt x="64" y="98"/>
                  <a:pt x="64" y="98"/>
                  <a:pt x="64" y="98"/>
                </a:cubicBezTo>
                <a:cubicBezTo>
                  <a:pt x="66" y="98"/>
                  <a:pt x="67" y="100"/>
                  <a:pt x="67" y="101"/>
                </a:cubicBezTo>
                <a:cubicBezTo>
                  <a:pt x="67" y="103"/>
                  <a:pt x="66" y="104"/>
                  <a:pt x="64" y="104"/>
                </a:cubicBezTo>
                <a:cubicBezTo>
                  <a:pt x="54" y="104"/>
                  <a:pt x="44" y="104"/>
                  <a:pt x="33" y="1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72" name="Freeform 44"/>
          <p:cNvSpPr>
            <a:spLocks noEditPoints="1"/>
          </p:cNvSpPr>
          <p:nvPr/>
        </p:nvSpPr>
        <p:spPr bwMode="auto">
          <a:xfrm>
            <a:off x="4022726" y="3892164"/>
            <a:ext cx="161925" cy="196911"/>
          </a:xfrm>
          <a:custGeom>
            <a:avLst/>
            <a:gdLst>
              <a:gd name="T0" fmla="*/ 93 w 104"/>
              <a:gd name="T1" fmla="*/ 90 h 126"/>
              <a:gd name="T2" fmla="*/ 95 w 104"/>
              <a:gd name="T3" fmla="*/ 56 h 126"/>
              <a:gd name="T4" fmla="*/ 89 w 104"/>
              <a:gd name="T5" fmla="*/ 55 h 126"/>
              <a:gd name="T6" fmla="*/ 89 w 104"/>
              <a:gd name="T7" fmla="*/ 55 h 126"/>
              <a:gd name="T8" fmla="*/ 84 w 104"/>
              <a:gd name="T9" fmla="*/ 53 h 126"/>
              <a:gd name="T10" fmla="*/ 82 w 104"/>
              <a:gd name="T11" fmla="*/ 50 h 126"/>
              <a:gd name="T12" fmla="*/ 78 w 104"/>
              <a:gd name="T13" fmla="*/ 49 h 126"/>
              <a:gd name="T14" fmla="*/ 76 w 104"/>
              <a:gd name="T15" fmla="*/ 50 h 126"/>
              <a:gd name="T16" fmla="*/ 72 w 104"/>
              <a:gd name="T17" fmla="*/ 50 h 126"/>
              <a:gd name="T18" fmla="*/ 69 w 104"/>
              <a:gd name="T19" fmla="*/ 49 h 126"/>
              <a:gd name="T20" fmla="*/ 68 w 104"/>
              <a:gd name="T21" fmla="*/ 47 h 126"/>
              <a:gd name="T22" fmla="*/ 62 w 104"/>
              <a:gd name="T23" fmla="*/ 47 h 126"/>
              <a:gd name="T24" fmla="*/ 52 w 104"/>
              <a:gd name="T25" fmla="*/ 16 h 126"/>
              <a:gd name="T26" fmla="*/ 47 w 104"/>
              <a:gd name="T27" fmla="*/ 67 h 126"/>
              <a:gd name="T28" fmla="*/ 46 w 104"/>
              <a:gd name="T29" fmla="*/ 71 h 126"/>
              <a:gd name="T30" fmla="*/ 43 w 104"/>
              <a:gd name="T31" fmla="*/ 74 h 126"/>
              <a:gd name="T32" fmla="*/ 36 w 104"/>
              <a:gd name="T33" fmla="*/ 74 h 126"/>
              <a:gd name="T34" fmla="*/ 23 w 104"/>
              <a:gd name="T35" fmla="*/ 69 h 126"/>
              <a:gd name="T36" fmla="*/ 16 w 104"/>
              <a:gd name="T37" fmla="*/ 73 h 126"/>
              <a:gd name="T38" fmla="*/ 39 w 104"/>
              <a:gd name="T39" fmla="*/ 87 h 126"/>
              <a:gd name="T40" fmla="*/ 52 w 104"/>
              <a:gd name="T41" fmla="*/ 99 h 126"/>
              <a:gd name="T42" fmla="*/ 44 w 104"/>
              <a:gd name="T43" fmla="*/ 105 h 126"/>
              <a:gd name="T44" fmla="*/ 33 w 104"/>
              <a:gd name="T45" fmla="*/ 94 h 126"/>
              <a:gd name="T46" fmla="*/ 10 w 104"/>
              <a:gd name="T47" fmla="*/ 80 h 126"/>
              <a:gd name="T48" fmla="*/ 26 w 104"/>
              <a:gd name="T49" fmla="*/ 60 h 126"/>
              <a:gd name="T50" fmla="*/ 37 w 104"/>
              <a:gd name="T51" fmla="*/ 65 h 126"/>
              <a:gd name="T52" fmla="*/ 61 w 104"/>
              <a:gd name="T53" fmla="*/ 16 h 126"/>
              <a:gd name="T54" fmla="*/ 75 w 104"/>
              <a:gd name="T55" fmla="*/ 40 h 126"/>
              <a:gd name="T56" fmla="*/ 104 w 104"/>
              <a:gd name="T57" fmla="*/ 56 h 126"/>
              <a:gd name="T58" fmla="*/ 102 w 104"/>
              <a:gd name="T59" fmla="*/ 93 h 126"/>
              <a:gd name="T60" fmla="*/ 100 w 104"/>
              <a:gd name="T61" fmla="*/ 108 h 126"/>
              <a:gd name="T62" fmla="*/ 97 w 104"/>
              <a:gd name="T63" fmla="*/ 124 h 126"/>
              <a:gd name="T64" fmla="*/ 91 w 104"/>
              <a:gd name="T65" fmla="*/ 126 h 126"/>
              <a:gd name="T66" fmla="*/ 46 w 104"/>
              <a:gd name="T67" fmla="*/ 124 h 126"/>
              <a:gd name="T68" fmla="*/ 44 w 104"/>
              <a:gd name="T69" fmla="*/ 118 h 126"/>
              <a:gd name="T70" fmla="*/ 44 w 104"/>
              <a:gd name="T71" fmla="*/ 105 h 126"/>
              <a:gd name="T72" fmla="*/ 53 w 104"/>
              <a:gd name="T73" fmla="*/ 108 h 126"/>
              <a:gd name="T74" fmla="*/ 90 w 104"/>
              <a:gd name="T75" fmla="*/ 117 h 126"/>
              <a:gd name="T76" fmla="*/ 53 w 104"/>
              <a:gd name="T77" fmla="*/ 108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4" h="126">
                <a:moveTo>
                  <a:pt x="89" y="99"/>
                </a:moveTo>
                <a:cubicBezTo>
                  <a:pt x="90" y="96"/>
                  <a:pt x="92" y="93"/>
                  <a:pt x="93" y="90"/>
                </a:cubicBezTo>
                <a:cubicBezTo>
                  <a:pt x="94" y="86"/>
                  <a:pt x="95" y="82"/>
                  <a:pt x="95" y="78"/>
                </a:cubicBezTo>
                <a:cubicBezTo>
                  <a:pt x="95" y="56"/>
                  <a:pt x="95" y="56"/>
                  <a:pt x="95" y="56"/>
                </a:cubicBezTo>
                <a:cubicBezTo>
                  <a:pt x="95" y="53"/>
                  <a:pt x="92" y="54"/>
                  <a:pt x="92" y="54"/>
                </a:cubicBezTo>
                <a:cubicBezTo>
                  <a:pt x="91" y="55"/>
                  <a:pt x="90" y="55"/>
                  <a:pt x="89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8" y="55"/>
                  <a:pt x="87" y="55"/>
                  <a:pt x="86" y="55"/>
                </a:cubicBezTo>
                <a:cubicBezTo>
                  <a:pt x="85" y="54"/>
                  <a:pt x="84" y="54"/>
                  <a:pt x="84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3" y="52"/>
                  <a:pt x="83" y="51"/>
                  <a:pt x="82" y="50"/>
                </a:cubicBezTo>
                <a:cubicBezTo>
                  <a:pt x="82" y="48"/>
                  <a:pt x="79" y="47"/>
                  <a:pt x="78" y="49"/>
                </a:cubicBezTo>
                <a:cubicBezTo>
                  <a:pt x="78" y="49"/>
                  <a:pt x="78" y="49"/>
                  <a:pt x="78" y="49"/>
                </a:cubicBezTo>
                <a:cubicBezTo>
                  <a:pt x="78" y="49"/>
                  <a:pt x="78" y="49"/>
                  <a:pt x="78" y="49"/>
                </a:cubicBezTo>
                <a:cubicBezTo>
                  <a:pt x="77" y="49"/>
                  <a:pt x="76" y="50"/>
                  <a:pt x="76" y="50"/>
                </a:cubicBezTo>
                <a:cubicBezTo>
                  <a:pt x="75" y="50"/>
                  <a:pt x="74" y="50"/>
                  <a:pt x="73" y="50"/>
                </a:cubicBezTo>
                <a:cubicBezTo>
                  <a:pt x="72" y="50"/>
                  <a:pt x="72" y="50"/>
                  <a:pt x="72" y="50"/>
                </a:cubicBezTo>
                <a:cubicBezTo>
                  <a:pt x="71" y="50"/>
                  <a:pt x="70" y="50"/>
                  <a:pt x="70" y="49"/>
                </a:cubicBezTo>
                <a:cubicBezTo>
                  <a:pt x="69" y="49"/>
                  <a:pt x="69" y="49"/>
                  <a:pt x="69" y="49"/>
                </a:cubicBezTo>
                <a:cubicBezTo>
                  <a:pt x="69" y="49"/>
                  <a:pt x="69" y="49"/>
                  <a:pt x="69" y="49"/>
                </a:cubicBezTo>
                <a:cubicBezTo>
                  <a:pt x="69" y="48"/>
                  <a:pt x="68" y="47"/>
                  <a:pt x="68" y="47"/>
                </a:cubicBezTo>
                <a:cubicBezTo>
                  <a:pt x="68" y="46"/>
                  <a:pt x="68" y="46"/>
                  <a:pt x="68" y="46"/>
                </a:cubicBezTo>
                <a:cubicBezTo>
                  <a:pt x="67" y="44"/>
                  <a:pt x="63" y="45"/>
                  <a:pt x="62" y="47"/>
                </a:cubicBezTo>
                <a:cubicBezTo>
                  <a:pt x="61" y="52"/>
                  <a:pt x="52" y="53"/>
                  <a:pt x="52" y="4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3"/>
                  <a:pt x="47" y="13"/>
                  <a:pt x="47" y="16"/>
                </a:cubicBezTo>
                <a:cubicBezTo>
                  <a:pt x="47" y="33"/>
                  <a:pt x="47" y="50"/>
                  <a:pt x="47" y="67"/>
                </a:cubicBezTo>
                <a:cubicBezTo>
                  <a:pt x="47" y="69"/>
                  <a:pt x="46" y="70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5" y="72"/>
                  <a:pt x="44" y="73"/>
                  <a:pt x="43" y="74"/>
                </a:cubicBezTo>
                <a:cubicBezTo>
                  <a:pt x="43" y="74"/>
                  <a:pt x="43" y="74"/>
                  <a:pt x="43" y="74"/>
                </a:cubicBezTo>
                <a:cubicBezTo>
                  <a:pt x="42" y="75"/>
                  <a:pt x="41" y="75"/>
                  <a:pt x="39" y="75"/>
                </a:cubicBezTo>
                <a:cubicBezTo>
                  <a:pt x="38" y="75"/>
                  <a:pt x="37" y="75"/>
                  <a:pt x="36" y="74"/>
                </a:cubicBezTo>
                <a:cubicBezTo>
                  <a:pt x="34" y="74"/>
                  <a:pt x="32" y="72"/>
                  <a:pt x="30" y="72"/>
                </a:cubicBezTo>
                <a:cubicBezTo>
                  <a:pt x="27" y="71"/>
                  <a:pt x="25" y="70"/>
                  <a:pt x="23" y="69"/>
                </a:cubicBezTo>
                <a:cubicBezTo>
                  <a:pt x="22" y="69"/>
                  <a:pt x="20" y="68"/>
                  <a:pt x="19" y="68"/>
                </a:cubicBezTo>
                <a:cubicBezTo>
                  <a:pt x="16" y="68"/>
                  <a:pt x="13" y="71"/>
                  <a:pt x="16" y="73"/>
                </a:cubicBezTo>
                <a:cubicBezTo>
                  <a:pt x="17" y="74"/>
                  <a:pt x="19" y="75"/>
                  <a:pt x="21" y="76"/>
                </a:cubicBezTo>
                <a:cubicBezTo>
                  <a:pt x="28" y="79"/>
                  <a:pt x="33" y="83"/>
                  <a:pt x="39" y="87"/>
                </a:cubicBezTo>
                <a:cubicBezTo>
                  <a:pt x="43" y="91"/>
                  <a:pt x="47" y="95"/>
                  <a:pt x="51" y="99"/>
                </a:cubicBezTo>
                <a:cubicBezTo>
                  <a:pt x="52" y="99"/>
                  <a:pt x="52" y="99"/>
                  <a:pt x="52" y="99"/>
                </a:cubicBezTo>
                <a:cubicBezTo>
                  <a:pt x="89" y="99"/>
                  <a:pt x="89" y="99"/>
                  <a:pt x="89" y="99"/>
                </a:cubicBezTo>
                <a:close/>
                <a:moveTo>
                  <a:pt x="44" y="105"/>
                </a:moveTo>
                <a:cubicBezTo>
                  <a:pt x="44" y="105"/>
                  <a:pt x="44" y="105"/>
                  <a:pt x="44" y="105"/>
                </a:cubicBezTo>
                <a:cubicBezTo>
                  <a:pt x="40" y="101"/>
                  <a:pt x="37" y="98"/>
                  <a:pt x="33" y="94"/>
                </a:cubicBezTo>
                <a:cubicBezTo>
                  <a:pt x="28" y="90"/>
                  <a:pt x="23" y="87"/>
                  <a:pt x="17" y="85"/>
                </a:cubicBezTo>
                <a:cubicBezTo>
                  <a:pt x="14" y="83"/>
                  <a:pt x="12" y="82"/>
                  <a:pt x="10" y="80"/>
                </a:cubicBezTo>
                <a:cubicBezTo>
                  <a:pt x="0" y="72"/>
                  <a:pt x="8" y="59"/>
                  <a:pt x="19" y="59"/>
                </a:cubicBezTo>
                <a:cubicBezTo>
                  <a:pt x="21" y="59"/>
                  <a:pt x="24" y="59"/>
                  <a:pt x="26" y="60"/>
                </a:cubicBezTo>
                <a:cubicBezTo>
                  <a:pt x="28" y="61"/>
                  <a:pt x="31" y="62"/>
                  <a:pt x="33" y="63"/>
                </a:cubicBezTo>
                <a:cubicBezTo>
                  <a:pt x="35" y="64"/>
                  <a:pt x="36" y="64"/>
                  <a:pt x="37" y="65"/>
                </a:cubicBezTo>
                <a:cubicBezTo>
                  <a:pt x="37" y="49"/>
                  <a:pt x="37" y="32"/>
                  <a:pt x="37" y="16"/>
                </a:cubicBezTo>
                <a:cubicBezTo>
                  <a:pt x="37" y="0"/>
                  <a:pt x="61" y="0"/>
                  <a:pt x="61" y="16"/>
                </a:cubicBezTo>
                <a:cubicBezTo>
                  <a:pt x="61" y="36"/>
                  <a:pt x="61" y="36"/>
                  <a:pt x="61" y="36"/>
                </a:cubicBezTo>
                <a:cubicBezTo>
                  <a:pt x="66" y="35"/>
                  <a:pt x="71" y="36"/>
                  <a:pt x="75" y="40"/>
                </a:cubicBezTo>
                <a:cubicBezTo>
                  <a:pt x="80" y="37"/>
                  <a:pt x="88" y="39"/>
                  <a:pt x="90" y="45"/>
                </a:cubicBezTo>
                <a:cubicBezTo>
                  <a:pt x="98" y="43"/>
                  <a:pt x="104" y="48"/>
                  <a:pt x="104" y="56"/>
                </a:cubicBezTo>
                <a:cubicBezTo>
                  <a:pt x="104" y="78"/>
                  <a:pt x="104" y="78"/>
                  <a:pt x="104" y="78"/>
                </a:cubicBezTo>
                <a:cubicBezTo>
                  <a:pt x="104" y="83"/>
                  <a:pt x="103" y="88"/>
                  <a:pt x="102" y="93"/>
                </a:cubicBezTo>
                <a:cubicBezTo>
                  <a:pt x="101" y="96"/>
                  <a:pt x="99" y="99"/>
                  <a:pt x="98" y="102"/>
                </a:cubicBezTo>
                <a:cubicBezTo>
                  <a:pt x="99" y="104"/>
                  <a:pt x="100" y="106"/>
                  <a:pt x="100" y="108"/>
                </a:cubicBezTo>
                <a:cubicBezTo>
                  <a:pt x="100" y="118"/>
                  <a:pt x="100" y="118"/>
                  <a:pt x="100" y="118"/>
                </a:cubicBezTo>
                <a:cubicBezTo>
                  <a:pt x="100" y="120"/>
                  <a:pt x="99" y="122"/>
                  <a:pt x="97" y="124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96" y="125"/>
                  <a:pt x="93" y="126"/>
                  <a:pt x="91" y="126"/>
                </a:cubicBezTo>
                <a:cubicBezTo>
                  <a:pt x="52" y="126"/>
                  <a:pt x="52" y="126"/>
                  <a:pt x="52" y="126"/>
                </a:cubicBezTo>
                <a:cubicBezTo>
                  <a:pt x="50" y="126"/>
                  <a:pt x="48" y="125"/>
                  <a:pt x="46" y="124"/>
                </a:cubicBezTo>
                <a:cubicBezTo>
                  <a:pt x="46" y="124"/>
                  <a:pt x="46" y="124"/>
                  <a:pt x="46" y="124"/>
                </a:cubicBezTo>
                <a:cubicBezTo>
                  <a:pt x="45" y="122"/>
                  <a:pt x="44" y="120"/>
                  <a:pt x="44" y="118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07"/>
                  <a:pt x="44" y="106"/>
                  <a:pt x="44" y="105"/>
                </a:cubicBezTo>
                <a:close/>
                <a:moveTo>
                  <a:pt x="53" y="108"/>
                </a:moveTo>
                <a:cubicBezTo>
                  <a:pt x="53" y="108"/>
                  <a:pt x="53" y="108"/>
                  <a:pt x="53" y="108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90" y="117"/>
                  <a:pt x="90" y="117"/>
                  <a:pt x="90" y="117"/>
                </a:cubicBezTo>
                <a:cubicBezTo>
                  <a:pt x="90" y="108"/>
                  <a:pt x="90" y="108"/>
                  <a:pt x="90" y="108"/>
                </a:cubicBezTo>
                <a:cubicBezTo>
                  <a:pt x="53" y="108"/>
                  <a:pt x="53" y="108"/>
                  <a:pt x="53" y="1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73" name="Rectangle 45"/>
          <p:cNvSpPr>
            <a:spLocks noChangeArrowheads="1"/>
          </p:cNvSpPr>
          <p:nvPr/>
        </p:nvSpPr>
        <p:spPr bwMode="auto">
          <a:xfrm>
            <a:off x="6723063" y="1988164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74" name="Rectangle 46"/>
          <p:cNvSpPr>
            <a:spLocks noChangeArrowheads="1"/>
          </p:cNvSpPr>
          <p:nvPr/>
        </p:nvSpPr>
        <p:spPr bwMode="auto">
          <a:xfrm>
            <a:off x="6723063" y="2718640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75" name="Rectangle 47"/>
          <p:cNvSpPr>
            <a:spLocks noChangeArrowheads="1"/>
          </p:cNvSpPr>
          <p:nvPr/>
        </p:nvSpPr>
        <p:spPr bwMode="auto">
          <a:xfrm>
            <a:off x="6723063" y="3480875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76" name="Rectangle 48"/>
          <p:cNvSpPr>
            <a:spLocks noChangeArrowheads="1"/>
          </p:cNvSpPr>
          <p:nvPr/>
        </p:nvSpPr>
        <p:spPr bwMode="auto">
          <a:xfrm>
            <a:off x="355600" y="2032628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77" name="Rectangle 49"/>
          <p:cNvSpPr>
            <a:spLocks noChangeArrowheads="1"/>
          </p:cNvSpPr>
          <p:nvPr/>
        </p:nvSpPr>
        <p:spPr bwMode="auto">
          <a:xfrm>
            <a:off x="355600" y="2763103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78" name="Rectangle 50"/>
          <p:cNvSpPr>
            <a:spLocks noChangeArrowheads="1"/>
          </p:cNvSpPr>
          <p:nvPr/>
        </p:nvSpPr>
        <p:spPr bwMode="auto">
          <a:xfrm>
            <a:off x="355600" y="3525338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1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2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53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0" y="1850049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相关建议与论文总结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69881" y="1851670"/>
            <a:ext cx="1694258" cy="1628954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8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05</a:t>
            </a:r>
            <a:endParaRPr lang="zh-CN" altLang="en-US" sz="8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075" name="Picture 3" descr="D:\1稻壳模板\ppt\2016.4\小清新水彩花卉毕业答辩模板\未标题-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" y="462756"/>
            <a:ext cx="1236662" cy="421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1稻壳模板\ppt\2016.4\小清新水彩花卉毕业答辩模板\未标题-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5" y="377031"/>
            <a:ext cx="1425575" cy="438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72000" y="2311714"/>
            <a:ext cx="1127232" cy="11689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问题评估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相关对策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研究总结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成绩与思考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61" name="Freeform 21"/>
          <p:cNvSpPr/>
          <p:nvPr/>
        </p:nvSpPr>
        <p:spPr bwMode="auto">
          <a:xfrm>
            <a:off x="3994150" y="1155263"/>
            <a:ext cx="1601788" cy="1608633"/>
          </a:xfrm>
          <a:custGeom>
            <a:avLst/>
            <a:gdLst>
              <a:gd name="T0" fmla="*/ 378 w 914"/>
              <a:gd name="T1" fmla="*/ 299 h 915"/>
              <a:gd name="T2" fmla="*/ 304 w 914"/>
              <a:gd name="T3" fmla="*/ 270 h 915"/>
              <a:gd name="T4" fmla="*/ 276 w 914"/>
              <a:gd name="T5" fmla="*/ 197 h 915"/>
              <a:gd name="T6" fmla="*/ 276 w 914"/>
              <a:gd name="T7" fmla="*/ 46 h 915"/>
              <a:gd name="T8" fmla="*/ 230 w 914"/>
              <a:gd name="T9" fmla="*/ 0 h 915"/>
              <a:gd name="T10" fmla="*/ 45 w 914"/>
              <a:gd name="T11" fmla="*/ 0 h 915"/>
              <a:gd name="T12" fmla="*/ 0 w 914"/>
              <a:gd name="T13" fmla="*/ 46 h 915"/>
              <a:gd name="T14" fmla="*/ 0 w 914"/>
              <a:gd name="T15" fmla="*/ 231 h 915"/>
              <a:gd name="T16" fmla="*/ 45 w 914"/>
              <a:gd name="T17" fmla="*/ 276 h 915"/>
              <a:gd name="T18" fmla="*/ 196 w 914"/>
              <a:gd name="T19" fmla="*/ 276 h 915"/>
              <a:gd name="T20" fmla="*/ 270 w 914"/>
              <a:gd name="T21" fmla="*/ 305 h 915"/>
              <a:gd name="T22" fmla="*/ 298 w 914"/>
              <a:gd name="T23" fmla="*/ 379 h 915"/>
              <a:gd name="T24" fmla="*/ 298 w 914"/>
              <a:gd name="T25" fmla="*/ 869 h 915"/>
              <a:gd name="T26" fmla="*/ 343 w 914"/>
              <a:gd name="T27" fmla="*/ 915 h 915"/>
              <a:gd name="T28" fmla="*/ 869 w 914"/>
              <a:gd name="T29" fmla="*/ 915 h 915"/>
              <a:gd name="T30" fmla="*/ 914 w 914"/>
              <a:gd name="T31" fmla="*/ 869 h 915"/>
              <a:gd name="T32" fmla="*/ 914 w 914"/>
              <a:gd name="T33" fmla="*/ 344 h 915"/>
              <a:gd name="T34" fmla="*/ 869 w 914"/>
              <a:gd name="T35" fmla="*/ 299 h 915"/>
              <a:gd name="T36" fmla="*/ 378 w 914"/>
              <a:gd name="T37" fmla="*/ 299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378" y="299"/>
                </a:moveTo>
                <a:cubicBezTo>
                  <a:pt x="353" y="299"/>
                  <a:pt x="320" y="286"/>
                  <a:pt x="304" y="270"/>
                </a:cubicBezTo>
                <a:cubicBezTo>
                  <a:pt x="288" y="255"/>
                  <a:pt x="276" y="222"/>
                  <a:pt x="276" y="197"/>
                </a:cubicBezTo>
                <a:cubicBezTo>
                  <a:pt x="276" y="46"/>
                  <a:pt x="276" y="46"/>
                  <a:pt x="276" y="46"/>
                </a:cubicBezTo>
                <a:cubicBezTo>
                  <a:pt x="276" y="21"/>
                  <a:pt x="255" y="0"/>
                  <a:pt x="23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1"/>
                  <a:pt x="0" y="46"/>
                </a:cubicBezTo>
                <a:cubicBezTo>
                  <a:pt x="0" y="231"/>
                  <a:pt x="0" y="231"/>
                  <a:pt x="0" y="231"/>
                </a:cubicBezTo>
                <a:cubicBezTo>
                  <a:pt x="0" y="256"/>
                  <a:pt x="20" y="276"/>
                  <a:pt x="45" y="276"/>
                </a:cubicBezTo>
                <a:cubicBezTo>
                  <a:pt x="196" y="276"/>
                  <a:pt x="196" y="276"/>
                  <a:pt x="196" y="276"/>
                </a:cubicBezTo>
                <a:cubicBezTo>
                  <a:pt x="221" y="276"/>
                  <a:pt x="254" y="289"/>
                  <a:pt x="270" y="305"/>
                </a:cubicBezTo>
                <a:cubicBezTo>
                  <a:pt x="285" y="320"/>
                  <a:pt x="298" y="354"/>
                  <a:pt x="298" y="379"/>
                </a:cubicBezTo>
                <a:cubicBezTo>
                  <a:pt x="298" y="869"/>
                  <a:pt x="298" y="869"/>
                  <a:pt x="298" y="869"/>
                </a:cubicBezTo>
                <a:cubicBezTo>
                  <a:pt x="298" y="894"/>
                  <a:pt x="318" y="915"/>
                  <a:pt x="343" y="915"/>
                </a:cubicBezTo>
                <a:cubicBezTo>
                  <a:pt x="869" y="915"/>
                  <a:pt x="869" y="915"/>
                  <a:pt x="869" y="915"/>
                </a:cubicBezTo>
                <a:cubicBezTo>
                  <a:pt x="894" y="915"/>
                  <a:pt x="914" y="894"/>
                  <a:pt x="914" y="869"/>
                </a:cubicBezTo>
                <a:cubicBezTo>
                  <a:pt x="914" y="344"/>
                  <a:pt x="914" y="344"/>
                  <a:pt x="914" y="344"/>
                </a:cubicBezTo>
                <a:cubicBezTo>
                  <a:pt x="914" y="319"/>
                  <a:pt x="894" y="299"/>
                  <a:pt x="869" y="299"/>
                </a:cubicBezTo>
                <a:lnTo>
                  <a:pt x="378" y="2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62" name="Freeform 22"/>
          <p:cNvSpPr/>
          <p:nvPr/>
        </p:nvSpPr>
        <p:spPr bwMode="auto">
          <a:xfrm>
            <a:off x="2795589" y="1823806"/>
            <a:ext cx="1603375" cy="1607046"/>
          </a:xfrm>
          <a:custGeom>
            <a:avLst/>
            <a:gdLst>
              <a:gd name="T0" fmla="*/ 298 w 914"/>
              <a:gd name="T1" fmla="*/ 537 h 915"/>
              <a:gd name="T2" fmla="*/ 270 w 914"/>
              <a:gd name="T3" fmla="*/ 610 h 915"/>
              <a:gd name="T4" fmla="*/ 196 w 914"/>
              <a:gd name="T5" fmla="*/ 639 h 915"/>
              <a:gd name="T6" fmla="*/ 45 w 914"/>
              <a:gd name="T7" fmla="*/ 639 h 915"/>
              <a:gd name="T8" fmla="*/ 0 w 914"/>
              <a:gd name="T9" fmla="*/ 684 h 915"/>
              <a:gd name="T10" fmla="*/ 0 w 914"/>
              <a:gd name="T11" fmla="*/ 869 h 915"/>
              <a:gd name="T12" fmla="*/ 45 w 914"/>
              <a:gd name="T13" fmla="*/ 915 h 915"/>
              <a:gd name="T14" fmla="*/ 230 w 914"/>
              <a:gd name="T15" fmla="*/ 915 h 915"/>
              <a:gd name="T16" fmla="*/ 276 w 914"/>
              <a:gd name="T17" fmla="*/ 869 h 915"/>
              <a:gd name="T18" fmla="*/ 276 w 914"/>
              <a:gd name="T19" fmla="*/ 718 h 915"/>
              <a:gd name="T20" fmla="*/ 304 w 914"/>
              <a:gd name="T21" fmla="*/ 645 h 915"/>
              <a:gd name="T22" fmla="*/ 378 w 914"/>
              <a:gd name="T23" fmla="*/ 616 h 915"/>
              <a:gd name="T24" fmla="*/ 869 w 914"/>
              <a:gd name="T25" fmla="*/ 616 h 915"/>
              <a:gd name="T26" fmla="*/ 914 w 914"/>
              <a:gd name="T27" fmla="*/ 571 h 915"/>
              <a:gd name="T28" fmla="*/ 914 w 914"/>
              <a:gd name="T29" fmla="*/ 46 h 915"/>
              <a:gd name="T30" fmla="*/ 869 w 914"/>
              <a:gd name="T31" fmla="*/ 0 h 915"/>
              <a:gd name="T32" fmla="*/ 343 w 914"/>
              <a:gd name="T33" fmla="*/ 0 h 915"/>
              <a:gd name="T34" fmla="*/ 298 w 914"/>
              <a:gd name="T35" fmla="*/ 46 h 915"/>
              <a:gd name="T36" fmla="*/ 298 w 914"/>
              <a:gd name="T37" fmla="*/ 537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298" y="537"/>
                </a:moveTo>
                <a:cubicBezTo>
                  <a:pt x="298" y="561"/>
                  <a:pt x="285" y="595"/>
                  <a:pt x="270" y="610"/>
                </a:cubicBezTo>
                <a:cubicBezTo>
                  <a:pt x="254" y="626"/>
                  <a:pt x="221" y="639"/>
                  <a:pt x="196" y="639"/>
                </a:cubicBezTo>
                <a:cubicBezTo>
                  <a:pt x="45" y="639"/>
                  <a:pt x="45" y="639"/>
                  <a:pt x="45" y="639"/>
                </a:cubicBezTo>
                <a:cubicBezTo>
                  <a:pt x="20" y="639"/>
                  <a:pt x="0" y="659"/>
                  <a:pt x="0" y="68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0" y="915"/>
                  <a:pt x="45" y="915"/>
                </a:cubicBezTo>
                <a:cubicBezTo>
                  <a:pt x="230" y="915"/>
                  <a:pt x="230" y="915"/>
                  <a:pt x="230" y="915"/>
                </a:cubicBezTo>
                <a:cubicBezTo>
                  <a:pt x="255" y="915"/>
                  <a:pt x="276" y="894"/>
                  <a:pt x="276" y="869"/>
                </a:cubicBezTo>
                <a:cubicBezTo>
                  <a:pt x="276" y="718"/>
                  <a:pt x="276" y="718"/>
                  <a:pt x="276" y="718"/>
                </a:cubicBezTo>
                <a:cubicBezTo>
                  <a:pt x="276" y="693"/>
                  <a:pt x="288" y="660"/>
                  <a:pt x="304" y="645"/>
                </a:cubicBezTo>
                <a:cubicBezTo>
                  <a:pt x="320" y="629"/>
                  <a:pt x="353" y="616"/>
                  <a:pt x="378" y="616"/>
                </a:cubicBezTo>
                <a:cubicBezTo>
                  <a:pt x="869" y="616"/>
                  <a:pt x="869" y="616"/>
                  <a:pt x="869" y="616"/>
                </a:cubicBezTo>
                <a:cubicBezTo>
                  <a:pt x="894" y="616"/>
                  <a:pt x="914" y="596"/>
                  <a:pt x="914" y="571"/>
                </a:cubicBezTo>
                <a:cubicBezTo>
                  <a:pt x="914" y="46"/>
                  <a:pt x="914" y="46"/>
                  <a:pt x="914" y="46"/>
                </a:cubicBezTo>
                <a:cubicBezTo>
                  <a:pt x="914" y="21"/>
                  <a:pt x="894" y="0"/>
                  <a:pt x="869" y="0"/>
                </a:cubicBezTo>
                <a:cubicBezTo>
                  <a:pt x="343" y="0"/>
                  <a:pt x="343" y="0"/>
                  <a:pt x="343" y="0"/>
                </a:cubicBezTo>
                <a:cubicBezTo>
                  <a:pt x="318" y="0"/>
                  <a:pt x="298" y="21"/>
                  <a:pt x="298" y="46"/>
                </a:cubicBezTo>
                <a:lnTo>
                  <a:pt x="298" y="5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3" name="Freeform 23"/>
          <p:cNvSpPr/>
          <p:nvPr/>
        </p:nvSpPr>
        <p:spPr bwMode="auto">
          <a:xfrm>
            <a:off x="3459164" y="3005270"/>
            <a:ext cx="1603375" cy="1607046"/>
          </a:xfrm>
          <a:custGeom>
            <a:avLst/>
            <a:gdLst>
              <a:gd name="T0" fmla="*/ 537 w 915"/>
              <a:gd name="T1" fmla="*/ 616 h 914"/>
              <a:gd name="T2" fmla="*/ 610 w 915"/>
              <a:gd name="T3" fmla="*/ 644 h 914"/>
              <a:gd name="T4" fmla="*/ 639 w 915"/>
              <a:gd name="T5" fmla="*/ 718 h 914"/>
              <a:gd name="T6" fmla="*/ 639 w 915"/>
              <a:gd name="T7" fmla="*/ 869 h 914"/>
              <a:gd name="T8" fmla="*/ 684 w 915"/>
              <a:gd name="T9" fmla="*/ 914 h 914"/>
              <a:gd name="T10" fmla="*/ 869 w 915"/>
              <a:gd name="T11" fmla="*/ 914 h 914"/>
              <a:gd name="T12" fmla="*/ 915 w 915"/>
              <a:gd name="T13" fmla="*/ 869 h 914"/>
              <a:gd name="T14" fmla="*/ 915 w 915"/>
              <a:gd name="T15" fmla="*/ 684 h 914"/>
              <a:gd name="T16" fmla="*/ 869 w 915"/>
              <a:gd name="T17" fmla="*/ 638 h 914"/>
              <a:gd name="T18" fmla="*/ 718 w 915"/>
              <a:gd name="T19" fmla="*/ 638 h 914"/>
              <a:gd name="T20" fmla="*/ 645 w 915"/>
              <a:gd name="T21" fmla="*/ 610 h 914"/>
              <a:gd name="T22" fmla="*/ 616 w 915"/>
              <a:gd name="T23" fmla="*/ 536 h 914"/>
              <a:gd name="T24" fmla="*/ 616 w 915"/>
              <a:gd name="T25" fmla="*/ 45 h 914"/>
              <a:gd name="T26" fmla="*/ 571 w 915"/>
              <a:gd name="T27" fmla="*/ 0 h 914"/>
              <a:gd name="T28" fmla="*/ 46 w 915"/>
              <a:gd name="T29" fmla="*/ 0 h 914"/>
              <a:gd name="T30" fmla="*/ 0 w 915"/>
              <a:gd name="T31" fmla="*/ 45 h 914"/>
              <a:gd name="T32" fmla="*/ 0 w 915"/>
              <a:gd name="T33" fmla="*/ 571 h 914"/>
              <a:gd name="T34" fmla="*/ 46 w 915"/>
              <a:gd name="T35" fmla="*/ 616 h 914"/>
              <a:gd name="T36" fmla="*/ 537 w 915"/>
              <a:gd name="T37" fmla="*/ 616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537" y="616"/>
                </a:moveTo>
                <a:cubicBezTo>
                  <a:pt x="562" y="616"/>
                  <a:pt x="595" y="629"/>
                  <a:pt x="610" y="644"/>
                </a:cubicBezTo>
                <a:cubicBezTo>
                  <a:pt x="626" y="660"/>
                  <a:pt x="639" y="693"/>
                  <a:pt x="639" y="718"/>
                </a:cubicBezTo>
                <a:cubicBezTo>
                  <a:pt x="639" y="869"/>
                  <a:pt x="639" y="869"/>
                  <a:pt x="639" y="869"/>
                </a:cubicBezTo>
                <a:cubicBezTo>
                  <a:pt x="639" y="894"/>
                  <a:pt x="659" y="914"/>
                  <a:pt x="684" y="914"/>
                </a:cubicBezTo>
                <a:cubicBezTo>
                  <a:pt x="869" y="914"/>
                  <a:pt x="869" y="914"/>
                  <a:pt x="869" y="914"/>
                </a:cubicBezTo>
                <a:cubicBezTo>
                  <a:pt x="894" y="914"/>
                  <a:pt x="915" y="894"/>
                  <a:pt x="915" y="869"/>
                </a:cubicBezTo>
                <a:cubicBezTo>
                  <a:pt x="915" y="684"/>
                  <a:pt x="915" y="684"/>
                  <a:pt x="915" y="684"/>
                </a:cubicBezTo>
                <a:cubicBezTo>
                  <a:pt x="915" y="659"/>
                  <a:pt x="894" y="638"/>
                  <a:pt x="869" y="638"/>
                </a:cubicBezTo>
                <a:cubicBezTo>
                  <a:pt x="718" y="638"/>
                  <a:pt x="718" y="638"/>
                  <a:pt x="718" y="638"/>
                </a:cubicBezTo>
                <a:cubicBezTo>
                  <a:pt x="693" y="638"/>
                  <a:pt x="660" y="625"/>
                  <a:pt x="645" y="610"/>
                </a:cubicBezTo>
                <a:cubicBezTo>
                  <a:pt x="629" y="594"/>
                  <a:pt x="616" y="561"/>
                  <a:pt x="616" y="536"/>
                </a:cubicBezTo>
                <a:cubicBezTo>
                  <a:pt x="616" y="45"/>
                  <a:pt x="616" y="45"/>
                  <a:pt x="616" y="45"/>
                </a:cubicBezTo>
                <a:cubicBezTo>
                  <a:pt x="616" y="20"/>
                  <a:pt x="596" y="0"/>
                  <a:pt x="57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5"/>
                </a:cubicBezTo>
                <a:cubicBezTo>
                  <a:pt x="0" y="571"/>
                  <a:pt x="0" y="571"/>
                  <a:pt x="0" y="571"/>
                </a:cubicBezTo>
                <a:cubicBezTo>
                  <a:pt x="0" y="596"/>
                  <a:pt x="21" y="616"/>
                  <a:pt x="46" y="616"/>
                </a:cubicBezTo>
                <a:lnTo>
                  <a:pt x="537" y="61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4" name="Freeform 24"/>
          <p:cNvSpPr/>
          <p:nvPr/>
        </p:nvSpPr>
        <p:spPr bwMode="auto">
          <a:xfrm>
            <a:off x="4656138" y="2338315"/>
            <a:ext cx="1604962" cy="1605458"/>
          </a:xfrm>
          <a:custGeom>
            <a:avLst/>
            <a:gdLst>
              <a:gd name="T0" fmla="*/ 616 w 915"/>
              <a:gd name="T1" fmla="*/ 378 h 914"/>
              <a:gd name="T2" fmla="*/ 645 w 915"/>
              <a:gd name="T3" fmla="*/ 304 h 914"/>
              <a:gd name="T4" fmla="*/ 718 w 915"/>
              <a:gd name="T5" fmla="*/ 276 h 914"/>
              <a:gd name="T6" fmla="*/ 869 w 915"/>
              <a:gd name="T7" fmla="*/ 276 h 914"/>
              <a:gd name="T8" fmla="*/ 915 w 915"/>
              <a:gd name="T9" fmla="*/ 231 h 914"/>
              <a:gd name="T10" fmla="*/ 915 w 915"/>
              <a:gd name="T11" fmla="*/ 45 h 914"/>
              <a:gd name="T12" fmla="*/ 869 w 915"/>
              <a:gd name="T13" fmla="*/ 0 h 914"/>
              <a:gd name="T14" fmla="*/ 684 w 915"/>
              <a:gd name="T15" fmla="*/ 0 h 914"/>
              <a:gd name="T16" fmla="*/ 639 w 915"/>
              <a:gd name="T17" fmla="*/ 45 h 914"/>
              <a:gd name="T18" fmla="*/ 639 w 915"/>
              <a:gd name="T19" fmla="*/ 196 h 914"/>
              <a:gd name="T20" fmla="*/ 610 w 915"/>
              <a:gd name="T21" fmla="*/ 270 h 914"/>
              <a:gd name="T22" fmla="*/ 537 w 915"/>
              <a:gd name="T23" fmla="*/ 298 h 914"/>
              <a:gd name="T24" fmla="*/ 46 w 915"/>
              <a:gd name="T25" fmla="*/ 298 h 914"/>
              <a:gd name="T26" fmla="*/ 0 w 915"/>
              <a:gd name="T27" fmla="*/ 344 h 914"/>
              <a:gd name="T28" fmla="*/ 0 w 915"/>
              <a:gd name="T29" fmla="*/ 869 h 914"/>
              <a:gd name="T30" fmla="*/ 46 w 915"/>
              <a:gd name="T31" fmla="*/ 914 h 914"/>
              <a:gd name="T32" fmla="*/ 571 w 915"/>
              <a:gd name="T33" fmla="*/ 914 h 914"/>
              <a:gd name="T34" fmla="*/ 616 w 915"/>
              <a:gd name="T35" fmla="*/ 869 h 914"/>
              <a:gd name="T36" fmla="*/ 616 w 915"/>
              <a:gd name="T37" fmla="*/ 378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616" y="378"/>
                </a:moveTo>
                <a:cubicBezTo>
                  <a:pt x="616" y="353"/>
                  <a:pt x="629" y="320"/>
                  <a:pt x="645" y="304"/>
                </a:cubicBezTo>
                <a:cubicBezTo>
                  <a:pt x="660" y="289"/>
                  <a:pt x="693" y="276"/>
                  <a:pt x="718" y="276"/>
                </a:cubicBezTo>
                <a:cubicBezTo>
                  <a:pt x="869" y="276"/>
                  <a:pt x="869" y="276"/>
                  <a:pt x="869" y="276"/>
                </a:cubicBezTo>
                <a:cubicBezTo>
                  <a:pt x="894" y="276"/>
                  <a:pt x="915" y="256"/>
                  <a:pt x="915" y="231"/>
                </a:cubicBezTo>
                <a:cubicBezTo>
                  <a:pt x="915" y="45"/>
                  <a:pt x="915" y="45"/>
                  <a:pt x="915" y="45"/>
                </a:cubicBezTo>
                <a:cubicBezTo>
                  <a:pt x="915" y="21"/>
                  <a:pt x="894" y="0"/>
                  <a:pt x="869" y="0"/>
                </a:cubicBezTo>
                <a:cubicBezTo>
                  <a:pt x="684" y="0"/>
                  <a:pt x="684" y="0"/>
                  <a:pt x="684" y="0"/>
                </a:cubicBezTo>
                <a:cubicBezTo>
                  <a:pt x="659" y="0"/>
                  <a:pt x="639" y="21"/>
                  <a:pt x="639" y="45"/>
                </a:cubicBezTo>
                <a:cubicBezTo>
                  <a:pt x="639" y="196"/>
                  <a:pt x="639" y="196"/>
                  <a:pt x="639" y="196"/>
                </a:cubicBezTo>
                <a:cubicBezTo>
                  <a:pt x="639" y="221"/>
                  <a:pt x="626" y="254"/>
                  <a:pt x="610" y="270"/>
                </a:cubicBezTo>
                <a:cubicBezTo>
                  <a:pt x="595" y="286"/>
                  <a:pt x="562" y="298"/>
                  <a:pt x="537" y="298"/>
                </a:cubicBezTo>
                <a:cubicBezTo>
                  <a:pt x="46" y="298"/>
                  <a:pt x="46" y="298"/>
                  <a:pt x="46" y="298"/>
                </a:cubicBezTo>
                <a:cubicBezTo>
                  <a:pt x="21" y="298"/>
                  <a:pt x="0" y="319"/>
                  <a:pt x="0" y="34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1" y="914"/>
                  <a:pt x="46" y="914"/>
                </a:cubicBezTo>
                <a:cubicBezTo>
                  <a:pt x="571" y="914"/>
                  <a:pt x="571" y="914"/>
                  <a:pt x="571" y="914"/>
                </a:cubicBezTo>
                <a:cubicBezTo>
                  <a:pt x="596" y="914"/>
                  <a:pt x="616" y="894"/>
                  <a:pt x="616" y="869"/>
                </a:cubicBezTo>
                <a:lnTo>
                  <a:pt x="616" y="37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5" name="Freeform 25"/>
          <p:cNvSpPr>
            <a:spLocks noEditPoints="1"/>
          </p:cNvSpPr>
          <p:nvPr/>
        </p:nvSpPr>
        <p:spPr bwMode="auto">
          <a:xfrm>
            <a:off x="4119564" y="1264834"/>
            <a:ext cx="230187" cy="258843"/>
          </a:xfrm>
          <a:custGeom>
            <a:avLst/>
            <a:gdLst>
              <a:gd name="T0" fmla="*/ 28 w 131"/>
              <a:gd name="T1" fmla="*/ 16 h 147"/>
              <a:gd name="T2" fmla="*/ 103 w 131"/>
              <a:gd name="T3" fmla="*/ 16 h 147"/>
              <a:gd name="T4" fmla="*/ 118 w 131"/>
              <a:gd name="T5" fmla="*/ 61 h 147"/>
              <a:gd name="T6" fmla="*/ 127 w 131"/>
              <a:gd name="T7" fmla="*/ 65 h 147"/>
              <a:gd name="T8" fmla="*/ 131 w 131"/>
              <a:gd name="T9" fmla="*/ 74 h 147"/>
              <a:gd name="T10" fmla="*/ 130 w 131"/>
              <a:gd name="T11" fmla="*/ 101 h 147"/>
              <a:gd name="T12" fmla="*/ 123 w 131"/>
              <a:gd name="T13" fmla="*/ 108 h 147"/>
              <a:gd name="T14" fmla="*/ 116 w 131"/>
              <a:gd name="T15" fmla="*/ 109 h 147"/>
              <a:gd name="T16" fmla="*/ 65 w 131"/>
              <a:gd name="T17" fmla="*/ 147 h 147"/>
              <a:gd name="T18" fmla="*/ 76 w 131"/>
              <a:gd name="T19" fmla="*/ 132 h 147"/>
              <a:gd name="T20" fmla="*/ 107 w 131"/>
              <a:gd name="T21" fmla="*/ 109 h 147"/>
              <a:gd name="T22" fmla="*/ 98 w 131"/>
              <a:gd name="T23" fmla="*/ 105 h 147"/>
              <a:gd name="T24" fmla="*/ 95 w 131"/>
              <a:gd name="T25" fmla="*/ 74 h 147"/>
              <a:gd name="T26" fmla="*/ 96 w 131"/>
              <a:gd name="T27" fmla="*/ 69 h 147"/>
              <a:gd name="T28" fmla="*/ 107 w 131"/>
              <a:gd name="T29" fmla="*/ 56 h 147"/>
              <a:gd name="T30" fmla="*/ 35 w 131"/>
              <a:gd name="T31" fmla="*/ 38 h 147"/>
              <a:gd name="T32" fmla="*/ 28 w 131"/>
              <a:gd name="T33" fmla="*/ 62 h 147"/>
              <a:gd name="T34" fmla="*/ 35 w 131"/>
              <a:gd name="T35" fmla="*/ 69 h 147"/>
              <a:gd name="T36" fmla="*/ 36 w 131"/>
              <a:gd name="T37" fmla="*/ 96 h 147"/>
              <a:gd name="T38" fmla="*/ 32 w 131"/>
              <a:gd name="T39" fmla="*/ 105 h 147"/>
              <a:gd name="T40" fmla="*/ 24 w 131"/>
              <a:gd name="T41" fmla="*/ 109 h 147"/>
              <a:gd name="T42" fmla="*/ 8 w 131"/>
              <a:gd name="T43" fmla="*/ 108 h 147"/>
              <a:gd name="T44" fmla="*/ 0 w 131"/>
              <a:gd name="T45" fmla="*/ 96 h 147"/>
              <a:gd name="T46" fmla="*/ 1 w 131"/>
              <a:gd name="T47" fmla="*/ 69 h 147"/>
              <a:gd name="T48" fmla="*/ 13 w 131"/>
              <a:gd name="T49" fmla="*/ 61 h 147"/>
              <a:gd name="T50" fmla="*/ 61 w 131"/>
              <a:gd name="T51" fmla="*/ 135 h 147"/>
              <a:gd name="T52" fmla="*/ 65 w 131"/>
              <a:gd name="T53" fmla="*/ 131 h 147"/>
              <a:gd name="T54" fmla="*/ 13 w 131"/>
              <a:gd name="T55" fmla="*/ 73 h 147"/>
              <a:gd name="T56" fmla="*/ 12 w 131"/>
              <a:gd name="T57" fmla="*/ 74 h 147"/>
              <a:gd name="T58" fmla="*/ 12 w 131"/>
              <a:gd name="T59" fmla="*/ 97 h 147"/>
              <a:gd name="T60" fmla="*/ 18 w 131"/>
              <a:gd name="T61" fmla="*/ 97 h 147"/>
              <a:gd name="T62" fmla="*/ 24 w 131"/>
              <a:gd name="T63" fmla="*/ 97 h 147"/>
              <a:gd name="T64" fmla="*/ 25 w 131"/>
              <a:gd name="T65" fmla="*/ 96 h 147"/>
              <a:gd name="T66" fmla="*/ 25 w 131"/>
              <a:gd name="T67" fmla="*/ 74 h 147"/>
              <a:gd name="T68" fmla="*/ 24 w 131"/>
              <a:gd name="T69" fmla="*/ 73 h 147"/>
              <a:gd name="T70" fmla="*/ 18 w 131"/>
              <a:gd name="T71" fmla="*/ 73 h 147"/>
              <a:gd name="T72" fmla="*/ 107 w 131"/>
              <a:gd name="T73" fmla="*/ 73 h 147"/>
              <a:gd name="T74" fmla="*/ 106 w 131"/>
              <a:gd name="T75" fmla="*/ 74 h 147"/>
              <a:gd name="T76" fmla="*/ 106 w 131"/>
              <a:gd name="T77" fmla="*/ 97 h 147"/>
              <a:gd name="T78" fmla="*/ 113 w 131"/>
              <a:gd name="T79" fmla="*/ 97 h 147"/>
              <a:gd name="T80" fmla="*/ 118 w 131"/>
              <a:gd name="T81" fmla="*/ 97 h 147"/>
              <a:gd name="T82" fmla="*/ 119 w 131"/>
              <a:gd name="T83" fmla="*/ 96 h 147"/>
              <a:gd name="T84" fmla="*/ 119 w 131"/>
              <a:gd name="T85" fmla="*/ 74 h 147"/>
              <a:gd name="T86" fmla="*/ 118 w 131"/>
              <a:gd name="T87" fmla="*/ 73 h 147"/>
              <a:gd name="T88" fmla="*/ 113 w 131"/>
              <a:gd name="T89" fmla="*/ 73 h 147"/>
              <a:gd name="T90" fmla="*/ 95 w 131"/>
              <a:gd name="T91" fmla="*/ 24 h 147"/>
              <a:gd name="T92" fmla="*/ 36 w 131"/>
              <a:gd name="T93" fmla="*/ 24 h 147"/>
              <a:gd name="T94" fmla="*/ 65 w 131"/>
              <a:gd name="T95" fmla="*/ 19 h 147"/>
              <a:gd name="T96" fmla="*/ 103 w 131"/>
              <a:gd name="T97" fmla="*/ 3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1" h="147">
                <a:moveTo>
                  <a:pt x="13" y="61"/>
                </a:moveTo>
                <a:cubicBezTo>
                  <a:pt x="13" y="53"/>
                  <a:pt x="13" y="53"/>
                  <a:pt x="13" y="53"/>
                </a:cubicBezTo>
                <a:cubicBezTo>
                  <a:pt x="13" y="38"/>
                  <a:pt x="19" y="25"/>
                  <a:pt x="28" y="16"/>
                </a:cubicBezTo>
                <a:cubicBezTo>
                  <a:pt x="28" y="15"/>
                  <a:pt x="28" y="15"/>
                  <a:pt x="28" y="15"/>
                </a:cubicBezTo>
                <a:cubicBezTo>
                  <a:pt x="38" y="6"/>
                  <a:pt x="51" y="0"/>
                  <a:pt x="65" y="0"/>
                </a:cubicBezTo>
                <a:cubicBezTo>
                  <a:pt x="80" y="0"/>
                  <a:pt x="93" y="6"/>
                  <a:pt x="103" y="16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112" y="25"/>
                  <a:pt x="118" y="38"/>
                  <a:pt x="118" y="53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120" y="61"/>
                  <a:pt x="121" y="62"/>
                  <a:pt x="123" y="62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4" y="63"/>
                  <a:pt x="126" y="64"/>
                  <a:pt x="127" y="65"/>
                </a:cubicBezTo>
                <a:cubicBezTo>
                  <a:pt x="128" y="66"/>
                  <a:pt x="129" y="67"/>
                  <a:pt x="130" y="69"/>
                </a:cubicBezTo>
                <a:cubicBezTo>
                  <a:pt x="130" y="69"/>
                  <a:pt x="130" y="69"/>
                  <a:pt x="130" y="69"/>
                </a:cubicBezTo>
                <a:cubicBezTo>
                  <a:pt x="130" y="71"/>
                  <a:pt x="131" y="72"/>
                  <a:pt x="131" y="74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1" y="98"/>
                  <a:pt x="130" y="99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29" y="103"/>
                  <a:pt x="128" y="104"/>
                  <a:pt x="127" y="105"/>
                </a:cubicBezTo>
                <a:cubicBezTo>
                  <a:pt x="126" y="106"/>
                  <a:pt x="124" y="107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1" y="108"/>
                  <a:pt x="120" y="109"/>
                  <a:pt x="118" y="109"/>
                </a:cubicBezTo>
                <a:cubicBezTo>
                  <a:pt x="116" y="109"/>
                  <a:pt x="116" y="109"/>
                  <a:pt x="116" y="109"/>
                </a:cubicBezTo>
                <a:cubicBezTo>
                  <a:pt x="115" y="116"/>
                  <a:pt x="111" y="122"/>
                  <a:pt x="104" y="128"/>
                </a:cubicBezTo>
                <a:cubicBezTo>
                  <a:pt x="97" y="133"/>
                  <a:pt x="87" y="137"/>
                  <a:pt x="76" y="138"/>
                </a:cubicBezTo>
                <a:cubicBezTo>
                  <a:pt x="75" y="143"/>
                  <a:pt x="70" y="147"/>
                  <a:pt x="65" y="147"/>
                </a:cubicBezTo>
                <a:cubicBezTo>
                  <a:pt x="59" y="147"/>
                  <a:pt x="54" y="142"/>
                  <a:pt x="54" y="135"/>
                </a:cubicBezTo>
                <a:cubicBezTo>
                  <a:pt x="54" y="129"/>
                  <a:pt x="59" y="124"/>
                  <a:pt x="65" y="124"/>
                </a:cubicBezTo>
                <a:cubicBezTo>
                  <a:pt x="70" y="124"/>
                  <a:pt x="74" y="127"/>
                  <a:pt x="76" y="132"/>
                </a:cubicBezTo>
                <a:cubicBezTo>
                  <a:pt x="85" y="130"/>
                  <a:pt x="94" y="127"/>
                  <a:pt x="100" y="122"/>
                </a:cubicBezTo>
                <a:cubicBezTo>
                  <a:pt x="105" y="118"/>
                  <a:pt x="108" y="114"/>
                  <a:pt x="109" y="109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06" y="109"/>
                  <a:pt x="104" y="108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1" y="107"/>
                  <a:pt x="100" y="106"/>
                  <a:pt x="98" y="105"/>
                </a:cubicBezTo>
                <a:cubicBezTo>
                  <a:pt x="96" y="103"/>
                  <a:pt x="95" y="100"/>
                  <a:pt x="95" y="96"/>
                </a:cubicBezTo>
                <a:cubicBezTo>
                  <a:pt x="95" y="85"/>
                  <a:pt x="95" y="85"/>
                  <a:pt x="95" y="85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2"/>
                  <a:pt x="95" y="71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7"/>
                  <a:pt x="97" y="66"/>
                  <a:pt x="98" y="65"/>
                </a:cubicBezTo>
                <a:cubicBezTo>
                  <a:pt x="101" y="63"/>
                  <a:pt x="104" y="61"/>
                  <a:pt x="107" y="61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05" y="49"/>
                  <a:pt x="101" y="43"/>
                  <a:pt x="96" y="38"/>
                </a:cubicBezTo>
                <a:cubicBezTo>
                  <a:pt x="89" y="30"/>
                  <a:pt x="78" y="26"/>
                  <a:pt x="65" y="26"/>
                </a:cubicBezTo>
                <a:cubicBezTo>
                  <a:pt x="53" y="26"/>
                  <a:pt x="42" y="30"/>
                  <a:pt x="35" y="38"/>
                </a:cubicBezTo>
                <a:cubicBezTo>
                  <a:pt x="30" y="43"/>
                  <a:pt x="26" y="49"/>
                  <a:pt x="24" y="56"/>
                </a:cubicBezTo>
                <a:cubicBezTo>
                  <a:pt x="24" y="61"/>
                  <a:pt x="24" y="61"/>
                  <a:pt x="24" y="61"/>
                </a:cubicBezTo>
                <a:cubicBezTo>
                  <a:pt x="25" y="61"/>
                  <a:pt x="27" y="62"/>
                  <a:pt x="28" y="62"/>
                </a:cubicBezTo>
                <a:cubicBezTo>
                  <a:pt x="30" y="63"/>
                  <a:pt x="31" y="64"/>
                  <a:pt x="32" y="65"/>
                </a:cubicBezTo>
                <a:cubicBezTo>
                  <a:pt x="34" y="66"/>
                  <a:pt x="35" y="67"/>
                  <a:pt x="35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36" y="71"/>
                  <a:pt x="36" y="72"/>
                  <a:pt x="36" y="74"/>
                </a:cubicBezTo>
                <a:cubicBezTo>
                  <a:pt x="36" y="85"/>
                  <a:pt x="36" y="85"/>
                  <a:pt x="36" y="85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8"/>
                  <a:pt x="36" y="99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3"/>
                  <a:pt x="34" y="104"/>
                  <a:pt x="32" y="105"/>
                </a:cubicBezTo>
                <a:cubicBezTo>
                  <a:pt x="31" y="106"/>
                  <a:pt x="30" y="107"/>
                  <a:pt x="28" y="108"/>
                </a:cubicBezTo>
                <a:cubicBezTo>
                  <a:pt x="28" y="108"/>
                  <a:pt x="28" y="108"/>
                  <a:pt x="28" y="108"/>
                </a:cubicBezTo>
                <a:cubicBezTo>
                  <a:pt x="27" y="108"/>
                  <a:pt x="25" y="109"/>
                  <a:pt x="24" y="109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11" y="109"/>
                  <a:pt x="10" y="108"/>
                  <a:pt x="8" y="108"/>
                </a:cubicBezTo>
                <a:cubicBezTo>
                  <a:pt x="8" y="108"/>
                  <a:pt x="8" y="108"/>
                  <a:pt x="8" y="108"/>
                </a:cubicBezTo>
                <a:cubicBezTo>
                  <a:pt x="7" y="107"/>
                  <a:pt x="5" y="106"/>
                  <a:pt x="4" y="105"/>
                </a:cubicBezTo>
                <a:cubicBezTo>
                  <a:pt x="2" y="103"/>
                  <a:pt x="0" y="100"/>
                  <a:pt x="0" y="96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2"/>
                  <a:pt x="1" y="71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2" y="67"/>
                  <a:pt x="3" y="66"/>
                  <a:pt x="4" y="65"/>
                </a:cubicBezTo>
                <a:cubicBezTo>
                  <a:pt x="6" y="63"/>
                  <a:pt x="9" y="61"/>
                  <a:pt x="13" y="61"/>
                </a:cubicBezTo>
                <a:close/>
                <a:moveTo>
                  <a:pt x="65" y="131"/>
                </a:moveTo>
                <a:cubicBezTo>
                  <a:pt x="65" y="131"/>
                  <a:pt x="65" y="131"/>
                  <a:pt x="65" y="131"/>
                </a:cubicBezTo>
                <a:cubicBezTo>
                  <a:pt x="63" y="131"/>
                  <a:pt x="61" y="133"/>
                  <a:pt x="61" y="135"/>
                </a:cubicBezTo>
                <a:cubicBezTo>
                  <a:pt x="61" y="138"/>
                  <a:pt x="63" y="140"/>
                  <a:pt x="65" y="140"/>
                </a:cubicBezTo>
                <a:cubicBezTo>
                  <a:pt x="68" y="140"/>
                  <a:pt x="70" y="138"/>
                  <a:pt x="70" y="135"/>
                </a:cubicBezTo>
                <a:cubicBezTo>
                  <a:pt x="70" y="133"/>
                  <a:pt x="68" y="131"/>
                  <a:pt x="65" y="131"/>
                </a:cubicBezTo>
                <a:close/>
                <a:moveTo>
                  <a:pt x="18" y="73"/>
                </a:moveTo>
                <a:cubicBezTo>
                  <a:pt x="18" y="73"/>
                  <a:pt x="18" y="73"/>
                  <a:pt x="1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2" y="73"/>
                  <a:pt x="12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96"/>
                  <a:pt x="12" y="97"/>
                  <a:pt x="12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5" y="97"/>
                </a:cubicBezTo>
                <a:cubicBezTo>
                  <a:pt x="25" y="97"/>
                  <a:pt x="25" y="97"/>
                  <a:pt x="25" y="97"/>
                </a:cubicBezTo>
                <a:cubicBezTo>
                  <a:pt x="25" y="96"/>
                  <a:pt x="25" y="96"/>
                  <a:pt x="25" y="96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18" y="73"/>
                  <a:pt x="18" y="73"/>
                  <a:pt x="18" y="73"/>
                </a:cubicBezTo>
                <a:close/>
                <a:moveTo>
                  <a:pt x="113" y="73"/>
                </a:moveTo>
                <a:cubicBezTo>
                  <a:pt x="113" y="73"/>
                  <a:pt x="113" y="73"/>
                  <a:pt x="113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73"/>
                  <a:pt x="107" y="73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6" y="96"/>
                  <a:pt x="106" y="97"/>
                  <a:pt x="106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6"/>
                  <a:pt x="119" y="96"/>
                  <a:pt x="119" y="96"/>
                </a:cubicBezTo>
                <a:cubicBezTo>
                  <a:pt x="119" y="85"/>
                  <a:pt x="119" y="85"/>
                  <a:pt x="119" y="85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8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3" y="73"/>
                  <a:pt x="113" y="73"/>
                  <a:pt x="113" y="73"/>
                </a:cubicBezTo>
                <a:close/>
                <a:moveTo>
                  <a:pt x="103" y="36"/>
                </a:moveTo>
                <a:cubicBezTo>
                  <a:pt x="103" y="36"/>
                  <a:pt x="103" y="36"/>
                  <a:pt x="103" y="36"/>
                </a:cubicBezTo>
                <a:cubicBezTo>
                  <a:pt x="101" y="31"/>
                  <a:pt x="98" y="27"/>
                  <a:pt x="95" y="24"/>
                </a:cubicBezTo>
                <a:cubicBezTo>
                  <a:pt x="95" y="24"/>
                  <a:pt x="95" y="24"/>
                  <a:pt x="95" y="24"/>
                </a:cubicBezTo>
                <a:cubicBezTo>
                  <a:pt x="87" y="16"/>
                  <a:pt x="77" y="11"/>
                  <a:pt x="65" y="11"/>
                </a:cubicBezTo>
                <a:cubicBezTo>
                  <a:pt x="54" y="11"/>
                  <a:pt x="44" y="16"/>
                  <a:pt x="36" y="24"/>
                </a:cubicBezTo>
                <a:cubicBezTo>
                  <a:pt x="33" y="27"/>
                  <a:pt x="30" y="31"/>
                  <a:pt x="27" y="36"/>
                </a:cubicBezTo>
                <a:cubicBezTo>
                  <a:pt x="28" y="35"/>
                  <a:pt x="29" y="34"/>
                  <a:pt x="30" y="34"/>
                </a:cubicBezTo>
                <a:cubicBezTo>
                  <a:pt x="39" y="25"/>
                  <a:pt x="52" y="19"/>
                  <a:pt x="65" y="19"/>
                </a:cubicBezTo>
                <a:cubicBezTo>
                  <a:pt x="79" y="19"/>
                  <a:pt x="92" y="25"/>
                  <a:pt x="101" y="34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2" y="34"/>
                  <a:pt x="103" y="35"/>
                  <a:pt x="103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6" name="Freeform 26"/>
          <p:cNvSpPr>
            <a:spLocks noEditPoints="1"/>
          </p:cNvSpPr>
          <p:nvPr/>
        </p:nvSpPr>
        <p:spPr bwMode="auto">
          <a:xfrm>
            <a:off x="4702175" y="4242315"/>
            <a:ext cx="242888" cy="254078"/>
          </a:xfrm>
          <a:custGeom>
            <a:avLst/>
            <a:gdLst>
              <a:gd name="T0" fmla="*/ 4 w 139"/>
              <a:gd name="T1" fmla="*/ 139 h 145"/>
              <a:gd name="T2" fmla="*/ 56 w 139"/>
              <a:gd name="T3" fmla="*/ 133 h 145"/>
              <a:gd name="T4" fmla="*/ 24 w 139"/>
              <a:gd name="T5" fmla="*/ 117 h 145"/>
              <a:gd name="T6" fmla="*/ 20 w 139"/>
              <a:gd name="T7" fmla="*/ 115 h 145"/>
              <a:gd name="T8" fmla="*/ 2 w 139"/>
              <a:gd name="T9" fmla="*/ 89 h 145"/>
              <a:gd name="T10" fmla="*/ 24 w 139"/>
              <a:gd name="T11" fmla="*/ 70 h 145"/>
              <a:gd name="T12" fmla="*/ 56 w 139"/>
              <a:gd name="T13" fmla="*/ 58 h 145"/>
              <a:gd name="T14" fmla="*/ 19 w 139"/>
              <a:gd name="T15" fmla="*/ 53 h 145"/>
              <a:gd name="T16" fmla="*/ 19 w 139"/>
              <a:gd name="T17" fmla="*/ 18 h 145"/>
              <a:gd name="T18" fmla="*/ 25 w 139"/>
              <a:gd name="T19" fmla="*/ 12 h 145"/>
              <a:gd name="T20" fmla="*/ 56 w 139"/>
              <a:gd name="T21" fmla="*/ 3 h 145"/>
              <a:gd name="T22" fmla="*/ 60 w 139"/>
              <a:gd name="T23" fmla="*/ 0 h 145"/>
              <a:gd name="T24" fmla="*/ 82 w 139"/>
              <a:gd name="T25" fmla="*/ 3 h 145"/>
              <a:gd name="T26" fmla="*/ 82 w 139"/>
              <a:gd name="T27" fmla="*/ 12 h 145"/>
              <a:gd name="T28" fmla="*/ 119 w 139"/>
              <a:gd name="T29" fmla="*/ 14 h 145"/>
              <a:gd name="T30" fmla="*/ 136 w 139"/>
              <a:gd name="T31" fmla="*/ 39 h 145"/>
              <a:gd name="T32" fmla="*/ 119 w 139"/>
              <a:gd name="T33" fmla="*/ 57 h 145"/>
              <a:gd name="T34" fmla="*/ 115 w 139"/>
              <a:gd name="T35" fmla="*/ 58 h 145"/>
              <a:gd name="T36" fmla="*/ 82 w 139"/>
              <a:gd name="T37" fmla="*/ 70 h 145"/>
              <a:gd name="T38" fmla="*/ 114 w 139"/>
              <a:gd name="T39" fmla="*/ 70 h 145"/>
              <a:gd name="T40" fmla="*/ 120 w 139"/>
              <a:gd name="T41" fmla="*/ 111 h 145"/>
              <a:gd name="T42" fmla="*/ 114 w 139"/>
              <a:gd name="T43" fmla="*/ 117 h 145"/>
              <a:gd name="T44" fmla="*/ 82 w 139"/>
              <a:gd name="T45" fmla="*/ 133 h 145"/>
              <a:gd name="T46" fmla="*/ 135 w 139"/>
              <a:gd name="T47" fmla="*/ 139 h 145"/>
              <a:gd name="T48" fmla="*/ 10 w 139"/>
              <a:gd name="T49" fmla="*/ 145 h 145"/>
              <a:gd name="T50" fmla="*/ 63 w 139"/>
              <a:gd name="T51" fmla="*/ 133 h 145"/>
              <a:gd name="T52" fmla="*/ 76 w 139"/>
              <a:gd name="T53" fmla="*/ 117 h 145"/>
              <a:gd name="T54" fmla="*/ 63 w 139"/>
              <a:gd name="T55" fmla="*/ 133 h 145"/>
              <a:gd name="T56" fmla="*/ 76 w 139"/>
              <a:gd name="T57" fmla="*/ 6 h 145"/>
              <a:gd name="T58" fmla="*/ 63 w 139"/>
              <a:gd name="T59" fmla="*/ 12 h 145"/>
              <a:gd name="T60" fmla="*/ 76 w 139"/>
              <a:gd name="T61" fmla="*/ 6 h 145"/>
              <a:gd name="T62" fmla="*/ 76 w 139"/>
              <a:gd name="T63" fmla="*/ 70 h 145"/>
              <a:gd name="T64" fmla="*/ 63 w 139"/>
              <a:gd name="T65" fmla="*/ 58 h 145"/>
              <a:gd name="T66" fmla="*/ 76 w 139"/>
              <a:gd name="T67" fmla="*/ 70 h 145"/>
              <a:gd name="T68" fmla="*/ 113 w 139"/>
              <a:gd name="T69" fmla="*/ 23 h 145"/>
              <a:gd name="T70" fmla="*/ 30 w 139"/>
              <a:gd name="T71" fmla="*/ 47 h 145"/>
              <a:gd name="T72" fmla="*/ 125 w 139"/>
              <a:gd name="T73" fmla="*/ 35 h 145"/>
              <a:gd name="T74" fmla="*/ 109 w 139"/>
              <a:gd name="T75" fmla="*/ 81 h 145"/>
              <a:gd name="T76" fmla="*/ 26 w 139"/>
              <a:gd name="T77" fmla="*/ 81 h 145"/>
              <a:gd name="T78" fmla="*/ 26 w 139"/>
              <a:gd name="T79" fmla="*/ 105 h 145"/>
              <a:gd name="T80" fmla="*/ 109 w 139"/>
              <a:gd name="T81" fmla="*/ 81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9" h="145">
                <a:moveTo>
                  <a:pt x="10" y="145"/>
                </a:moveTo>
                <a:cubicBezTo>
                  <a:pt x="6" y="145"/>
                  <a:pt x="4" y="142"/>
                  <a:pt x="4" y="139"/>
                </a:cubicBezTo>
                <a:cubicBezTo>
                  <a:pt x="4" y="136"/>
                  <a:pt x="6" y="133"/>
                  <a:pt x="10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6" y="117"/>
                  <a:pt x="56" y="117"/>
                  <a:pt x="56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2" y="117"/>
                  <a:pt x="21" y="116"/>
                  <a:pt x="20" y="115"/>
                </a:cubicBezTo>
                <a:cubicBezTo>
                  <a:pt x="2" y="97"/>
                  <a:pt x="2" y="97"/>
                  <a:pt x="2" y="97"/>
                </a:cubicBezTo>
                <a:cubicBezTo>
                  <a:pt x="0" y="95"/>
                  <a:pt x="0" y="92"/>
                  <a:pt x="2" y="89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1"/>
                  <a:pt x="22" y="70"/>
                  <a:pt x="24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58"/>
                  <a:pt x="56" y="58"/>
                  <a:pt x="56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1" y="58"/>
                  <a:pt x="19" y="56"/>
                  <a:pt x="19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4"/>
                  <a:pt x="21" y="12"/>
                  <a:pt x="24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1"/>
                  <a:pt x="58" y="0"/>
                  <a:pt x="6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1" y="0"/>
                  <a:pt x="82" y="1"/>
                  <a:pt x="82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12"/>
                  <a:pt x="82" y="12"/>
                  <a:pt x="82" y="12"/>
                </a:cubicBezTo>
                <a:cubicBezTo>
                  <a:pt x="115" y="12"/>
                  <a:pt x="115" y="12"/>
                  <a:pt x="115" y="12"/>
                </a:cubicBezTo>
                <a:cubicBezTo>
                  <a:pt x="117" y="12"/>
                  <a:pt x="118" y="13"/>
                  <a:pt x="119" y="14"/>
                </a:cubicBezTo>
                <a:cubicBezTo>
                  <a:pt x="136" y="31"/>
                  <a:pt x="136" y="31"/>
                  <a:pt x="136" y="31"/>
                </a:cubicBezTo>
                <a:cubicBezTo>
                  <a:pt x="139" y="33"/>
                  <a:pt x="139" y="37"/>
                  <a:pt x="136" y="39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8" y="58"/>
                  <a:pt x="116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70"/>
                  <a:pt x="82" y="70"/>
                  <a:pt x="82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8" y="70"/>
                  <a:pt x="120" y="73"/>
                  <a:pt x="120" y="76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4"/>
                  <a:pt x="118" y="117"/>
                  <a:pt x="114" y="117"/>
                </a:cubicBezTo>
                <a:cubicBezTo>
                  <a:pt x="82" y="117"/>
                  <a:pt x="82" y="117"/>
                  <a:pt x="82" y="117"/>
                </a:cubicBezTo>
                <a:cubicBezTo>
                  <a:pt x="82" y="133"/>
                  <a:pt x="82" y="133"/>
                  <a:pt x="82" y="133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2" y="133"/>
                  <a:pt x="135" y="136"/>
                  <a:pt x="135" y="139"/>
                </a:cubicBezTo>
                <a:cubicBezTo>
                  <a:pt x="135" y="142"/>
                  <a:pt x="132" y="145"/>
                  <a:pt x="129" y="145"/>
                </a:cubicBezTo>
                <a:cubicBezTo>
                  <a:pt x="10" y="145"/>
                  <a:pt x="10" y="145"/>
                  <a:pt x="10" y="145"/>
                </a:cubicBezTo>
                <a:close/>
                <a:moveTo>
                  <a:pt x="63" y="133"/>
                </a:moveTo>
                <a:cubicBezTo>
                  <a:pt x="63" y="133"/>
                  <a:pt x="63" y="133"/>
                  <a:pt x="63" y="133"/>
                </a:cubicBezTo>
                <a:cubicBezTo>
                  <a:pt x="76" y="133"/>
                  <a:pt x="76" y="133"/>
                  <a:pt x="76" y="133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63" y="133"/>
                  <a:pt x="63" y="133"/>
                  <a:pt x="63" y="133"/>
                </a:cubicBezTo>
                <a:close/>
                <a:moveTo>
                  <a:pt x="76" y="6"/>
                </a:moveTo>
                <a:cubicBezTo>
                  <a:pt x="76" y="6"/>
                  <a:pt x="76" y="6"/>
                  <a:pt x="76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2"/>
                  <a:pt x="63" y="12"/>
                  <a:pt x="63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6"/>
                  <a:pt x="76" y="6"/>
                  <a:pt x="76" y="6"/>
                </a:cubicBezTo>
                <a:close/>
                <a:moveTo>
                  <a:pt x="76" y="70"/>
                </a:moveTo>
                <a:cubicBezTo>
                  <a:pt x="76" y="70"/>
                  <a:pt x="76" y="70"/>
                  <a:pt x="76" y="70"/>
                </a:cubicBezTo>
                <a:cubicBezTo>
                  <a:pt x="76" y="58"/>
                  <a:pt x="76" y="58"/>
                  <a:pt x="76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70"/>
                  <a:pt x="63" y="70"/>
                  <a:pt x="63" y="70"/>
                </a:cubicBezTo>
                <a:cubicBezTo>
                  <a:pt x="76" y="70"/>
                  <a:pt x="76" y="70"/>
                  <a:pt x="76" y="70"/>
                </a:cubicBezTo>
                <a:close/>
                <a:moveTo>
                  <a:pt x="113" y="23"/>
                </a:moveTo>
                <a:cubicBezTo>
                  <a:pt x="113" y="23"/>
                  <a:pt x="113" y="23"/>
                  <a:pt x="113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47"/>
                  <a:pt x="30" y="47"/>
                  <a:pt x="30" y="47"/>
                </a:cubicBezTo>
                <a:cubicBezTo>
                  <a:pt x="113" y="47"/>
                  <a:pt x="113" y="47"/>
                  <a:pt x="113" y="47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13" y="23"/>
                  <a:pt x="113" y="23"/>
                  <a:pt x="113" y="23"/>
                </a:cubicBezTo>
                <a:close/>
                <a:moveTo>
                  <a:pt x="109" y="81"/>
                </a:moveTo>
                <a:cubicBezTo>
                  <a:pt x="109" y="81"/>
                  <a:pt x="109" y="81"/>
                  <a:pt x="109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14" y="93"/>
                  <a:pt x="14" y="93"/>
                  <a:pt x="14" y="93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09" y="81"/>
                  <a:pt x="109" y="81"/>
                  <a:pt x="109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7" name="Freeform 27"/>
          <p:cNvSpPr>
            <a:spLocks noEditPoints="1"/>
          </p:cNvSpPr>
          <p:nvPr/>
        </p:nvSpPr>
        <p:spPr bwMode="auto">
          <a:xfrm>
            <a:off x="2941639" y="3081494"/>
            <a:ext cx="219075" cy="257254"/>
          </a:xfrm>
          <a:custGeom>
            <a:avLst/>
            <a:gdLst>
              <a:gd name="T0" fmla="*/ 6 w 125"/>
              <a:gd name="T1" fmla="*/ 0 h 147"/>
              <a:gd name="T2" fmla="*/ 6 w 125"/>
              <a:gd name="T3" fmla="*/ 0 h 147"/>
              <a:gd name="T4" fmla="*/ 6 w 125"/>
              <a:gd name="T5" fmla="*/ 0 h 147"/>
              <a:gd name="T6" fmla="*/ 6 w 125"/>
              <a:gd name="T7" fmla="*/ 0 h 147"/>
              <a:gd name="T8" fmla="*/ 119 w 125"/>
              <a:gd name="T9" fmla="*/ 0 h 147"/>
              <a:gd name="T10" fmla="*/ 124 w 125"/>
              <a:gd name="T11" fmla="*/ 6 h 147"/>
              <a:gd name="T12" fmla="*/ 123 w 125"/>
              <a:gd name="T13" fmla="*/ 10 h 147"/>
              <a:gd name="T14" fmla="*/ 94 w 125"/>
              <a:gd name="T15" fmla="*/ 38 h 147"/>
              <a:gd name="T16" fmla="*/ 123 w 125"/>
              <a:gd name="T17" fmla="*/ 66 h 147"/>
              <a:gd name="T18" fmla="*/ 123 w 125"/>
              <a:gd name="T19" fmla="*/ 74 h 147"/>
              <a:gd name="T20" fmla="*/ 119 w 125"/>
              <a:gd name="T21" fmla="*/ 76 h 147"/>
              <a:gd name="T22" fmla="*/ 118 w 125"/>
              <a:gd name="T23" fmla="*/ 76 h 147"/>
              <a:gd name="T24" fmla="*/ 12 w 125"/>
              <a:gd name="T25" fmla="*/ 76 h 147"/>
              <a:gd name="T26" fmla="*/ 12 w 125"/>
              <a:gd name="T27" fmla="*/ 142 h 147"/>
              <a:gd name="T28" fmla="*/ 6 w 125"/>
              <a:gd name="T29" fmla="*/ 147 h 147"/>
              <a:gd name="T30" fmla="*/ 0 w 125"/>
              <a:gd name="T31" fmla="*/ 142 h 147"/>
              <a:gd name="T32" fmla="*/ 0 w 125"/>
              <a:gd name="T33" fmla="*/ 70 h 147"/>
              <a:gd name="T34" fmla="*/ 0 w 125"/>
              <a:gd name="T35" fmla="*/ 70 h 147"/>
              <a:gd name="T36" fmla="*/ 0 w 125"/>
              <a:gd name="T37" fmla="*/ 70 h 147"/>
              <a:gd name="T38" fmla="*/ 0 w 125"/>
              <a:gd name="T39" fmla="*/ 6 h 147"/>
              <a:gd name="T40" fmla="*/ 6 w 125"/>
              <a:gd name="T41" fmla="*/ 0 h 147"/>
              <a:gd name="T42" fmla="*/ 6 w 125"/>
              <a:gd name="T43" fmla="*/ 0 h 147"/>
              <a:gd name="T44" fmla="*/ 6 w 125"/>
              <a:gd name="T45" fmla="*/ 0 h 147"/>
              <a:gd name="T46" fmla="*/ 6 w 125"/>
              <a:gd name="T47" fmla="*/ 0 h 147"/>
              <a:gd name="T48" fmla="*/ 6 w 125"/>
              <a:gd name="T49" fmla="*/ 0 h 147"/>
              <a:gd name="T50" fmla="*/ 12 w 125"/>
              <a:gd name="T51" fmla="*/ 11 h 147"/>
              <a:gd name="T52" fmla="*/ 12 w 125"/>
              <a:gd name="T53" fmla="*/ 11 h 147"/>
              <a:gd name="T54" fmla="*/ 12 w 125"/>
              <a:gd name="T55" fmla="*/ 64 h 147"/>
              <a:gd name="T56" fmla="*/ 105 w 125"/>
              <a:gd name="T57" fmla="*/ 64 h 147"/>
              <a:gd name="T58" fmla="*/ 82 w 125"/>
              <a:gd name="T59" fmla="*/ 42 h 147"/>
              <a:gd name="T60" fmla="*/ 82 w 125"/>
              <a:gd name="T61" fmla="*/ 34 h 147"/>
              <a:gd name="T62" fmla="*/ 105 w 125"/>
              <a:gd name="T63" fmla="*/ 11 h 147"/>
              <a:gd name="T64" fmla="*/ 12 w 125"/>
              <a:gd name="T65" fmla="*/ 11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5" h="147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22" y="0"/>
                  <a:pt x="124" y="2"/>
                  <a:pt x="124" y="6"/>
                </a:cubicBezTo>
                <a:cubicBezTo>
                  <a:pt x="124" y="7"/>
                  <a:pt x="124" y="9"/>
                  <a:pt x="123" y="10"/>
                </a:cubicBezTo>
                <a:cubicBezTo>
                  <a:pt x="94" y="38"/>
                  <a:pt x="94" y="38"/>
                  <a:pt x="94" y="38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25" y="68"/>
                  <a:pt x="125" y="72"/>
                  <a:pt x="123" y="74"/>
                </a:cubicBezTo>
                <a:cubicBezTo>
                  <a:pt x="121" y="75"/>
                  <a:pt x="120" y="76"/>
                  <a:pt x="119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2" y="76"/>
                  <a:pt x="12" y="76"/>
                  <a:pt x="12" y="76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2" y="145"/>
                  <a:pt x="9" y="147"/>
                  <a:pt x="6" y="147"/>
                </a:cubicBezTo>
                <a:cubicBezTo>
                  <a:pt x="3" y="147"/>
                  <a:pt x="0" y="145"/>
                  <a:pt x="0" y="142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lose/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lose/>
                <a:moveTo>
                  <a:pt x="12" y="11"/>
                </a:moveTo>
                <a:cubicBezTo>
                  <a:pt x="12" y="11"/>
                  <a:pt x="12" y="11"/>
                  <a:pt x="12" y="11"/>
                </a:cubicBezTo>
                <a:cubicBezTo>
                  <a:pt x="12" y="64"/>
                  <a:pt x="12" y="64"/>
                  <a:pt x="12" y="64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82" y="42"/>
                  <a:pt x="82" y="42"/>
                  <a:pt x="82" y="42"/>
                </a:cubicBezTo>
                <a:cubicBezTo>
                  <a:pt x="80" y="40"/>
                  <a:pt x="80" y="36"/>
                  <a:pt x="82" y="34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2" y="11"/>
                  <a:pt x="12" y="11"/>
                  <a:pt x="12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8" name="Freeform 28"/>
          <p:cNvSpPr>
            <a:spLocks noEditPoints="1"/>
          </p:cNvSpPr>
          <p:nvPr/>
        </p:nvSpPr>
        <p:spPr bwMode="auto">
          <a:xfrm>
            <a:off x="5902325" y="2459002"/>
            <a:ext cx="261938" cy="258843"/>
          </a:xfrm>
          <a:custGeom>
            <a:avLst/>
            <a:gdLst>
              <a:gd name="T0" fmla="*/ 145 w 149"/>
              <a:gd name="T1" fmla="*/ 101 h 148"/>
              <a:gd name="T2" fmla="*/ 145 w 149"/>
              <a:gd name="T3" fmla="*/ 111 h 148"/>
              <a:gd name="T4" fmla="*/ 72 w 149"/>
              <a:gd name="T5" fmla="*/ 147 h 148"/>
              <a:gd name="T6" fmla="*/ 1 w 149"/>
              <a:gd name="T7" fmla="*/ 103 h 148"/>
              <a:gd name="T8" fmla="*/ 24 w 149"/>
              <a:gd name="T9" fmla="*/ 90 h 148"/>
              <a:gd name="T10" fmla="*/ 1 w 149"/>
              <a:gd name="T11" fmla="*/ 71 h 148"/>
              <a:gd name="T12" fmla="*/ 24 w 149"/>
              <a:gd name="T13" fmla="*/ 58 h 148"/>
              <a:gd name="T14" fmla="*/ 1 w 149"/>
              <a:gd name="T15" fmla="*/ 40 h 148"/>
              <a:gd name="T16" fmla="*/ 72 w 149"/>
              <a:gd name="T17" fmla="*/ 1 h 148"/>
              <a:gd name="T18" fmla="*/ 145 w 149"/>
              <a:gd name="T19" fmla="*/ 37 h 148"/>
              <a:gd name="T20" fmla="*/ 145 w 149"/>
              <a:gd name="T21" fmla="*/ 47 h 148"/>
              <a:gd name="T22" fmla="*/ 145 w 149"/>
              <a:gd name="T23" fmla="*/ 69 h 148"/>
              <a:gd name="T24" fmla="*/ 145 w 149"/>
              <a:gd name="T25" fmla="*/ 79 h 148"/>
              <a:gd name="T26" fmla="*/ 130 w 149"/>
              <a:gd name="T27" fmla="*/ 106 h 148"/>
              <a:gd name="T28" fmla="*/ 113 w 149"/>
              <a:gd name="T29" fmla="*/ 96 h 148"/>
              <a:gd name="T30" fmla="*/ 75 w 149"/>
              <a:gd name="T31" fmla="*/ 116 h 148"/>
              <a:gd name="T32" fmla="*/ 74 w 149"/>
              <a:gd name="T33" fmla="*/ 116 h 148"/>
              <a:gd name="T34" fmla="*/ 74 w 149"/>
              <a:gd name="T35" fmla="*/ 116 h 148"/>
              <a:gd name="T36" fmla="*/ 73 w 149"/>
              <a:gd name="T37" fmla="*/ 116 h 148"/>
              <a:gd name="T38" fmla="*/ 72 w 149"/>
              <a:gd name="T39" fmla="*/ 115 h 148"/>
              <a:gd name="T40" fmla="*/ 18 w 149"/>
              <a:gd name="T41" fmla="*/ 106 h 148"/>
              <a:gd name="T42" fmla="*/ 130 w 149"/>
              <a:gd name="T43" fmla="*/ 106 h 148"/>
              <a:gd name="T44" fmla="*/ 74 w 149"/>
              <a:gd name="T45" fmla="*/ 104 h 148"/>
              <a:gd name="T46" fmla="*/ 113 w 149"/>
              <a:gd name="T47" fmla="*/ 64 h 148"/>
              <a:gd name="T48" fmla="*/ 75 w 149"/>
              <a:gd name="T49" fmla="*/ 84 h 148"/>
              <a:gd name="T50" fmla="*/ 74 w 149"/>
              <a:gd name="T51" fmla="*/ 84 h 148"/>
              <a:gd name="T52" fmla="*/ 74 w 149"/>
              <a:gd name="T53" fmla="*/ 84 h 148"/>
              <a:gd name="T54" fmla="*/ 73 w 149"/>
              <a:gd name="T55" fmla="*/ 84 h 148"/>
              <a:gd name="T56" fmla="*/ 72 w 149"/>
              <a:gd name="T57" fmla="*/ 84 h 148"/>
              <a:gd name="T58" fmla="*/ 18 w 149"/>
              <a:gd name="T59" fmla="*/ 74 h 148"/>
              <a:gd name="T60" fmla="*/ 74 w 149"/>
              <a:gd name="T61" fmla="*/ 72 h 148"/>
              <a:gd name="T62" fmla="*/ 130 w 149"/>
              <a:gd name="T63" fmla="*/ 42 h 148"/>
              <a:gd name="T64" fmla="*/ 18 w 149"/>
              <a:gd name="T65" fmla="*/ 4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9" h="148">
                <a:moveTo>
                  <a:pt x="124" y="90"/>
                </a:moveTo>
                <a:cubicBezTo>
                  <a:pt x="145" y="101"/>
                  <a:pt x="145" y="101"/>
                  <a:pt x="145" y="101"/>
                </a:cubicBezTo>
                <a:cubicBezTo>
                  <a:pt x="148" y="102"/>
                  <a:pt x="149" y="106"/>
                  <a:pt x="147" y="108"/>
                </a:cubicBezTo>
                <a:cubicBezTo>
                  <a:pt x="147" y="109"/>
                  <a:pt x="146" y="110"/>
                  <a:pt x="145" y="111"/>
                </a:cubicBezTo>
                <a:cubicBezTo>
                  <a:pt x="77" y="147"/>
                  <a:pt x="77" y="147"/>
                  <a:pt x="77" y="147"/>
                </a:cubicBezTo>
                <a:cubicBezTo>
                  <a:pt x="75" y="148"/>
                  <a:pt x="73" y="148"/>
                  <a:pt x="72" y="147"/>
                </a:cubicBezTo>
                <a:cubicBezTo>
                  <a:pt x="4" y="111"/>
                  <a:pt x="4" y="111"/>
                  <a:pt x="4" y="111"/>
                </a:cubicBezTo>
                <a:cubicBezTo>
                  <a:pt x="1" y="109"/>
                  <a:pt x="0" y="106"/>
                  <a:pt x="1" y="103"/>
                </a:cubicBezTo>
                <a:cubicBezTo>
                  <a:pt x="2" y="102"/>
                  <a:pt x="3" y="101"/>
                  <a:pt x="4" y="101"/>
                </a:cubicBezTo>
                <a:cubicBezTo>
                  <a:pt x="24" y="90"/>
                  <a:pt x="24" y="90"/>
                  <a:pt x="24" y="90"/>
                </a:cubicBezTo>
                <a:cubicBezTo>
                  <a:pt x="4" y="79"/>
                  <a:pt x="4" y="79"/>
                  <a:pt x="4" y="79"/>
                </a:cubicBezTo>
                <a:cubicBezTo>
                  <a:pt x="1" y="77"/>
                  <a:pt x="0" y="74"/>
                  <a:pt x="1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24" y="58"/>
                  <a:pt x="24" y="58"/>
                  <a:pt x="24" y="58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6"/>
                  <a:pt x="0" y="42"/>
                  <a:pt x="1" y="40"/>
                </a:cubicBezTo>
                <a:cubicBezTo>
                  <a:pt x="2" y="39"/>
                  <a:pt x="3" y="38"/>
                  <a:pt x="4" y="37"/>
                </a:cubicBezTo>
                <a:cubicBezTo>
                  <a:pt x="72" y="1"/>
                  <a:pt x="72" y="1"/>
                  <a:pt x="72" y="1"/>
                </a:cubicBezTo>
                <a:cubicBezTo>
                  <a:pt x="73" y="0"/>
                  <a:pt x="75" y="0"/>
                  <a:pt x="77" y="1"/>
                </a:cubicBezTo>
                <a:cubicBezTo>
                  <a:pt x="145" y="37"/>
                  <a:pt x="145" y="37"/>
                  <a:pt x="145" y="37"/>
                </a:cubicBezTo>
                <a:cubicBezTo>
                  <a:pt x="148" y="39"/>
                  <a:pt x="149" y="42"/>
                  <a:pt x="147" y="45"/>
                </a:cubicBezTo>
                <a:cubicBezTo>
                  <a:pt x="147" y="46"/>
                  <a:pt x="146" y="47"/>
                  <a:pt x="145" y="47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48" y="70"/>
                  <a:pt x="149" y="74"/>
                  <a:pt x="147" y="77"/>
                </a:cubicBezTo>
                <a:cubicBezTo>
                  <a:pt x="147" y="78"/>
                  <a:pt x="146" y="78"/>
                  <a:pt x="145" y="79"/>
                </a:cubicBezTo>
                <a:cubicBezTo>
                  <a:pt x="124" y="90"/>
                  <a:pt x="124" y="90"/>
                  <a:pt x="124" y="90"/>
                </a:cubicBezTo>
                <a:close/>
                <a:moveTo>
                  <a:pt x="130" y="106"/>
                </a:moveTo>
                <a:cubicBezTo>
                  <a:pt x="130" y="106"/>
                  <a:pt x="130" y="106"/>
                  <a:pt x="130" y="106"/>
                </a:cubicBezTo>
                <a:cubicBezTo>
                  <a:pt x="113" y="96"/>
                  <a:pt x="113" y="96"/>
                  <a:pt x="113" y="96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76" y="116"/>
                  <a:pt x="76" y="116"/>
                  <a:pt x="75" y="116"/>
                </a:cubicBezTo>
                <a:cubicBezTo>
                  <a:pt x="75" y="116"/>
                  <a:pt x="75" y="116"/>
                  <a:pt x="75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2" y="116"/>
                  <a:pt x="72" y="115"/>
                </a:cubicBezTo>
                <a:cubicBezTo>
                  <a:pt x="36" y="96"/>
                  <a:pt x="36" y="96"/>
                  <a:pt x="36" y="96"/>
                </a:cubicBezTo>
                <a:cubicBezTo>
                  <a:pt x="18" y="106"/>
                  <a:pt x="18" y="106"/>
                  <a:pt x="18" y="106"/>
                </a:cubicBezTo>
                <a:cubicBezTo>
                  <a:pt x="74" y="136"/>
                  <a:pt x="74" y="136"/>
                  <a:pt x="74" y="136"/>
                </a:cubicBezTo>
                <a:cubicBezTo>
                  <a:pt x="130" y="106"/>
                  <a:pt x="130" y="106"/>
                  <a:pt x="130" y="106"/>
                </a:cubicBezTo>
                <a:close/>
                <a:moveTo>
                  <a:pt x="74" y="104"/>
                </a:moveTo>
                <a:cubicBezTo>
                  <a:pt x="74" y="104"/>
                  <a:pt x="74" y="104"/>
                  <a:pt x="74" y="104"/>
                </a:cubicBezTo>
                <a:cubicBezTo>
                  <a:pt x="93" y="94"/>
                  <a:pt x="112" y="84"/>
                  <a:pt x="130" y="7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77" y="84"/>
                  <a:pt x="77" y="84"/>
                  <a:pt x="77" y="84"/>
                </a:cubicBezTo>
                <a:cubicBezTo>
                  <a:pt x="76" y="84"/>
                  <a:pt x="76" y="84"/>
                  <a:pt x="75" y="84"/>
                </a:cubicBezTo>
                <a:cubicBezTo>
                  <a:pt x="75" y="84"/>
                  <a:pt x="75" y="84"/>
                  <a:pt x="75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2" y="84"/>
                  <a:pt x="72" y="84"/>
                </a:cubicBezTo>
                <a:cubicBezTo>
                  <a:pt x="36" y="64"/>
                  <a:pt x="36" y="64"/>
                  <a:pt x="36" y="64"/>
                </a:cubicBezTo>
                <a:cubicBezTo>
                  <a:pt x="18" y="74"/>
                  <a:pt x="18" y="74"/>
                  <a:pt x="18" y="74"/>
                </a:cubicBezTo>
                <a:cubicBezTo>
                  <a:pt x="37" y="84"/>
                  <a:pt x="55" y="94"/>
                  <a:pt x="74" y="104"/>
                </a:cubicBezTo>
                <a:close/>
                <a:moveTo>
                  <a:pt x="74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93" y="62"/>
                  <a:pt x="112" y="52"/>
                  <a:pt x="130" y="42"/>
                </a:cubicBezTo>
                <a:cubicBezTo>
                  <a:pt x="74" y="12"/>
                  <a:pt x="74" y="12"/>
                  <a:pt x="74" y="12"/>
                </a:cubicBezTo>
                <a:cubicBezTo>
                  <a:pt x="18" y="42"/>
                  <a:pt x="18" y="42"/>
                  <a:pt x="18" y="42"/>
                </a:cubicBezTo>
                <a:cubicBezTo>
                  <a:pt x="37" y="52"/>
                  <a:pt x="55" y="62"/>
                  <a:pt x="74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9" name="Rectangle 29"/>
          <p:cNvSpPr>
            <a:spLocks noChangeArrowheads="1"/>
          </p:cNvSpPr>
          <p:nvPr/>
        </p:nvSpPr>
        <p:spPr bwMode="auto">
          <a:xfrm>
            <a:off x="4629150" y="1946082"/>
            <a:ext cx="863600" cy="611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0" name="Rectangle 30"/>
          <p:cNvSpPr>
            <a:spLocks noChangeArrowheads="1"/>
          </p:cNvSpPr>
          <p:nvPr/>
        </p:nvSpPr>
        <p:spPr bwMode="auto">
          <a:xfrm>
            <a:off x="4756150" y="3102138"/>
            <a:ext cx="863600" cy="611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1" name="Rectangle 31"/>
          <p:cNvSpPr>
            <a:spLocks noChangeArrowheads="1"/>
          </p:cNvSpPr>
          <p:nvPr/>
        </p:nvSpPr>
        <p:spPr bwMode="auto">
          <a:xfrm>
            <a:off x="3568700" y="3243469"/>
            <a:ext cx="863600" cy="611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2" name="Rectangle 32"/>
          <p:cNvSpPr>
            <a:spLocks noChangeArrowheads="1"/>
          </p:cNvSpPr>
          <p:nvPr/>
        </p:nvSpPr>
        <p:spPr bwMode="auto">
          <a:xfrm>
            <a:off x="3435350" y="2055652"/>
            <a:ext cx="863600" cy="611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3" name="Rectangle 33"/>
          <p:cNvSpPr>
            <a:spLocks noChangeArrowheads="1"/>
          </p:cNvSpPr>
          <p:nvPr/>
        </p:nvSpPr>
        <p:spPr bwMode="auto">
          <a:xfrm>
            <a:off x="855664" y="1947669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874" name="Rectangle 34"/>
          <p:cNvSpPr>
            <a:spLocks noChangeArrowheads="1"/>
          </p:cNvSpPr>
          <p:nvPr/>
        </p:nvSpPr>
        <p:spPr bwMode="auto">
          <a:xfrm>
            <a:off x="998539" y="3529307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875" name="Rectangle 35"/>
          <p:cNvSpPr>
            <a:spLocks noChangeArrowheads="1"/>
          </p:cNvSpPr>
          <p:nvPr/>
        </p:nvSpPr>
        <p:spPr bwMode="auto">
          <a:xfrm>
            <a:off x="5751514" y="1442688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BUSINESS SECTION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876" name="Rectangle 36"/>
          <p:cNvSpPr>
            <a:spLocks noChangeArrowheads="1"/>
          </p:cNvSpPr>
          <p:nvPr/>
        </p:nvSpPr>
        <p:spPr bwMode="auto">
          <a:xfrm>
            <a:off x="5895975" y="3087846"/>
            <a:ext cx="237648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BUSINESS SECTION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23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0" name="Rectangle 96"/>
          <p:cNvSpPr>
            <a:spLocks noChangeArrowheads="1"/>
          </p:cNvSpPr>
          <p:nvPr/>
        </p:nvSpPr>
        <p:spPr bwMode="auto">
          <a:xfrm>
            <a:off x="1346018" y="3724556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01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36962" name="Rectangle 98"/>
          <p:cNvSpPr>
            <a:spLocks noChangeArrowheads="1"/>
          </p:cNvSpPr>
          <p:nvPr/>
        </p:nvSpPr>
        <p:spPr bwMode="auto">
          <a:xfrm>
            <a:off x="2858588" y="3724556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02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36964" name="Rectangle 100"/>
          <p:cNvSpPr>
            <a:spLocks noChangeArrowheads="1"/>
          </p:cNvSpPr>
          <p:nvPr/>
        </p:nvSpPr>
        <p:spPr bwMode="auto">
          <a:xfrm>
            <a:off x="4341948" y="3724556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03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36942" name="Freeform 78"/>
          <p:cNvSpPr/>
          <p:nvPr/>
        </p:nvSpPr>
        <p:spPr bwMode="auto">
          <a:xfrm>
            <a:off x="1374873" y="1733960"/>
            <a:ext cx="1975120" cy="1415411"/>
          </a:xfrm>
          <a:custGeom>
            <a:avLst/>
            <a:gdLst>
              <a:gd name="T0" fmla="*/ 0 w 1555"/>
              <a:gd name="T1" fmla="*/ 0 h 1114"/>
              <a:gd name="T2" fmla="*/ 401 w 1555"/>
              <a:gd name="T3" fmla="*/ 557 h 1114"/>
              <a:gd name="T4" fmla="*/ 0 w 1555"/>
              <a:gd name="T5" fmla="*/ 1114 h 1114"/>
              <a:gd name="T6" fmla="*/ 1154 w 1555"/>
              <a:gd name="T7" fmla="*/ 1114 h 1114"/>
              <a:gd name="T8" fmla="*/ 1555 w 1555"/>
              <a:gd name="T9" fmla="*/ 557 h 1114"/>
              <a:gd name="T10" fmla="*/ 1154 w 1555"/>
              <a:gd name="T11" fmla="*/ 0 h 1114"/>
              <a:gd name="T12" fmla="*/ 0 w 1555"/>
              <a:gd name="T13" fmla="*/ 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5" h="1114">
                <a:moveTo>
                  <a:pt x="0" y="0"/>
                </a:moveTo>
                <a:lnTo>
                  <a:pt x="401" y="557"/>
                </a:lnTo>
                <a:lnTo>
                  <a:pt x="0" y="1114"/>
                </a:lnTo>
                <a:lnTo>
                  <a:pt x="1154" y="1114"/>
                </a:lnTo>
                <a:lnTo>
                  <a:pt x="1555" y="557"/>
                </a:lnTo>
                <a:lnTo>
                  <a:pt x="11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943" name="Freeform 79"/>
          <p:cNvSpPr/>
          <p:nvPr/>
        </p:nvSpPr>
        <p:spPr bwMode="auto">
          <a:xfrm>
            <a:off x="2841923" y="1733960"/>
            <a:ext cx="1972580" cy="1415411"/>
          </a:xfrm>
          <a:custGeom>
            <a:avLst/>
            <a:gdLst>
              <a:gd name="T0" fmla="*/ 0 w 1553"/>
              <a:gd name="T1" fmla="*/ 0 h 1114"/>
              <a:gd name="T2" fmla="*/ 400 w 1553"/>
              <a:gd name="T3" fmla="*/ 557 h 1114"/>
              <a:gd name="T4" fmla="*/ 0 w 1553"/>
              <a:gd name="T5" fmla="*/ 1114 h 1114"/>
              <a:gd name="T6" fmla="*/ 1154 w 1553"/>
              <a:gd name="T7" fmla="*/ 1114 h 1114"/>
              <a:gd name="T8" fmla="*/ 1553 w 1553"/>
              <a:gd name="T9" fmla="*/ 557 h 1114"/>
              <a:gd name="T10" fmla="*/ 1154 w 1553"/>
              <a:gd name="T11" fmla="*/ 0 h 1114"/>
              <a:gd name="T12" fmla="*/ 0 w 1553"/>
              <a:gd name="T13" fmla="*/ 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3" h="1114">
                <a:moveTo>
                  <a:pt x="0" y="0"/>
                </a:moveTo>
                <a:lnTo>
                  <a:pt x="400" y="557"/>
                </a:lnTo>
                <a:lnTo>
                  <a:pt x="0" y="1114"/>
                </a:lnTo>
                <a:lnTo>
                  <a:pt x="1154" y="1114"/>
                </a:lnTo>
                <a:lnTo>
                  <a:pt x="1553" y="557"/>
                </a:lnTo>
                <a:lnTo>
                  <a:pt x="11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944" name="Freeform 80"/>
          <p:cNvSpPr/>
          <p:nvPr/>
        </p:nvSpPr>
        <p:spPr bwMode="auto">
          <a:xfrm>
            <a:off x="4307705" y="1733960"/>
            <a:ext cx="1975121" cy="1415411"/>
          </a:xfrm>
          <a:custGeom>
            <a:avLst/>
            <a:gdLst>
              <a:gd name="T0" fmla="*/ 0 w 1555"/>
              <a:gd name="T1" fmla="*/ 0 h 1114"/>
              <a:gd name="T2" fmla="*/ 401 w 1555"/>
              <a:gd name="T3" fmla="*/ 557 h 1114"/>
              <a:gd name="T4" fmla="*/ 0 w 1555"/>
              <a:gd name="T5" fmla="*/ 1114 h 1114"/>
              <a:gd name="T6" fmla="*/ 1153 w 1555"/>
              <a:gd name="T7" fmla="*/ 1114 h 1114"/>
              <a:gd name="T8" fmla="*/ 1555 w 1555"/>
              <a:gd name="T9" fmla="*/ 557 h 1114"/>
              <a:gd name="T10" fmla="*/ 1153 w 1555"/>
              <a:gd name="T11" fmla="*/ 0 h 1114"/>
              <a:gd name="T12" fmla="*/ 0 w 1555"/>
              <a:gd name="T13" fmla="*/ 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5" h="1114">
                <a:moveTo>
                  <a:pt x="0" y="0"/>
                </a:moveTo>
                <a:lnTo>
                  <a:pt x="401" y="557"/>
                </a:lnTo>
                <a:lnTo>
                  <a:pt x="0" y="1114"/>
                </a:lnTo>
                <a:lnTo>
                  <a:pt x="1153" y="1114"/>
                </a:lnTo>
                <a:lnTo>
                  <a:pt x="1555" y="557"/>
                </a:lnTo>
                <a:lnTo>
                  <a:pt x="115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6953" name="Group 89"/>
          <p:cNvGrpSpPr/>
          <p:nvPr/>
        </p:nvGrpSpPr>
        <p:grpSpPr bwMode="auto">
          <a:xfrm>
            <a:off x="2322424" y="1890223"/>
            <a:ext cx="248954" cy="310018"/>
            <a:chOff x="1607" y="1183"/>
            <a:chExt cx="196" cy="244"/>
          </a:xfrm>
        </p:grpSpPr>
        <p:sp>
          <p:nvSpPr>
            <p:cNvPr id="36945" name="Freeform 81"/>
            <p:cNvSpPr/>
            <p:nvPr/>
          </p:nvSpPr>
          <p:spPr bwMode="auto">
            <a:xfrm>
              <a:off x="1607" y="1230"/>
              <a:ext cx="154" cy="196"/>
            </a:xfrm>
            <a:custGeom>
              <a:avLst/>
              <a:gdLst>
                <a:gd name="T0" fmla="*/ 87 w 89"/>
                <a:gd name="T1" fmla="*/ 20 h 113"/>
                <a:gd name="T2" fmla="*/ 88 w 89"/>
                <a:gd name="T3" fmla="*/ 26 h 113"/>
                <a:gd name="T4" fmla="*/ 36 w 89"/>
                <a:gd name="T5" fmla="*/ 100 h 113"/>
                <a:gd name="T6" fmla="*/ 30 w 89"/>
                <a:gd name="T7" fmla="*/ 105 h 113"/>
                <a:gd name="T8" fmla="*/ 5 w 89"/>
                <a:gd name="T9" fmla="*/ 112 h 113"/>
                <a:gd name="T10" fmla="*/ 1 w 89"/>
                <a:gd name="T11" fmla="*/ 110 h 113"/>
                <a:gd name="T12" fmla="*/ 0 w 89"/>
                <a:gd name="T13" fmla="*/ 84 h 113"/>
                <a:gd name="T14" fmla="*/ 2 w 89"/>
                <a:gd name="T15" fmla="*/ 77 h 113"/>
                <a:gd name="T16" fmla="*/ 54 w 89"/>
                <a:gd name="T17" fmla="*/ 2 h 113"/>
                <a:gd name="T18" fmla="*/ 60 w 89"/>
                <a:gd name="T19" fmla="*/ 1 h 113"/>
                <a:gd name="T20" fmla="*/ 87 w 89"/>
                <a:gd name="T21" fmla="*/ 2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113">
                  <a:moveTo>
                    <a:pt x="87" y="20"/>
                  </a:moveTo>
                  <a:cubicBezTo>
                    <a:pt x="89" y="21"/>
                    <a:pt x="89" y="24"/>
                    <a:pt x="88" y="26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4" y="102"/>
                    <a:pt x="32" y="104"/>
                    <a:pt x="30" y="105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3" y="113"/>
                    <a:pt x="1" y="112"/>
                    <a:pt x="1" y="11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2"/>
                    <a:pt x="1" y="78"/>
                    <a:pt x="2" y="77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6" y="0"/>
                    <a:pt x="58" y="0"/>
                    <a:pt x="60" y="1"/>
                  </a:cubicBezTo>
                  <a:lnTo>
                    <a:pt x="87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46" name="Freeform 82"/>
            <p:cNvSpPr/>
            <p:nvPr/>
          </p:nvSpPr>
          <p:spPr bwMode="auto">
            <a:xfrm>
              <a:off x="1718" y="1183"/>
              <a:ext cx="76" cy="67"/>
            </a:xfrm>
            <a:custGeom>
              <a:avLst/>
              <a:gdLst>
                <a:gd name="T0" fmla="*/ 42 w 44"/>
                <a:gd name="T1" fmla="*/ 20 h 39"/>
                <a:gd name="T2" fmla="*/ 43 w 44"/>
                <a:gd name="T3" fmla="*/ 26 h 39"/>
                <a:gd name="T4" fmla="*/ 35 w 44"/>
                <a:gd name="T5" fmla="*/ 36 h 39"/>
                <a:gd name="T6" fmla="*/ 30 w 44"/>
                <a:gd name="T7" fmla="*/ 37 h 39"/>
                <a:gd name="T8" fmla="*/ 3 w 44"/>
                <a:gd name="T9" fmla="*/ 19 h 39"/>
                <a:gd name="T10" fmla="*/ 2 w 44"/>
                <a:gd name="T11" fmla="*/ 13 h 39"/>
                <a:gd name="T12" fmla="*/ 9 w 44"/>
                <a:gd name="T13" fmla="*/ 2 h 39"/>
                <a:gd name="T14" fmla="*/ 15 w 44"/>
                <a:gd name="T15" fmla="*/ 1 h 39"/>
                <a:gd name="T16" fmla="*/ 42 w 44"/>
                <a:gd name="T17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39">
                  <a:moveTo>
                    <a:pt x="42" y="20"/>
                  </a:moveTo>
                  <a:cubicBezTo>
                    <a:pt x="43" y="21"/>
                    <a:pt x="44" y="24"/>
                    <a:pt x="43" y="2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38"/>
                    <a:pt x="31" y="39"/>
                    <a:pt x="30" y="37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" y="17"/>
                    <a:pt x="0" y="15"/>
                    <a:pt x="2" y="1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3" y="0"/>
                    <a:pt x="15" y="1"/>
                  </a:cubicBezTo>
                  <a:lnTo>
                    <a:pt x="42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47" name="Freeform 83"/>
            <p:cNvSpPr/>
            <p:nvPr/>
          </p:nvSpPr>
          <p:spPr bwMode="auto">
            <a:xfrm>
              <a:off x="1700" y="1380"/>
              <a:ext cx="103" cy="47"/>
            </a:xfrm>
            <a:custGeom>
              <a:avLst/>
              <a:gdLst>
                <a:gd name="T0" fmla="*/ 59 w 59"/>
                <a:gd name="T1" fmla="*/ 22 h 27"/>
                <a:gd name="T2" fmla="*/ 55 w 59"/>
                <a:gd name="T3" fmla="*/ 26 h 27"/>
                <a:gd name="T4" fmla="*/ 3 w 59"/>
                <a:gd name="T5" fmla="*/ 27 h 27"/>
                <a:gd name="T6" fmla="*/ 1 w 59"/>
                <a:gd name="T7" fmla="*/ 23 h 27"/>
                <a:gd name="T8" fmla="*/ 15 w 59"/>
                <a:gd name="T9" fmla="*/ 3 h 27"/>
                <a:gd name="T10" fmla="*/ 22 w 59"/>
                <a:gd name="T11" fmla="*/ 0 h 27"/>
                <a:gd name="T12" fmla="*/ 55 w 59"/>
                <a:gd name="T13" fmla="*/ 0 h 27"/>
                <a:gd name="T14" fmla="*/ 59 w 59"/>
                <a:gd name="T15" fmla="*/ 4 h 27"/>
                <a:gd name="T16" fmla="*/ 59 w 59"/>
                <a:gd name="T17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7">
                  <a:moveTo>
                    <a:pt x="59" y="22"/>
                  </a:moveTo>
                  <a:cubicBezTo>
                    <a:pt x="59" y="25"/>
                    <a:pt x="57" y="26"/>
                    <a:pt x="55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5"/>
                    <a:pt x="1" y="2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9" y="0"/>
                    <a:pt x="22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0"/>
                    <a:pt x="59" y="1"/>
                    <a:pt x="59" y="4"/>
                  </a:cubicBezTo>
                  <a:lnTo>
                    <a:pt x="59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48" name="Freeform 84"/>
            <p:cNvSpPr/>
            <p:nvPr/>
          </p:nvSpPr>
          <p:spPr bwMode="auto">
            <a:xfrm>
              <a:off x="1740" y="1318"/>
              <a:ext cx="63" cy="47"/>
            </a:xfrm>
            <a:custGeom>
              <a:avLst/>
              <a:gdLst>
                <a:gd name="T0" fmla="*/ 36 w 36"/>
                <a:gd name="T1" fmla="*/ 23 h 27"/>
                <a:gd name="T2" fmla="*/ 32 w 36"/>
                <a:gd name="T3" fmla="*/ 27 h 27"/>
                <a:gd name="T4" fmla="*/ 3 w 36"/>
                <a:gd name="T5" fmla="*/ 27 h 27"/>
                <a:gd name="T6" fmla="*/ 1 w 36"/>
                <a:gd name="T7" fmla="*/ 24 h 27"/>
                <a:gd name="T8" fmla="*/ 15 w 36"/>
                <a:gd name="T9" fmla="*/ 4 h 27"/>
                <a:gd name="T10" fmla="*/ 22 w 36"/>
                <a:gd name="T11" fmla="*/ 0 h 27"/>
                <a:gd name="T12" fmla="*/ 32 w 36"/>
                <a:gd name="T13" fmla="*/ 0 h 27"/>
                <a:gd name="T14" fmla="*/ 36 w 36"/>
                <a:gd name="T15" fmla="*/ 4 h 27"/>
                <a:gd name="T16" fmla="*/ 36 w 36"/>
                <a:gd name="T17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7">
                  <a:moveTo>
                    <a:pt x="36" y="23"/>
                  </a:moveTo>
                  <a:cubicBezTo>
                    <a:pt x="36" y="25"/>
                    <a:pt x="34" y="27"/>
                    <a:pt x="32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6"/>
                    <a:pt x="1" y="2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2"/>
                    <a:pt x="19" y="0"/>
                    <a:pt x="2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6" y="2"/>
                    <a:pt x="36" y="4"/>
                  </a:cubicBezTo>
                  <a:lnTo>
                    <a:pt x="36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6954" name="Group 90"/>
          <p:cNvGrpSpPr/>
          <p:nvPr/>
        </p:nvGrpSpPr>
        <p:grpSpPr bwMode="auto">
          <a:xfrm>
            <a:off x="5178535" y="1872536"/>
            <a:ext cx="374450" cy="336498"/>
            <a:chOff x="3928" y="1191"/>
            <a:chExt cx="246" cy="221"/>
          </a:xfrm>
        </p:grpSpPr>
        <p:sp>
          <p:nvSpPr>
            <p:cNvPr id="36949" name="Freeform 85"/>
            <p:cNvSpPr/>
            <p:nvPr/>
          </p:nvSpPr>
          <p:spPr bwMode="auto">
            <a:xfrm>
              <a:off x="3928" y="1191"/>
              <a:ext cx="182" cy="221"/>
            </a:xfrm>
            <a:custGeom>
              <a:avLst/>
              <a:gdLst>
                <a:gd name="T0" fmla="*/ 102 w 105"/>
                <a:gd name="T1" fmla="*/ 114 h 127"/>
                <a:gd name="T2" fmla="*/ 98 w 105"/>
                <a:gd name="T3" fmla="*/ 116 h 127"/>
                <a:gd name="T4" fmla="*/ 85 w 105"/>
                <a:gd name="T5" fmla="*/ 124 h 127"/>
                <a:gd name="T6" fmla="*/ 83 w 105"/>
                <a:gd name="T7" fmla="*/ 126 h 127"/>
                <a:gd name="T8" fmla="*/ 76 w 105"/>
                <a:gd name="T9" fmla="*/ 124 h 127"/>
                <a:gd name="T10" fmla="*/ 75 w 105"/>
                <a:gd name="T11" fmla="*/ 123 h 127"/>
                <a:gd name="T12" fmla="*/ 58 w 105"/>
                <a:gd name="T13" fmla="*/ 93 h 127"/>
                <a:gd name="T14" fmla="*/ 54 w 105"/>
                <a:gd name="T15" fmla="*/ 90 h 127"/>
                <a:gd name="T16" fmla="*/ 53 w 105"/>
                <a:gd name="T17" fmla="*/ 91 h 127"/>
                <a:gd name="T18" fmla="*/ 53 w 105"/>
                <a:gd name="T19" fmla="*/ 91 h 127"/>
                <a:gd name="T20" fmla="*/ 53 w 105"/>
                <a:gd name="T21" fmla="*/ 91 h 127"/>
                <a:gd name="T22" fmla="*/ 53 w 105"/>
                <a:gd name="T23" fmla="*/ 91 h 127"/>
                <a:gd name="T24" fmla="*/ 6 w 105"/>
                <a:gd name="T25" fmla="*/ 75 h 127"/>
                <a:gd name="T26" fmla="*/ 6 w 105"/>
                <a:gd name="T27" fmla="*/ 75 h 127"/>
                <a:gd name="T28" fmla="*/ 4 w 105"/>
                <a:gd name="T29" fmla="*/ 43 h 127"/>
                <a:gd name="T30" fmla="*/ 18 w 105"/>
                <a:gd name="T31" fmla="*/ 27 h 127"/>
                <a:gd name="T32" fmla="*/ 18 w 105"/>
                <a:gd name="T33" fmla="*/ 26 h 127"/>
                <a:gd name="T34" fmla="*/ 21 w 105"/>
                <a:gd name="T35" fmla="*/ 28 h 127"/>
                <a:gd name="T36" fmla="*/ 36 w 105"/>
                <a:gd name="T37" fmla="*/ 54 h 127"/>
                <a:gd name="T38" fmla="*/ 41 w 105"/>
                <a:gd name="T39" fmla="*/ 55 h 127"/>
                <a:gd name="T40" fmla="*/ 46 w 105"/>
                <a:gd name="T41" fmla="*/ 53 h 127"/>
                <a:gd name="T42" fmla="*/ 62 w 105"/>
                <a:gd name="T43" fmla="*/ 44 h 127"/>
                <a:gd name="T44" fmla="*/ 63 w 105"/>
                <a:gd name="T45" fmla="*/ 39 h 127"/>
                <a:gd name="T46" fmla="*/ 53 w 105"/>
                <a:gd name="T47" fmla="*/ 21 h 127"/>
                <a:gd name="T48" fmla="*/ 48 w 105"/>
                <a:gd name="T49" fmla="*/ 12 h 127"/>
                <a:gd name="T50" fmla="*/ 48 w 105"/>
                <a:gd name="T51" fmla="*/ 9 h 127"/>
                <a:gd name="T52" fmla="*/ 49 w 105"/>
                <a:gd name="T53" fmla="*/ 9 h 127"/>
                <a:gd name="T54" fmla="*/ 96 w 105"/>
                <a:gd name="T55" fmla="*/ 23 h 127"/>
                <a:gd name="T56" fmla="*/ 97 w 105"/>
                <a:gd name="T57" fmla="*/ 23 h 127"/>
                <a:gd name="T58" fmla="*/ 101 w 105"/>
                <a:gd name="T59" fmla="*/ 35 h 127"/>
                <a:gd name="T60" fmla="*/ 96 w 105"/>
                <a:gd name="T61" fmla="*/ 35 h 127"/>
                <a:gd name="T62" fmla="*/ 86 w 105"/>
                <a:gd name="T63" fmla="*/ 41 h 127"/>
                <a:gd name="T64" fmla="*/ 83 w 105"/>
                <a:gd name="T65" fmla="*/ 45 h 127"/>
                <a:gd name="T66" fmla="*/ 80 w 105"/>
                <a:gd name="T67" fmla="*/ 51 h 127"/>
                <a:gd name="T68" fmla="*/ 71 w 105"/>
                <a:gd name="T69" fmla="*/ 66 h 127"/>
                <a:gd name="T70" fmla="*/ 70 w 105"/>
                <a:gd name="T71" fmla="*/ 72 h 127"/>
                <a:gd name="T72" fmla="*/ 70 w 105"/>
                <a:gd name="T73" fmla="*/ 72 h 127"/>
                <a:gd name="T74" fmla="*/ 71 w 105"/>
                <a:gd name="T75" fmla="*/ 78 h 127"/>
                <a:gd name="T76" fmla="*/ 86 w 105"/>
                <a:gd name="T77" fmla="*/ 102 h 127"/>
                <a:gd name="T78" fmla="*/ 96 w 105"/>
                <a:gd name="T79" fmla="*/ 108 h 127"/>
                <a:gd name="T80" fmla="*/ 104 w 105"/>
                <a:gd name="T81" fmla="*/ 108 h 127"/>
                <a:gd name="T82" fmla="*/ 102 w 105"/>
                <a:gd name="T83" fmla="*/ 11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5" h="127">
                  <a:moveTo>
                    <a:pt x="102" y="114"/>
                  </a:moveTo>
                  <a:cubicBezTo>
                    <a:pt x="98" y="116"/>
                    <a:pt x="98" y="116"/>
                    <a:pt x="98" y="116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0" y="127"/>
                    <a:pt x="77" y="126"/>
                    <a:pt x="76" y="124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7" y="92"/>
                    <a:pt x="56" y="91"/>
                    <a:pt x="54" y="90"/>
                  </a:cubicBezTo>
                  <a:cubicBezTo>
                    <a:pt x="54" y="90"/>
                    <a:pt x="53" y="90"/>
                    <a:pt x="53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36" y="98"/>
                    <a:pt x="16" y="92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0" y="65"/>
                    <a:pt x="0" y="53"/>
                    <a:pt x="4" y="43"/>
                  </a:cubicBezTo>
                  <a:cubicBezTo>
                    <a:pt x="7" y="36"/>
                    <a:pt x="12" y="31"/>
                    <a:pt x="18" y="27"/>
                  </a:cubicBezTo>
                  <a:cubicBezTo>
                    <a:pt x="18" y="27"/>
                    <a:pt x="18" y="27"/>
                    <a:pt x="18" y="26"/>
                  </a:cubicBezTo>
                  <a:cubicBezTo>
                    <a:pt x="19" y="26"/>
                    <a:pt x="20" y="26"/>
                    <a:pt x="21" y="28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7" y="56"/>
                    <a:pt x="40" y="56"/>
                    <a:pt x="41" y="55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3" y="43"/>
                    <a:pt x="64" y="40"/>
                    <a:pt x="63" y="39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7" y="11"/>
                    <a:pt x="47" y="10"/>
                    <a:pt x="48" y="9"/>
                  </a:cubicBezTo>
                  <a:cubicBezTo>
                    <a:pt x="48" y="9"/>
                    <a:pt x="48" y="9"/>
                    <a:pt x="49" y="9"/>
                  </a:cubicBezTo>
                  <a:cubicBezTo>
                    <a:pt x="66" y="0"/>
                    <a:pt x="86" y="7"/>
                    <a:pt x="96" y="23"/>
                  </a:cubicBezTo>
                  <a:cubicBezTo>
                    <a:pt x="96" y="23"/>
                    <a:pt x="96" y="23"/>
                    <a:pt x="97" y="23"/>
                  </a:cubicBezTo>
                  <a:cubicBezTo>
                    <a:pt x="99" y="27"/>
                    <a:pt x="100" y="31"/>
                    <a:pt x="101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2" y="35"/>
                    <a:pt x="88" y="38"/>
                    <a:pt x="86" y="41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0" y="68"/>
                    <a:pt x="70" y="70"/>
                    <a:pt x="70" y="72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4"/>
                    <a:pt x="71" y="76"/>
                    <a:pt x="71" y="78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8" y="106"/>
                    <a:pt x="92" y="108"/>
                    <a:pt x="96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5" y="111"/>
                    <a:pt x="104" y="113"/>
                    <a:pt x="102" y="1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50" name="Freeform 86"/>
            <p:cNvSpPr>
              <a:spLocks noEditPoints="1"/>
            </p:cNvSpPr>
            <p:nvPr/>
          </p:nvSpPr>
          <p:spPr bwMode="auto">
            <a:xfrm>
              <a:off x="4065" y="1266"/>
              <a:ext cx="109" cy="99"/>
            </a:xfrm>
            <a:custGeom>
              <a:avLst/>
              <a:gdLst>
                <a:gd name="T0" fmla="*/ 61 w 63"/>
                <a:gd name="T1" fmla="*/ 23 h 57"/>
                <a:gd name="T2" fmla="*/ 51 w 63"/>
                <a:gd name="T3" fmla="*/ 6 h 57"/>
                <a:gd name="T4" fmla="*/ 41 w 63"/>
                <a:gd name="T5" fmla="*/ 0 h 57"/>
                <a:gd name="T6" fmla="*/ 21 w 63"/>
                <a:gd name="T7" fmla="*/ 0 h 57"/>
                <a:gd name="T8" fmla="*/ 11 w 63"/>
                <a:gd name="T9" fmla="*/ 6 h 57"/>
                <a:gd name="T10" fmla="*/ 5 w 63"/>
                <a:gd name="T11" fmla="*/ 16 h 57"/>
                <a:gd name="T12" fmla="*/ 1 w 63"/>
                <a:gd name="T13" fmla="*/ 23 h 57"/>
                <a:gd name="T14" fmla="*/ 1 w 63"/>
                <a:gd name="T15" fmla="*/ 34 h 57"/>
                <a:gd name="T16" fmla="*/ 3 w 63"/>
                <a:gd name="T17" fmla="*/ 38 h 57"/>
                <a:gd name="T18" fmla="*/ 11 w 63"/>
                <a:gd name="T19" fmla="*/ 52 h 57"/>
                <a:gd name="T20" fmla="*/ 21 w 63"/>
                <a:gd name="T21" fmla="*/ 57 h 57"/>
                <a:gd name="T22" fmla="*/ 21 w 63"/>
                <a:gd name="T23" fmla="*/ 57 h 57"/>
                <a:gd name="T24" fmla="*/ 21 w 63"/>
                <a:gd name="T25" fmla="*/ 57 h 57"/>
                <a:gd name="T26" fmla="*/ 41 w 63"/>
                <a:gd name="T27" fmla="*/ 57 h 57"/>
                <a:gd name="T28" fmla="*/ 51 w 63"/>
                <a:gd name="T29" fmla="*/ 52 h 57"/>
                <a:gd name="T30" fmla="*/ 61 w 63"/>
                <a:gd name="T31" fmla="*/ 34 h 57"/>
                <a:gd name="T32" fmla="*/ 61 w 63"/>
                <a:gd name="T33" fmla="*/ 23 h 57"/>
                <a:gd name="T34" fmla="*/ 33 w 63"/>
                <a:gd name="T35" fmla="*/ 42 h 57"/>
                <a:gd name="T36" fmla="*/ 30 w 63"/>
                <a:gd name="T37" fmla="*/ 42 h 57"/>
                <a:gd name="T38" fmla="*/ 29 w 63"/>
                <a:gd name="T39" fmla="*/ 42 h 57"/>
                <a:gd name="T40" fmla="*/ 20 w 63"/>
                <a:gd name="T41" fmla="*/ 37 h 57"/>
                <a:gd name="T42" fmla="*/ 19 w 63"/>
                <a:gd name="T43" fmla="*/ 34 h 57"/>
                <a:gd name="T44" fmla="*/ 18 w 63"/>
                <a:gd name="T45" fmla="*/ 31 h 57"/>
                <a:gd name="T46" fmla="*/ 19 w 63"/>
                <a:gd name="T47" fmla="*/ 23 h 57"/>
                <a:gd name="T48" fmla="*/ 20 w 63"/>
                <a:gd name="T49" fmla="*/ 21 h 57"/>
                <a:gd name="T50" fmla="*/ 26 w 63"/>
                <a:gd name="T51" fmla="*/ 16 h 57"/>
                <a:gd name="T52" fmla="*/ 30 w 63"/>
                <a:gd name="T53" fmla="*/ 15 h 57"/>
                <a:gd name="T54" fmla="*/ 33 w 63"/>
                <a:gd name="T55" fmla="*/ 15 h 57"/>
                <a:gd name="T56" fmla="*/ 43 w 63"/>
                <a:gd name="T57" fmla="*/ 21 h 57"/>
                <a:gd name="T58" fmla="*/ 44 w 63"/>
                <a:gd name="T59" fmla="*/ 23 h 57"/>
                <a:gd name="T60" fmla="*/ 44 w 63"/>
                <a:gd name="T61" fmla="*/ 34 h 57"/>
                <a:gd name="T62" fmla="*/ 43 w 63"/>
                <a:gd name="T63" fmla="*/ 36 h 57"/>
                <a:gd name="T64" fmla="*/ 43 w 63"/>
                <a:gd name="T65" fmla="*/ 37 h 57"/>
                <a:gd name="T66" fmla="*/ 33 w 63"/>
                <a:gd name="T67" fmla="*/ 4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57">
                  <a:moveTo>
                    <a:pt x="61" y="23"/>
                  </a:moveTo>
                  <a:cubicBezTo>
                    <a:pt x="51" y="6"/>
                    <a:pt x="51" y="6"/>
                    <a:pt x="51" y="6"/>
                  </a:cubicBezTo>
                  <a:cubicBezTo>
                    <a:pt x="49" y="3"/>
                    <a:pt x="45" y="0"/>
                    <a:pt x="4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3" y="3"/>
                    <a:pt x="11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6"/>
                    <a:pt x="0" y="31"/>
                    <a:pt x="1" y="34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5"/>
                    <a:pt x="17" y="57"/>
                    <a:pt x="21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5" y="57"/>
                    <a:pt x="49" y="55"/>
                    <a:pt x="51" y="52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3" y="31"/>
                    <a:pt x="63" y="26"/>
                    <a:pt x="61" y="23"/>
                  </a:cubicBezTo>
                  <a:moveTo>
                    <a:pt x="33" y="42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29" y="42"/>
                    <a:pt x="29" y="42"/>
                  </a:cubicBezTo>
                  <a:cubicBezTo>
                    <a:pt x="26" y="42"/>
                    <a:pt x="22" y="40"/>
                    <a:pt x="20" y="37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4"/>
                    <a:pt x="18" y="32"/>
                    <a:pt x="18" y="31"/>
                  </a:cubicBezTo>
                  <a:cubicBezTo>
                    <a:pt x="17" y="28"/>
                    <a:pt x="18" y="25"/>
                    <a:pt x="19" y="23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19"/>
                    <a:pt x="23" y="17"/>
                    <a:pt x="26" y="16"/>
                  </a:cubicBezTo>
                  <a:cubicBezTo>
                    <a:pt x="27" y="15"/>
                    <a:pt x="29" y="15"/>
                    <a:pt x="30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6" y="15"/>
                    <a:pt x="41" y="18"/>
                    <a:pt x="43" y="21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6" y="26"/>
                    <a:pt x="46" y="31"/>
                    <a:pt x="44" y="34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1" y="40"/>
                    <a:pt x="36" y="42"/>
                    <a:pt x="33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51" name="Freeform 87"/>
            <p:cNvSpPr>
              <a:spLocks noEditPoints="1"/>
            </p:cNvSpPr>
            <p:nvPr/>
          </p:nvSpPr>
          <p:spPr bwMode="auto">
            <a:xfrm>
              <a:off x="4065" y="1266"/>
              <a:ext cx="109" cy="99"/>
            </a:xfrm>
            <a:custGeom>
              <a:avLst/>
              <a:gdLst>
                <a:gd name="T0" fmla="*/ 61 w 63"/>
                <a:gd name="T1" fmla="*/ 23 h 57"/>
                <a:gd name="T2" fmla="*/ 51 w 63"/>
                <a:gd name="T3" fmla="*/ 6 h 57"/>
                <a:gd name="T4" fmla="*/ 41 w 63"/>
                <a:gd name="T5" fmla="*/ 0 h 57"/>
                <a:gd name="T6" fmla="*/ 21 w 63"/>
                <a:gd name="T7" fmla="*/ 0 h 57"/>
                <a:gd name="T8" fmla="*/ 11 w 63"/>
                <a:gd name="T9" fmla="*/ 6 h 57"/>
                <a:gd name="T10" fmla="*/ 5 w 63"/>
                <a:gd name="T11" fmla="*/ 16 h 57"/>
                <a:gd name="T12" fmla="*/ 1 w 63"/>
                <a:gd name="T13" fmla="*/ 23 h 57"/>
                <a:gd name="T14" fmla="*/ 1 w 63"/>
                <a:gd name="T15" fmla="*/ 34 h 57"/>
                <a:gd name="T16" fmla="*/ 3 w 63"/>
                <a:gd name="T17" fmla="*/ 38 h 57"/>
                <a:gd name="T18" fmla="*/ 11 w 63"/>
                <a:gd name="T19" fmla="*/ 52 h 57"/>
                <a:gd name="T20" fmla="*/ 21 w 63"/>
                <a:gd name="T21" fmla="*/ 57 h 57"/>
                <a:gd name="T22" fmla="*/ 21 w 63"/>
                <a:gd name="T23" fmla="*/ 57 h 57"/>
                <a:gd name="T24" fmla="*/ 21 w 63"/>
                <a:gd name="T25" fmla="*/ 57 h 57"/>
                <a:gd name="T26" fmla="*/ 41 w 63"/>
                <a:gd name="T27" fmla="*/ 57 h 57"/>
                <a:gd name="T28" fmla="*/ 51 w 63"/>
                <a:gd name="T29" fmla="*/ 52 h 57"/>
                <a:gd name="T30" fmla="*/ 61 w 63"/>
                <a:gd name="T31" fmla="*/ 34 h 57"/>
                <a:gd name="T32" fmla="*/ 61 w 63"/>
                <a:gd name="T33" fmla="*/ 23 h 57"/>
                <a:gd name="T34" fmla="*/ 33 w 63"/>
                <a:gd name="T35" fmla="*/ 42 h 57"/>
                <a:gd name="T36" fmla="*/ 30 w 63"/>
                <a:gd name="T37" fmla="*/ 42 h 57"/>
                <a:gd name="T38" fmla="*/ 29 w 63"/>
                <a:gd name="T39" fmla="*/ 42 h 57"/>
                <a:gd name="T40" fmla="*/ 20 w 63"/>
                <a:gd name="T41" fmla="*/ 37 h 57"/>
                <a:gd name="T42" fmla="*/ 19 w 63"/>
                <a:gd name="T43" fmla="*/ 34 h 57"/>
                <a:gd name="T44" fmla="*/ 18 w 63"/>
                <a:gd name="T45" fmla="*/ 31 h 57"/>
                <a:gd name="T46" fmla="*/ 19 w 63"/>
                <a:gd name="T47" fmla="*/ 23 h 57"/>
                <a:gd name="T48" fmla="*/ 20 w 63"/>
                <a:gd name="T49" fmla="*/ 21 h 57"/>
                <a:gd name="T50" fmla="*/ 26 w 63"/>
                <a:gd name="T51" fmla="*/ 16 h 57"/>
                <a:gd name="T52" fmla="*/ 30 w 63"/>
                <a:gd name="T53" fmla="*/ 15 h 57"/>
                <a:gd name="T54" fmla="*/ 33 w 63"/>
                <a:gd name="T55" fmla="*/ 15 h 57"/>
                <a:gd name="T56" fmla="*/ 43 w 63"/>
                <a:gd name="T57" fmla="*/ 21 h 57"/>
                <a:gd name="T58" fmla="*/ 44 w 63"/>
                <a:gd name="T59" fmla="*/ 23 h 57"/>
                <a:gd name="T60" fmla="*/ 44 w 63"/>
                <a:gd name="T61" fmla="*/ 34 h 57"/>
                <a:gd name="T62" fmla="*/ 43 w 63"/>
                <a:gd name="T63" fmla="*/ 36 h 57"/>
                <a:gd name="T64" fmla="*/ 43 w 63"/>
                <a:gd name="T65" fmla="*/ 37 h 57"/>
                <a:gd name="T66" fmla="*/ 33 w 63"/>
                <a:gd name="T67" fmla="*/ 4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57">
                  <a:moveTo>
                    <a:pt x="61" y="23"/>
                  </a:moveTo>
                  <a:cubicBezTo>
                    <a:pt x="51" y="6"/>
                    <a:pt x="51" y="6"/>
                    <a:pt x="51" y="6"/>
                  </a:cubicBezTo>
                  <a:cubicBezTo>
                    <a:pt x="49" y="3"/>
                    <a:pt x="45" y="0"/>
                    <a:pt x="4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3" y="3"/>
                    <a:pt x="11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6"/>
                    <a:pt x="0" y="31"/>
                    <a:pt x="1" y="34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5"/>
                    <a:pt x="17" y="57"/>
                    <a:pt x="21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5" y="57"/>
                    <a:pt x="49" y="55"/>
                    <a:pt x="51" y="52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3" y="31"/>
                    <a:pt x="63" y="26"/>
                    <a:pt x="61" y="23"/>
                  </a:cubicBezTo>
                  <a:moveTo>
                    <a:pt x="33" y="42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29" y="42"/>
                    <a:pt x="29" y="42"/>
                  </a:cubicBezTo>
                  <a:cubicBezTo>
                    <a:pt x="26" y="42"/>
                    <a:pt x="22" y="40"/>
                    <a:pt x="20" y="37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4"/>
                    <a:pt x="18" y="32"/>
                    <a:pt x="18" y="31"/>
                  </a:cubicBezTo>
                  <a:cubicBezTo>
                    <a:pt x="17" y="28"/>
                    <a:pt x="18" y="25"/>
                    <a:pt x="19" y="23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19"/>
                    <a:pt x="23" y="17"/>
                    <a:pt x="26" y="16"/>
                  </a:cubicBezTo>
                  <a:cubicBezTo>
                    <a:pt x="27" y="15"/>
                    <a:pt x="29" y="15"/>
                    <a:pt x="30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6" y="15"/>
                    <a:pt x="41" y="18"/>
                    <a:pt x="43" y="21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6" y="26"/>
                    <a:pt x="46" y="31"/>
                    <a:pt x="44" y="34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1" y="40"/>
                    <a:pt x="36" y="42"/>
                    <a:pt x="33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952" name="Freeform 88"/>
          <p:cNvSpPr/>
          <p:nvPr/>
        </p:nvSpPr>
        <p:spPr bwMode="auto">
          <a:xfrm>
            <a:off x="3762801" y="1891493"/>
            <a:ext cx="308652" cy="308747"/>
          </a:xfrm>
          <a:custGeom>
            <a:avLst/>
            <a:gdLst>
              <a:gd name="T0" fmla="*/ 140 w 140"/>
              <a:gd name="T1" fmla="*/ 4 h 140"/>
              <a:gd name="T2" fmla="*/ 140 w 140"/>
              <a:gd name="T3" fmla="*/ 136 h 140"/>
              <a:gd name="T4" fmla="*/ 136 w 140"/>
              <a:gd name="T5" fmla="*/ 140 h 140"/>
              <a:gd name="T6" fmla="*/ 4 w 140"/>
              <a:gd name="T7" fmla="*/ 140 h 140"/>
              <a:gd name="T8" fmla="*/ 0 w 140"/>
              <a:gd name="T9" fmla="*/ 136 h 140"/>
              <a:gd name="T10" fmla="*/ 0 w 140"/>
              <a:gd name="T11" fmla="*/ 4 h 140"/>
              <a:gd name="T12" fmla="*/ 4 w 140"/>
              <a:gd name="T13" fmla="*/ 0 h 140"/>
              <a:gd name="T14" fmla="*/ 55 w 140"/>
              <a:gd name="T15" fmla="*/ 0 h 140"/>
              <a:gd name="T16" fmla="*/ 59 w 140"/>
              <a:gd name="T17" fmla="*/ 4 h 140"/>
              <a:gd name="T18" fmla="*/ 59 w 140"/>
              <a:gd name="T19" fmla="*/ 55 h 140"/>
              <a:gd name="T20" fmla="*/ 55 w 140"/>
              <a:gd name="T21" fmla="*/ 59 h 140"/>
              <a:gd name="T22" fmla="*/ 41 w 140"/>
              <a:gd name="T23" fmla="*/ 59 h 140"/>
              <a:gd name="T24" fmla="*/ 39 w 140"/>
              <a:gd name="T25" fmla="*/ 62 h 140"/>
              <a:gd name="T26" fmla="*/ 43 w 140"/>
              <a:gd name="T27" fmla="*/ 67 h 140"/>
              <a:gd name="T28" fmla="*/ 68 w 140"/>
              <a:gd name="T29" fmla="*/ 101 h 140"/>
              <a:gd name="T30" fmla="*/ 68 w 140"/>
              <a:gd name="T31" fmla="*/ 101 h 140"/>
              <a:gd name="T32" fmla="*/ 72 w 140"/>
              <a:gd name="T33" fmla="*/ 101 h 140"/>
              <a:gd name="T34" fmla="*/ 101 w 140"/>
              <a:gd name="T35" fmla="*/ 62 h 140"/>
              <a:gd name="T36" fmla="*/ 99 w 140"/>
              <a:gd name="T37" fmla="*/ 59 h 140"/>
              <a:gd name="T38" fmla="*/ 85 w 140"/>
              <a:gd name="T39" fmla="*/ 59 h 140"/>
              <a:gd name="T40" fmla="*/ 81 w 140"/>
              <a:gd name="T41" fmla="*/ 55 h 140"/>
              <a:gd name="T42" fmla="*/ 81 w 140"/>
              <a:gd name="T43" fmla="*/ 4 h 140"/>
              <a:gd name="T44" fmla="*/ 85 w 140"/>
              <a:gd name="T45" fmla="*/ 0 h 140"/>
              <a:gd name="T46" fmla="*/ 136 w 140"/>
              <a:gd name="T47" fmla="*/ 0 h 140"/>
              <a:gd name="T48" fmla="*/ 140 w 140"/>
              <a:gd name="T49" fmla="*/ 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0" h="140">
                <a:moveTo>
                  <a:pt x="140" y="4"/>
                </a:moveTo>
                <a:cubicBezTo>
                  <a:pt x="140" y="136"/>
                  <a:pt x="140" y="136"/>
                  <a:pt x="140" y="136"/>
                </a:cubicBezTo>
                <a:cubicBezTo>
                  <a:pt x="140" y="138"/>
                  <a:pt x="138" y="140"/>
                  <a:pt x="136" y="140"/>
                </a:cubicBezTo>
                <a:cubicBezTo>
                  <a:pt x="4" y="140"/>
                  <a:pt x="4" y="140"/>
                  <a:pt x="4" y="140"/>
                </a:cubicBezTo>
                <a:cubicBezTo>
                  <a:pt x="2" y="140"/>
                  <a:pt x="0" y="138"/>
                  <a:pt x="0" y="136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7" y="0"/>
                  <a:pt x="59" y="1"/>
                  <a:pt x="59" y="4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7"/>
                  <a:pt x="57" y="59"/>
                  <a:pt x="55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39" y="59"/>
                  <a:pt x="38" y="60"/>
                  <a:pt x="39" y="62"/>
                </a:cubicBezTo>
                <a:cubicBezTo>
                  <a:pt x="43" y="67"/>
                  <a:pt x="43" y="67"/>
                  <a:pt x="43" y="67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69" y="103"/>
                  <a:pt x="71" y="102"/>
                  <a:pt x="72" y="101"/>
                </a:cubicBezTo>
                <a:cubicBezTo>
                  <a:pt x="101" y="62"/>
                  <a:pt x="101" y="62"/>
                  <a:pt x="101" y="62"/>
                </a:cubicBezTo>
                <a:cubicBezTo>
                  <a:pt x="102" y="60"/>
                  <a:pt x="101" y="59"/>
                  <a:pt x="99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3" y="59"/>
                  <a:pt x="81" y="57"/>
                  <a:pt x="81" y="55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1"/>
                  <a:pt x="83" y="0"/>
                  <a:pt x="85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8" y="0"/>
                  <a:pt x="140" y="1"/>
                  <a:pt x="140" y="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955" name="Rectangle 91"/>
          <p:cNvSpPr>
            <a:spLocks noChangeArrowheads="1"/>
          </p:cNvSpPr>
          <p:nvPr/>
        </p:nvSpPr>
        <p:spPr bwMode="auto">
          <a:xfrm>
            <a:off x="1920080" y="2301767"/>
            <a:ext cx="103079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36956" name="Rectangle 92"/>
          <p:cNvSpPr>
            <a:spLocks noChangeArrowheads="1"/>
          </p:cNvSpPr>
          <p:nvPr/>
        </p:nvSpPr>
        <p:spPr bwMode="auto">
          <a:xfrm>
            <a:off x="3378240" y="2301767"/>
            <a:ext cx="103079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8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TWO</a:t>
            </a:r>
            <a:endParaRPr lang="zh-CN" altLang="zh-CN" sz="800" b="1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36957" name="Rectangle 93"/>
          <p:cNvSpPr>
            <a:spLocks noChangeArrowheads="1"/>
          </p:cNvSpPr>
          <p:nvPr/>
        </p:nvSpPr>
        <p:spPr bwMode="auto">
          <a:xfrm>
            <a:off x="4806883" y="2301767"/>
            <a:ext cx="111309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8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</a:t>
            </a:r>
            <a:endParaRPr lang="zh-CN" altLang="en-US" sz="800" b="1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44" name="Freeform 80"/>
          <p:cNvSpPr/>
          <p:nvPr/>
        </p:nvSpPr>
        <p:spPr bwMode="auto">
          <a:xfrm>
            <a:off x="5778565" y="1733960"/>
            <a:ext cx="1975121" cy="1415411"/>
          </a:xfrm>
          <a:custGeom>
            <a:avLst/>
            <a:gdLst>
              <a:gd name="T0" fmla="*/ 0 w 1555"/>
              <a:gd name="T1" fmla="*/ 0 h 1114"/>
              <a:gd name="T2" fmla="*/ 401 w 1555"/>
              <a:gd name="T3" fmla="*/ 557 h 1114"/>
              <a:gd name="T4" fmla="*/ 0 w 1555"/>
              <a:gd name="T5" fmla="*/ 1114 h 1114"/>
              <a:gd name="T6" fmla="*/ 1153 w 1555"/>
              <a:gd name="T7" fmla="*/ 1114 h 1114"/>
              <a:gd name="T8" fmla="*/ 1555 w 1555"/>
              <a:gd name="T9" fmla="*/ 557 h 1114"/>
              <a:gd name="T10" fmla="*/ 1153 w 1555"/>
              <a:gd name="T11" fmla="*/ 0 h 1114"/>
              <a:gd name="T12" fmla="*/ 0 w 1555"/>
              <a:gd name="T13" fmla="*/ 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5" h="1114">
                <a:moveTo>
                  <a:pt x="0" y="0"/>
                </a:moveTo>
                <a:lnTo>
                  <a:pt x="401" y="557"/>
                </a:lnTo>
                <a:lnTo>
                  <a:pt x="0" y="1114"/>
                </a:lnTo>
                <a:lnTo>
                  <a:pt x="1153" y="1114"/>
                </a:lnTo>
                <a:lnTo>
                  <a:pt x="1555" y="557"/>
                </a:lnTo>
                <a:lnTo>
                  <a:pt x="115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Rectangle 93"/>
          <p:cNvSpPr>
            <a:spLocks noChangeArrowheads="1"/>
          </p:cNvSpPr>
          <p:nvPr/>
        </p:nvSpPr>
        <p:spPr bwMode="auto">
          <a:xfrm>
            <a:off x="6345366" y="2301768"/>
            <a:ext cx="103079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8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FOUR</a:t>
            </a:r>
            <a:endParaRPr lang="zh-CN" altLang="en-US" sz="800" b="1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grpSp>
        <p:nvGrpSpPr>
          <p:cNvPr id="50" name="Group 85"/>
          <p:cNvGrpSpPr/>
          <p:nvPr/>
        </p:nvGrpSpPr>
        <p:grpSpPr bwMode="auto">
          <a:xfrm>
            <a:off x="6750884" y="1914924"/>
            <a:ext cx="321354" cy="259196"/>
            <a:chOff x="3898" y="1638"/>
            <a:chExt cx="253" cy="204"/>
          </a:xfrm>
        </p:grpSpPr>
        <p:sp>
          <p:nvSpPr>
            <p:cNvPr id="51" name="Freeform 65"/>
            <p:cNvSpPr>
              <a:spLocks noEditPoints="1"/>
            </p:cNvSpPr>
            <p:nvPr/>
          </p:nvSpPr>
          <p:spPr bwMode="auto">
            <a:xfrm>
              <a:off x="3898" y="1707"/>
              <a:ext cx="227" cy="135"/>
            </a:xfrm>
            <a:custGeom>
              <a:avLst/>
              <a:gdLst>
                <a:gd name="T0" fmla="*/ 56 w 203"/>
                <a:gd name="T1" fmla="*/ 46 h 121"/>
                <a:gd name="T2" fmla="*/ 56 w 203"/>
                <a:gd name="T3" fmla="*/ 121 h 121"/>
                <a:gd name="T4" fmla="*/ 91 w 203"/>
                <a:gd name="T5" fmla="*/ 121 h 121"/>
                <a:gd name="T6" fmla="*/ 91 w 203"/>
                <a:gd name="T7" fmla="*/ 46 h 121"/>
                <a:gd name="T8" fmla="*/ 73 w 203"/>
                <a:gd name="T9" fmla="*/ 32 h 121"/>
                <a:gd name="T10" fmla="*/ 56 w 203"/>
                <a:gd name="T11" fmla="*/ 46 h 121"/>
                <a:gd name="T12" fmla="*/ 0 w 203"/>
                <a:gd name="T13" fmla="*/ 121 h 121"/>
                <a:gd name="T14" fmla="*/ 33 w 203"/>
                <a:gd name="T15" fmla="*/ 121 h 121"/>
                <a:gd name="T16" fmla="*/ 33 w 203"/>
                <a:gd name="T17" fmla="*/ 65 h 121"/>
                <a:gd name="T18" fmla="*/ 0 w 203"/>
                <a:gd name="T19" fmla="*/ 91 h 121"/>
                <a:gd name="T20" fmla="*/ 0 w 203"/>
                <a:gd name="T21" fmla="*/ 121 h 121"/>
                <a:gd name="T22" fmla="*/ 170 w 203"/>
                <a:gd name="T23" fmla="*/ 28 h 121"/>
                <a:gd name="T24" fmla="*/ 170 w 203"/>
                <a:gd name="T25" fmla="*/ 121 h 121"/>
                <a:gd name="T26" fmla="*/ 203 w 203"/>
                <a:gd name="T27" fmla="*/ 121 h 121"/>
                <a:gd name="T28" fmla="*/ 203 w 203"/>
                <a:gd name="T29" fmla="*/ 0 h 121"/>
                <a:gd name="T30" fmla="*/ 170 w 203"/>
                <a:gd name="T31" fmla="*/ 28 h 121"/>
                <a:gd name="T32" fmla="*/ 114 w 203"/>
                <a:gd name="T33" fmla="*/ 65 h 121"/>
                <a:gd name="T34" fmla="*/ 114 w 203"/>
                <a:gd name="T35" fmla="*/ 121 h 121"/>
                <a:gd name="T36" fmla="*/ 147 w 203"/>
                <a:gd name="T37" fmla="*/ 121 h 121"/>
                <a:gd name="T38" fmla="*/ 147 w 203"/>
                <a:gd name="T39" fmla="*/ 47 h 121"/>
                <a:gd name="T40" fmla="*/ 121 w 203"/>
                <a:gd name="T41" fmla="*/ 70 h 121"/>
                <a:gd name="T42" fmla="*/ 114 w 203"/>
                <a:gd name="T43" fmla="*/ 6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3" h="121">
                  <a:moveTo>
                    <a:pt x="56" y="46"/>
                  </a:moveTo>
                  <a:lnTo>
                    <a:pt x="56" y="121"/>
                  </a:lnTo>
                  <a:lnTo>
                    <a:pt x="91" y="121"/>
                  </a:lnTo>
                  <a:lnTo>
                    <a:pt x="91" y="46"/>
                  </a:lnTo>
                  <a:lnTo>
                    <a:pt x="73" y="32"/>
                  </a:lnTo>
                  <a:lnTo>
                    <a:pt x="56" y="46"/>
                  </a:lnTo>
                  <a:close/>
                  <a:moveTo>
                    <a:pt x="0" y="121"/>
                  </a:moveTo>
                  <a:lnTo>
                    <a:pt x="33" y="121"/>
                  </a:lnTo>
                  <a:lnTo>
                    <a:pt x="33" y="65"/>
                  </a:lnTo>
                  <a:lnTo>
                    <a:pt x="0" y="91"/>
                  </a:lnTo>
                  <a:lnTo>
                    <a:pt x="0" y="121"/>
                  </a:lnTo>
                  <a:close/>
                  <a:moveTo>
                    <a:pt x="170" y="28"/>
                  </a:moveTo>
                  <a:lnTo>
                    <a:pt x="170" y="121"/>
                  </a:lnTo>
                  <a:lnTo>
                    <a:pt x="203" y="121"/>
                  </a:lnTo>
                  <a:lnTo>
                    <a:pt x="203" y="0"/>
                  </a:lnTo>
                  <a:lnTo>
                    <a:pt x="170" y="28"/>
                  </a:lnTo>
                  <a:close/>
                  <a:moveTo>
                    <a:pt x="114" y="65"/>
                  </a:moveTo>
                  <a:lnTo>
                    <a:pt x="114" y="121"/>
                  </a:lnTo>
                  <a:lnTo>
                    <a:pt x="147" y="121"/>
                  </a:lnTo>
                  <a:lnTo>
                    <a:pt x="147" y="47"/>
                  </a:lnTo>
                  <a:lnTo>
                    <a:pt x="121" y="70"/>
                  </a:lnTo>
                  <a:lnTo>
                    <a:pt x="114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3898" y="1638"/>
              <a:ext cx="253" cy="147"/>
            </a:xfrm>
            <a:custGeom>
              <a:avLst/>
              <a:gdLst>
                <a:gd name="T0" fmla="*/ 226 w 226"/>
                <a:gd name="T1" fmla="*/ 0 h 132"/>
                <a:gd name="T2" fmla="*/ 161 w 226"/>
                <a:gd name="T3" fmla="*/ 0 h 132"/>
                <a:gd name="T4" fmla="*/ 189 w 226"/>
                <a:gd name="T5" fmla="*/ 27 h 132"/>
                <a:gd name="T6" fmla="*/ 121 w 226"/>
                <a:gd name="T7" fmla="*/ 85 h 132"/>
                <a:gd name="T8" fmla="*/ 73 w 226"/>
                <a:gd name="T9" fmla="*/ 46 h 132"/>
                <a:gd name="T10" fmla="*/ 0 w 226"/>
                <a:gd name="T11" fmla="*/ 106 h 132"/>
                <a:gd name="T12" fmla="*/ 0 w 226"/>
                <a:gd name="T13" fmla="*/ 132 h 132"/>
                <a:gd name="T14" fmla="*/ 73 w 226"/>
                <a:gd name="T15" fmla="*/ 72 h 132"/>
                <a:gd name="T16" fmla="*/ 121 w 226"/>
                <a:gd name="T17" fmla="*/ 111 h 132"/>
                <a:gd name="T18" fmla="*/ 203 w 226"/>
                <a:gd name="T19" fmla="*/ 41 h 132"/>
                <a:gd name="T20" fmla="*/ 226 w 226"/>
                <a:gd name="T21" fmla="*/ 64 h 132"/>
                <a:gd name="T22" fmla="*/ 226 w 226"/>
                <a:gd name="T2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6" h="132">
                  <a:moveTo>
                    <a:pt x="226" y="0"/>
                  </a:moveTo>
                  <a:lnTo>
                    <a:pt x="161" y="0"/>
                  </a:lnTo>
                  <a:lnTo>
                    <a:pt x="189" y="27"/>
                  </a:lnTo>
                  <a:lnTo>
                    <a:pt x="121" y="85"/>
                  </a:lnTo>
                  <a:lnTo>
                    <a:pt x="73" y="46"/>
                  </a:lnTo>
                  <a:lnTo>
                    <a:pt x="0" y="106"/>
                  </a:lnTo>
                  <a:lnTo>
                    <a:pt x="0" y="132"/>
                  </a:lnTo>
                  <a:lnTo>
                    <a:pt x="73" y="72"/>
                  </a:lnTo>
                  <a:lnTo>
                    <a:pt x="121" y="111"/>
                  </a:lnTo>
                  <a:lnTo>
                    <a:pt x="203" y="41"/>
                  </a:lnTo>
                  <a:lnTo>
                    <a:pt x="226" y="64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961" name="Line 97"/>
          <p:cNvSpPr>
            <a:spLocks noChangeShapeType="1"/>
          </p:cNvSpPr>
          <p:nvPr/>
        </p:nvSpPr>
        <p:spPr bwMode="auto">
          <a:xfrm>
            <a:off x="2820488" y="3491038"/>
            <a:ext cx="0" cy="1043476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963" name="Line 99"/>
          <p:cNvSpPr>
            <a:spLocks noChangeShapeType="1"/>
          </p:cNvSpPr>
          <p:nvPr/>
        </p:nvSpPr>
        <p:spPr bwMode="auto">
          <a:xfrm>
            <a:off x="4324032" y="3491038"/>
            <a:ext cx="0" cy="1043476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Line 99"/>
          <p:cNvSpPr>
            <a:spLocks noChangeShapeType="1"/>
          </p:cNvSpPr>
          <p:nvPr/>
        </p:nvSpPr>
        <p:spPr bwMode="auto">
          <a:xfrm>
            <a:off x="5794692" y="3491038"/>
            <a:ext cx="0" cy="1043476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5" name="Rectangle 100"/>
          <p:cNvSpPr>
            <a:spLocks noChangeArrowheads="1"/>
          </p:cNvSpPr>
          <p:nvPr/>
        </p:nvSpPr>
        <p:spPr bwMode="auto">
          <a:xfrm>
            <a:off x="5812608" y="3724556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04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35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0" y="184803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绪论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69881" y="1851670"/>
            <a:ext cx="1694258" cy="1628954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8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8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075" name="Picture 3" descr="D:\1稻壳模板\ppt\2016.4\小清新水彩花卉毕业答辩模板\未标题-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" y="462756"/>
            <a:ext cx="1236662" cy="421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1稻壳模板\ppt\2016.4\小清新水彩花卉毕业答辩模板\未标题-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5" y="377031"/>
            <a:ext cx="1425575" cy="438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72000" y="2309701"/>
            <a:ext cx="1742785" cy="11689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选题背景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国内外相关研究综述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理论基础与文献综述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主要贡献与创新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1" name="Freeform 11"/>
          <p:cNvSpPr/>
          <p:nvPr/>
        </p:nvSpPr>
        <p:spPr bwMode="auto">
          <a:xfrm>
            <a:off x="755650" y="2642735"/>
            <a:ext cx="2085975" cy="503393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372" name="Freeform 12"/>
          <p:cNvSpPr/>
          <p:nvPr/>
        </p:nvSpPr>
        <p:spPr bwMode="auto">
          <a:xfrm>
            <a:off x="2622550" y="2722134"/>
            <a:ext cx="2089150" cy="503393"/>
          </a:xfrm>
          <a:custGeom>
            <a:avLst/>
            <a:gdLst>
              <a:gd name="T0" fmla="*/ 856 w 879"/>
              <a:gd name="T1" fmla="*/ 0 h 210"/>
              <a:gd name="T2" fmla="*/ 23 w 879"/>
              <a:gd name="T3" fmla="*/ 0 h 210"/>
              <a:gd name="T4" fmla="*/ 0 w 879"/>
              <a:gd name="T5" fmla="*/ 23 h 210"/>
              <a:gd name="T6" fmla="*/ 0 w 879"/>
              <a:gd name="T7" fmla="*/ 154 h 210"/>
              <a:gd name="T8" fmla="*/ 23 w 879"/>
              <a:gd name="T9" fmla="*/ 177 h 210"/>
              <a:gd name="T10" fmla="*/ 397 w 879"/>
              <a:gd name="T11" fmla="*/ 177 h 210"/>
              <a:gd name="T12" fmla="*/ 418 w 879"/>
              <a:gd name="T13" fmla="*/ 210 h 210"/>
              <a:gd name="T14" fmla="*/ 440 w 879"/>
              <a:gd name="T15" fmla="*/ 177 h 210"/>
              <a:gd name="T16" fmla="*/ 856 w 879"/>
              <a:gd name="T17" fmla="*/ 177 h 210"/>
              <a:gd name="T18" fmla="*/ 879 w 879"/>
              <a:gd name="T19" fmla="*/ 154 h 210"/>
              <a:gd name="T20" fmla="*/ 879 w 879"/>
              <a:gd name="T21" fmla="*/ 23 h 210"/>
              <a:gd name="T22" fmla="*/ 856 w 879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9" h="210">
                <a:moveTo>
                  <a:pt x="85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3" y="177"/>
                </a:cubicBezTo>
                <a:cubicBezTo>
                  <a:pt x="397" y="177"/>
                  <a:pt x="397" y="177"/>
                  <a:pt x="397" y="177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40" y="177"/>
                  <a:pt x="440" y="177"/>
                  <a:pt x="440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9" y="177"/>
                  <a:pt x="879" y="167"/>
                  <a:pt x="879" y="154"/>
                </a:cubicBezTo>
                <a:cubicBezTo>
                  <a:pt x="879" y="23"/>
                  <a:pt x="879" y="23"/>
                  <a:pt x="879" y="23"/>
                </a:cubicBezTo>
                <a:cubicBezTo>
                  <a:pt x="879" y="10"/>
                  <a:pt x="869" y="0"/>
                  <a:pt x="85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373" name="Freeform 13"/>
          <p:cNvSpPr/>
          <p:nvPr/>
        </p:nvSpPr>
        <p:spPr bwMode="auto">
          <a:xfrm>
            <a:off x="4433889" y="2642735"/>
            <a:ext cx="2084387" cy="503393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374" name="Freeform 14"/>
          <p:cNvSpPr/>
          <p:nvPr/>
        </p:nvSpPr>
        <p:spPr bwMode="auto">
          <a:xfrm>
            <a:off x="6302376" y="2722134"/>
            <a:ext cx="2085975" cy="503393"/>
          </a:xfrm>
          <a:custGeom>
            <a:avLst/>
            <a:gdLst>
              <a:gd name="T0" fmla="*/ 856 w 878"/>
              <a:gd name="T1" fmla="*/ 0 h 210"/>
              <a:gd name="T2" fmla="*/ 22 w 878"/>
              <a:gd name="T3" fmla="*/ 0 h 210"/>
              <a:gd name="T4" fmla="*/ 0 w 878"/>
              <a:gd name="T5" fmla="*/ 23 h 210"/>
              <a:gd name="T6" fmla="*/ 0 w 878"/>
              <a:gd name="T7" fmla="*/ 154 h 210"/>
              <a:gd name="T8" fmla="*/ 22 w 878"/>
              <a:gd name="T9" fmla="*/ 177 h 210"/>
              <a:gd name="T10" fmla="*/ 396 w 878"/>
              <a:gd name="T11" fmla="*/ 177 h 210"/>
              <a:gd name="T12" fmla="*/ 417 w 878"/>
              <a:gd name="T13" fmla="*/ 210 h 210"/>
              <a:gd name="T14" fmla="*/ 439 w 878"/>
              <a:gd name="T15" fmla="*/ 177 h 210"/>
              <a:gd name="T16" fmla="*/ 856 w 878"/>
              <a:gd name="T17" fmla="*/ 177 h 210"/>
              <a:gd name="T18" fmla="*/ 878 w 878"/>
              <a:gd name="T19" fmla="*/ 154 h 210"/>
              <a:gd name="T20" fmla="*/ 878 w 878"/>
              <a:gd name="T21" fmla="*/ 23 h 210"/>
              <a:gd name="T22" fmla="*/ 856 w 878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2" y="177"/>
                </a:cubicBezTo>
                <a:cubicBezTo>
                  <a:pt x="396" y="177"/>
                  <a:pt x="396" y="177"/>
                  <a:pt x="396" y="177"/>
                </a:cubicBezTo>
                <a:cubicBezTo>
                  <a:pt x="417" y="210"/>
                  <a:pt x="417" y="210"/>
                  <a:pt x="417" y="210"/>
                </a:cubicBezTo>
                <a:cubicBezTo>
                  <a:pt x="439" y="177"/>
                  <a:pt x="439" y="177"/>
                  <a:pt x="439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8" y="177"/>
                  <a:pt x="878" y="167"/>
                  <a:pt x="878" y="154"/>
                </a:cubicBezTo>
                <a:cubicBezTo>
                  <a:pt x="878" y="23"/>
                  <a:pt x="878" y="23"/>
                  <a:pt x="878" y="23"/>
                </a:cubicBezTo>
                <a:cubicBezTo>
                  <a:pt x="878" y="10"/>
                  <a:pt x="868" y="0"/>
                  <a:pt x="85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grpSp>
        <p:nvGrpSpPr>
          <p:cNvPr id="15375" name="Group 15"/>
          <p:cNvGrpSpPr/>
          <p:nvPr/>
        </p:nvGrpSpPr>
        <p:grpSpPr bwMode="auto">
          <a:xfrm>
            <a:off x="4611688" y="2841234"/>
            <a:ext cx="152400" cy="190559"/>
            <a:chOff x="0" y="0"/>
            <a:chExt cx="96" cy="120"/>
          </a:xfrm>
          <a:solidFill>
            <a:srgbClr val="F8F8F8"/>
          </a:solidFill>
        </p:grpSpPr>
        <p:sp>
          <p:nvSpPr>
            <p:cNvPr id="15376" name="Freeform 16"/>
            <p:cNvSpPr>
              <a:spLocks noEditPoints="1"/>
            </p:cNvSpPr>
            <p:nvPr/>
          </p:nvSpPr>
          <p:spPr bwMode="auto">
            <a:xfrm>
              <a:off x="0" y="0"/>
              <a:ext cx="96" cy="120"/>
            </a:xfrm>
            <a:custGeom>
              <a:avLst/>
              <a:gdLst>
                <a:gd name="T0" fmla="*/ 0 w 96"/>
                <a:gd name="T1" fmla="*/ 0 h 120"/>
                <a:gd name="T2" fmla="*/ 0 w 96"/>
                <a:gd name="T3" fmla="*/ 120 h 120"/>
                <a:gd name="T4" fmla="*/ 66 w 96"/>
                <a:gd name="T5" fmla="*/ 120 h 120"/>
                <a:gd name="T6" fmla="*/ 96 w 96"/>
                <a:gd name="T7" fmla="*/ 89 h 120"/>
                <a:gd name="T8" fmla="*/ 96 w 96"/>
                <a:gd name="T9" fmla="*/ 0 h 120"/>
                <a:gd name="T10" fmla="*/ 0 w 96"/>
                <a:gd name="T11" fmla="*/ 0 h 120"/>
                <a:gd name="T12" fmla="*/ 9 w 96"/>
                <a:gd name="T13" fmla="*/ 11 h 120"/>
                <a:gd name="T14" fmla="*/ 86 w 96"/>
                <a:gd name="T15" fmla="*/ 11 h 120"/>
                <a:gd name="T16" fmla="*/ 86 w 96"/>
                <a:gd name="T17" fmla="*/ 82 h 120"/>
                <a:gd name="T18" fmla="*/ 60 w 96"/>
                <a:gd name="T19" fmla="*/ 82 h 120"/>
                <a:gd name="T20" fmla="*/ 60 w 96"/>
                <a:gd name="T21" fmla="*/ 109 h 120"/>
                <a:gd name="T22" fmla="*/ 9 w 96"/>
                <a:gd name="T23" fmla="*/ 109 h 120"/>
                <a:gd name="T24" fmla="*/ 9 w 96"/>
                <a:gd name="T25" fmla="*/ 11 h 120"/>
                <a:gd name="T26" fmla="*/ 80 w 96"/>
                <a:gd name="T27" fmla="*/ 92 h 120"/>
                <a:gd name="T28" fmla="*/ 69 w 96"/>
                <a:gd name="T29" fmla="*/ 101 h 120"/>
                <a:gd name="T30" fmla="*/ 69 w 96"/>
                <a:gd name="T31" fmla="*/ 92 h 120"/>
                <a:gd name="T32" fmla="*/ 80 w 96"/>
                <a:gd name="T33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120">
                  <a:moveTo>
                    <a:pt x="0" y="0"/>
                  </a:moveTo>
                  <a:lnTo>
                    <a:pt x="0" y="120"/>
                  </a:lnTo>
                  <a:lnTo>
                    <a:pt x="66" y="120"/>
                  </a:lnTo>
                  <a:lnTo>
                    <a:pt x="96" y="89"/>
                  </a:lnTo>
                  <a:lnTo>
                    <a:pt x="96" y="0"/>
                  </a:lnTo>
                  <a:lnTo>
                    <a:pt x="0" y="0"/>
                  </a:lnTo>
                  <a:close/>
                  <a:moveTo>
                    <a:pt x="9" y="11"/>
                  </a:moveTo>
                  <a:lnTo>
                    <a:pt x="86" y="11"/>
                  </a:lnTo>
                  <a:lnTo>
                    <a:pt x="86" y="82"/>
                  </a:lnTo>
                  <a:lnTo>
                    <a:pt x="60" y="82"/>
                  </a:lnTo>
                  <a:lnTo>
                    <a:pt x="60" y="109"/>
                  </a:lnTo>
                  <a:lnTo>
                    <a:pt x="9" y="109"/>
                  </a:lnTo>
                  <a:lnTo>
                    <a:pt x="9" y="11"/>
                  </a:lnTo>
                  <a:close/>
                  <a:moveTo>
                    <a:pt x="80" y="92"/>
                  </a:moveTo>
                  <a:lnTo>
                    <a:pt x="69" y="101"/>
                  </a:lnTo>
                  <a:lnTo>
                    <a:pt x="69" y="92"/>
                  </a:lnTo>
                  <a:lnTo>
                    <a:pt x="8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15377" name="Rectangle 17"/>
            <p:cNvSpPr>
              <a:spLocks noChangeArrowheads="1"/>
            </p:cNvSpPr>
            <p:nvPr/>
          </p:nvSpPr>
          <p:spPr bwMode="auto">
            <a:xfrm>
              <a:off x="27" y="33"/>
              <a:ext cx="42" cy="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15378" name="Rectangle 18"/>
            <p:cNvSpPr>
              <a:spLocks noChangeArrowheads="1"/>
            </p:cNvSpPr>
            <p:nvPr/>
          </p:nvSpPr>
          <p:spPr bwMode="auto">
            <a:xfrm>
              <a:off x="27" y="61"/>
              <a:ext cx="27" cy="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</p:grpSp>
      <p:grpSp>
        <p:nvGrpSpPr>
          <p:cNvPr id="15379" name="Group 19"/>
          <p:cNvGrpSpPr/>
          <p:nvPr/>
        </p:nvGrpSpPr>
        <p:grpSpPr bwMode="auto">
          <a:xfrm>
            <a:off x="6484939" y="2849173"/>
            <a:ext cx="185737" cy="173091"/>
            <a:chOff x="0" y="0"/>
            <a:chExt cx="117" cy="109"/>
          </a:xfrm>
          <a:solidFill>
            <a:srgbClr val="F8F8F8"/>
          </a:solidFill>
        </p:grpSpPr>
        <p:sp>
          <p:nvSpPr>
            <p:cNvPr id="15380" name="Freeform 20"/>
            <p:cNvSpPr>
              <a:spLocks noEditPoints="1"/>
            </p:cNvSpPr>
            <p:nvPr/>
          </p:nvSpPr>
          <p:spPr bwMode="auto">
            <a:xfrm>
              <a:off x="0" y="0"/>
              <a:ext cx="117" cy="109"/>
            </a:xfrm>
            <a:custGeom>
              <a:avLst/>
              <a:gdLst>
                <a:gd name="T0" fmla="*/ 100 w 117"/>
                <a:gd name="T1" fmla="*/ 38 h 109"/>
                <a:gd name="T2" fmla="*/ 100 w 117"/>
                <a:gd name="T3" fmla="*/ 0 h 109"/>
                <a:gd name="T4" fmla="*/ 0 w 117"/>
                <a:gd name="T5" fmla="*/ 0 h 109"/>
                <a:gd name="T6" fmla="*/ 0 w 117"/>
                <a:gd name="T7" fmla="*/ 82 h 109"/>
                <a:gd name="T8" fmla="*/ 24 w 117"/>
                <a:gd name="T9" fmla="*/ 82 h 109"/>
                <a:gd name="T10" fmla="*/ 24 w 117"/>
                <a:gd name="T11" fmla="*/ 109 h 109"/>
                <a:gd name="T12" fmla="*/ 54 w 117"/>
                <a:gd name="T13" fmla="*/ 82 h 109"/>
                <a:gd name="T14" fmla="*/ 57 w 117"/>
                <a:gd name="T15" fmla="*/ 82 h 109"/>
                <a:gd name="T16" fmla="*/ 57 w 117"/>
                <a:gd name="T17" fmla="*/ 99 h 109"/>
                <a:gd name="T18" fmla="*/ 60 w 117"/>
                <a:gd name="T19" fmla="*/ 99 h 109"/>
                <a:gd name="T20" fmla="*/ 117 w 117"/>
                <a:gd name="T21" fmla="*/ 99 h 109"/>
                <a:gd name="T22" fmla="*/ 117 w 117"/>
                <a:gd name="T23" fmla="*/ 43 h 109"/>
                <a:gd name="T24" fmla="*/ 117 w 117"/>
                <a:gd name="T25" fmla="*/ 38 h 109"/>
                <a:gd name="T26" fmla="*/ 100 w 117"/>
                <a:gd name="T27" fmla="*/ 38 h 109"/>
                <a:gd name="T28" fmla="*/ 51 w 117"/>
                <a:gd name="T29" fmla="*/ 71 h 109"/>
                <a:gd name="T30" fmla="*/ 34 w 117"/>
                <a:gd name="T31" fmla="*/ 86 h 109"/>
                <a:gd name="T32" fmla="*/ 34 w 117"/>
                <a:gd name="T33" fmla="*/ 71 h 109"/>
                <a:gd name="T34" fmla="*/ 10 w 117"/>
                <a:gd name="T35" fmla="*/ 71 h 109"/>
                <a:gd name="T36" fmla="*/ 10 w 117"/>
                <a:gd name="T37" fmla="*/ 9 h 109"/>
                <a:gd name="T38" fmla="*/ 90 w 117"/>
                <a:gd name="T39" fmla="*/ 9 h 109"/>
                <a:gd name="T40" fmla="*/ 90 w 117"/>
                <a:gd name="T41" fmla="*/ 38 h 109"/>
                <a:gd name="T42" fmla="*/ 57 w 117"/>
                <a:gd name="T43" fmla="*/ 38 h 109"/>
                <a:gd name="T44" fmla="*/ 57 w 117"/>
                <a:gd name="T45" fmla="*/ 71 h 109"/>
                <a:gd name="T46" fmla="*/ 51 w 117"/>
                <a:gd name="T47" fmla="*/ 71 h 109"/>
                <a:gd name="T48" fmla="*/ 108 w 117"/>
                <a:gd name="T49" fmla="*/ 89 h 109"/>
                <a:gd name="T50" fmla="*/ 67 w 117"/>
                <a:gd name="T51" fmla="*/ 89 h 109"/>
                <a:gd name="T52" fmla="*/ 67 w 117"/>
                <a:gd name="T53" fmla="*/ 47 h 109"/>
                <a:gd name="T54" fmla="*/ 108 w 117"/>
                <a:gd name="T55" fmla="*/ 47 h 109"/>
                <a:gd name="T56" fmla="*/ 108 w 117"/>
                <a:gd name="T57" fmla="*/ 8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09">
                  <a:moveTo>
                    <a:pt x="100" y="38"/>
                  </a:moveTo>
                  <a:lnTo>
                    <a:pt x="100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24" y="82"/>
                  </a:lnTo>
                  <a:lnTo>
                    <a:pt x="24" y="109"/>
                  </a:lnTo>
                  <a:lnTo>
                    <a:pt x="54" y="82"/>
                  </a:lnTo>
                  <a:lnTo>
                    <a:pt x="57" y="82"/>
                  </a:lnTo>
                  <a:lnTo>
                    <a:pt x="57" y="99"/>
                  </a:lnTo>
                  <a:lnTo>
                    <a:pt x="60" y="99"/>
                  </a:lnTo>
                  <a:lnTo>
                    <a:pt x="117" y="99"/>
                  </a:lnTo>
                  <a:lnTo>
                    <a:pt x="117" y="43"/>
                  </a:lnTo>
                  <a:lnTo>
                    <a:pt x="117" y="38"/>
                  </a:lnTo>
                  <a:lnTo>
                    <a:pt x="100" y="38"/>
                  </a:lnTo>
                  <a:close/>
                  <a:moveTo>
                    <a:pt x="51" y="71"/>
                  </a:moveTo>
                  <a:lnTo>
                    <a:pt x="34" y="86"/>
                  </a:lnTo>
                  <a:lnTo>
                    <a:pt x="34" y="71"/>
                  </a:lnTo>
                  <a:lnTo>
                    <a:pt x="10" y="71"/>
                  </a:lnTo>
                  <a:lnTo>
                    <a:pt x="10" y="9"/>
                  </a:lnTo>
                  <a:lnTo>
                    <a:pt x="90" y="9"/>
                  </a:lnTo>
                  <a:lnTo>
                    <a:pt x="90" y="38"/>
                  </a:lnTo>
                  <a:lnTo>
                    <a:pt x="57" y="38"/>
                  </a:lnTo>
                  <a:lnTo>
                    <a:pt x="57" y="71"/>
                  </a:lnTo>
                  <a:lnTo>
                    <a:pt x="51" y="71"/>
                  </a:lnTo>
                  <a:close/>
                  <a:moveTo>
                    <a:pt x="108" y="89"/>
                  </a:moveTo>
                  <a:lnTo>
                    <a:pt x="67" y="89"/>
                  </a:lnTo>
                  <a:lnTo>
                    <a:pt x="67" y="47"/>
                  </a:lnTo>
                  <a:lnTo>
                    <a:pt x="108" y="47"/>
                  </a:lnTo>
                  <a:lnTo>
                    <a:pt x="108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15381" name="Rectangle 21"/>
            <p:cNvSpPr>
              <a:spLocks noChangeArrowheads="1"/>
            </p:cNvSpPr>
            <p:nvPr/>
          </p:nvSpPr>
          <p:spPr bwMode="auto">
            <a:xfrm>
              <a:off x="75" y="64"/>
              <a:ext cx="10" cy="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15382" name="Rectangle 22"/>
            <p:cNvSpPr>
              <a:spLocks noChangeArrowheads="1"/>
            </p:cNvSpPr>
            <p:nvPr/>
          </p:nvSpPr>
          <p:spPr bwMode="auto">
            <a:xfrm>
              <a:off x="90" y="64"/>
              <a:ext cx="9" cy="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</p:grpSp>
      <p:grpSp>
        <p:nvGrpSpPr>
          <p:cNvPr id="15383" name="Group 23"/>
          <p:cNvGrpSpPr/>
          <p:nvPr/>
        </p:nvGrpSpPr>
        <p:grpSpPr bwMode="auto">
          <a:xfrm>
            <a:off x="2771775" y="2842822"/>
            <a:ext cx="185738" cy="187383"/>
            <a:chOff x="0" y="0"/>
            <a:chExt cx="117" cy="118"/>
          </a:xfrm>
          <a:solidFill>
            <a:srgbClr val="F8F8F8"/>
          </a:solidFill>
        </p:grpSpPr>
        <p:sp>
          <p:nvSpPr>
            <p:cNvPr id="15384" name="Freeform 24"/>
            <p:cNvSpPr>
              <a:spLocks noEditPoints="1"/>
            </p:cNvSpPr>
            <p:nvPr/>
          </p:nvSpPr>
          <p:spPr bwMode="auto">
            <a:xfrm>
              <a:off x="0" y="0"/>
              <a:ext cx="117" cy="118"/>
            </a:xfrm>
            <a:custGeom>
              <a:avLst/>
              <a:gdLst>
                <a:gd name="T0" fmla="*/ 117 w 117"/>
                <a:gd name="T1" fmla="*/ 21 h 118"/>
                <a:gd name="T2" fmla="*/ 107 w 117"/>
                <a:gd name="T3" fmla="*/ 21 h 118"/>
                <a:gd name="T4" fmla="*/ 78 w 117"/>
                <a:gd name="T5" fmla="*/ 21 h 118"/>
                <a:gd name="T6" fmla="*/ 78 w 117"/>
                <a:gd name="T7" fmla="*/ 0 h 118"/>
                <a:gd name="T8" fmla="*/ 39 w 117"/>
                <a:gd name="T9" fmla="*/ 0 h 118"/>
                <a:gd name="T10" fmla="*/ 39 w 117"/>
                <a:gd name="T11" fmla="*/ 21 h 118"/>
                <a:gd name="T12" fmla="*/ 11 w 117"/>
                <a:gd name="T13" fmla="*/ 21 h 118"/>
                <a:gd name="T14" fmla="*/ 0 w 117"/>
                <a:gd name="T15" fmla="*/ 21 h 118"/>
                <a:gd name="T16" fmla="*/ 0 w 117"/>
                <a:gd name="T17" fmla="*/ 31 h 118"/>
                <a:gd name="T18" fmla="*/ 11 w 117"/>
                <a:gd name="T19" fmla="*/ 31 h 118"/>
                <a:gd name="T20" fmla="*/ 11 w 117"/>
                <a:gd name="T21" fmla="*/ 118 h 118"/>
                <a:gd name="T22" fmla="*/ 107 w 117"/>
                <a:gd name="T23" fmla="*/ 118 h 118"/>
                <a:gd name="T24" fmla="*/ 107 w 117"/>
                <a:gd name="T25" fmla="*/ 31 h 118"/>
                <a:gd name="T26" fmla="*/ 117 w 117"/>
                <a:gd name="T27" fmla="*/ 31 h 118"/>
                <a:gd name="T28" fmla="*/ 117 w 117"/>
                <a:gd name="T29" fmla="*/ 21 h 118"/>
                <a:gd name="T30" fmla="*/ 50 w 117"/>
                <a:gd name="T31" fmla="*/ 10 h 118"/>
                <a:gd name="T32" fmla="*/ 68 w 117"/>
                <a:gd name="T33" fmla="*/ 10 h 118"/>
                <a:gd name="T34" fmla="*/ 68 w 117"/>
                <a:gd name="T35" fmla="*/ 21 h 118"/>
                <a:gd name="T36" fmla="*/ 50 w 117"/>
                <a:gd name="T37" fmla="*/ 21 h 118"/>
                <a:gd name="T38" fmla="*/ 50 w 117"/>
                <a:gd name="T39" fmla="*/ 10 h 118"/>
                <a:gd name="T40" fmla="*/ 95 w 117"/>
                <a:gd name="T41" fmla="*/ 105 h 118"/>
                <a:gd name="T42" fmla="*/ 21 w 117"/>
                <a:gd name="T43" fmla="*/ 105 h 118"/>
                <a:gd name="T44" fmla="*/ 21 w 117"/>
                <a:gd name="T45" fmla="*/ 31 h 118"/>
                <a:gd name="T46" fmla="*/ 39 w 117"/>
                <a:gd name="T47" fmla="*/ 31 h 118"/>
                <a:gd name="T48" fmla="*/ 78 w 117"/>
                <a:gd name="T49" fmla="*/ 31 h 118"/>
                <a:gd name="T50" fmla="*/ 95 w 117"/>
                <a:gd name="T51" fmla="*/ 31 h 118"/>
                <a:gd name="T52" fmla="*/ 95 w 117"/>
                <a:gd name="T53" fmla="*/ 10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118">
                  <a:moveTo>
                    <a:pt x="117" y="21"/>
                  </a:moveTo>
                  <a:lnTo>
                    <a:pt x="107" y="21"/>
                  </a:lnTo>
                  <a:lnTo>
                    <a:pt x="78" y="21"/>
                  </a:lnTo>
                  <a:lnTo>
                    <a:pt x="78" y="0"/>
                  </a:lnTo>
                  <a:lnTo>
                    <a:pt x="39" y="0"/>
                  </a:lnTo>
                  <a:lnTo>
                    <a:pt x="39" y="21"/>
                  </a:lnTo>
                  <a:lnTo>
                    <a:pt x="11" y="21"/>
                  </a:lnTo>
                  <a:lnTo>
                    <a:pt x="0" y="21"/>
                  </a:lnTo>
                  <a:lnTo>
                    <a:pt x="0" y="31"/>
                  </a:lnTo>
                  <a:lnTo>
                    <a:pt x="11" y="31"/>
                  </a:lnTo>
                  <a:lnTo>
                    <a:pt x="11" y="118"/>
                  </a:lnTo>
                  <a:lnTo>
                    <a:pt x="107" y="118"/>
                  </a:lnTo>
                  <a:lnTo>
                    <a:pt x="107" y="31"/>
                  </a:lnTo>
                  <a:lnTo>
                    <a:pt x="117" y="31"/>
                  </a:lnTo>
                  <a:lnTo>
                    <a:pt x="117" y="21"/>
                  </a:lnTo>
                  <a:close/>
                  <a:moveTo>
                    <a:pt x="50" y="10"/>
                  </a:moveTo>
                  <a:lnTo>
                    <a:pt x="68" y="10"/>
                  </a:lnTo>
                  <a:lnTo>
                    <a:pt x="68" y="21"/>
                  </a:lnTo>
                  <a:lnTo>
                    <a:pt x="50" y="21"/>
                  </a:lnTo>
                  <a:lnTo>
                    <a:pt x="50" y="10"/>
                  </a:lnTo>
                  <a:close/>
                  <a:moveTo>
                    <a:pt x="95" y="105"/>
                  </a:moveTo>
                  <a:lnTo>
                    <a:pt x="21" y="105"/>
                  </a:lnTo>
                  <a:lnTo>
                    <a:pt x="21" y="31"/>
                  </a:lnTo>
                  <a:lnTo>
                    <a:pt x="39" y="31"/>
                  </a:lnTo>
                  <a:lnTo>
                    <a:pt x="78" y="31"/>
                  </a:lnTo>
                  <a:lnTo>
                    <a:pt x="95" y="31"/>
                  </a:lnTo>
                  <a:lnTo>
                    <a:pt x="95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15385" name="Rectangle 25"/>
            <p:cNvSpPr>
              <a:spLocks noChangeArrowheads="1"/>
            </p:cNvSpPr>
            <p:nvPr/>
          </p:nvSpPr>
          <p:spPr bwMode="auto">
            <a:xfrm>
              <a:off x="36" y="48"/>
              <a:ext cx="12" cy="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15386" name="Rectangle 26"/>
            <p:cNvSpPr>
              <a:spLocks noChangeArrowheads="1"/>
            </p:cNvSpPr>
            <p:nvPr/>
          </p:nvSpPr>
          <p:spPr bwMode="auto">
            <a:xfrm>
              <a:off x="69" y="48"/>
              <a:ext cx="11" cy="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</p:grpSp>
      <p:grpSp>
        <p:nvGrpSpPr>
          <p:cNvPr id="15387" name="Group 27"/>
          <p:cNvGrpSpPr/>
          <p:nvPr/>
        </p:nvGrpSpPr>
        <p:grpSpPr bwMode="auto">
          <a:xfrm>
            <a:off x="900114" y="2841234"/>
            <a:ext cx="166687" cy="190559"/>
            <a:chOff x="0" y="0"/>
            <a:chExt cx="105" cy="120"/>
          </a:xfrm>
          <a:solidFill>
            <a:srgbClr val="F8F8F8"/>
          </a:solidFill>
        </p:grpSpPr>
        <p:sp>
          <p:nvSpPr>
            <p:cNvPr id="15388" name="Freeform 28"/>
            <p:cNvSpPr/>
            <p:nvPr/>
          </p:nvSpPr>
          <p:spPr bwMode="auto">
            <a:xfrm>
              <a:off x="18" y="47"/>
              <a:ext cx="53" cy="26"/>
            </a:xfrm>
            <a:custGeom>
              <a:avLst/>
              <a:gdLst>
                <a:gd name="T0" fmla="*/ 18 w 35"/>
                <a:gd name="T1" fmla="*/ 11 h 17"/>
                <a:gd name="T2" fmla="*/ 7 w 35"/>
                <a:gd name="T3" fmla="*/ 0 h 17"/>
                <a:gd name="T4" fmla="*/ 0 w 35"/>
                <a:gd name="T5" fmla="*/ 0 h 17"/>
                <a:gd name="T6" fmla="*/ 18 w 35"/>
                <a:gd name="T7" fmla="*/ 17 h 17"/>
                <a:gd name="T8" fmla="*/ 35 w 35"/>
                <a:gd name="T9" fmla="*/ 0 h 17"/>
                <a:gd name="T10" fmla="*/ 28 w 35"/>
                <a:gd name="T11" fmla="*/ 0 h 17"/>
                <a:gd name="T12" fmla="*/ 18 w 35"/>
                <a:gd name="T1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7">
                  <a:moveTo>
                    <a:pt x="18" y="11"/>
                  </a:moveTo>
                  <a:cubicBezTo>
                    <a:pt x="12" y="11"/>
                    <a:pt x="7" y="6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8" y="17"/>
                    <a:pt x="18" y="17"/>
                  </a:cubicBezTo>
                  <a:cubicBezTo>
                    <a:pt x="27" y="17"/>
                    <a:pt x="35" y="10"/>
                    <a:pt x="35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3" y="11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15389" name="Freeform 29"/>
            <p:cNvSpPr>
              <a:spLocks noEditPoints="1"/>
            </p:cNvSpPr>
            <p:nvPr/>
          </p:nvSpPr>
          <p:spPr bwMode="auto">
            <a:xfrm>
              <a:off x="0" y="0"/>
              <a:ext cx="105" cy="120"/>
            </a:xfrm>
            <a:custGeom>
              <a:avLst/>
              <a:gdLst>
                <a:gd name="T0" fmla="*/ 105 w 105"/>
                <a:gd name="T1" fmla="*/ 0 h 120"/>
                <a:gd name="T2" fmla="*/ 23 w 105"/>
                <a:gd name="T3" fmla="*/ 0 h 120"/>
                <a:gd name="T4" fmla="*/ 23 w 105"/>
                <a:gd name="T5" fmla="*/ 18 h 120"/>
                <a:gd name="T6" fmla="*/ 0 w 105"/>
                <a:gd name="T7" fmla="*/ 18 h 120"/>
                <a:gd name="T8" fmla="*/ 0 w 105"/>
                <a:gd name="T9" fmla="*/ 120 h 120"/>
                <a:gd name="T10" fmla="*/ 89 w 105"/>
                <a:gd name="T11" fmla="*/ 120 h 120"/>
                <a:gd name="T12" fmla="*/ 89 w 105"/>
                <a:gd name="T13" fmla="*/ 97 h 120"/>
                <a:gd name="T14" fmla="*/ 105 w 105"/>
                <a:gd name="T15" fmla="*/ 97 h 120"/>
                <a:gd name="T16" fmla="*/ 105 w 105"/>
                <a:gd name="T17" fmla="*/ 0 h 120"/>
                <a:gd name="T18" fmla="*/ 78 w 105"/>
                <a:gd name="T19" fmla="*/ 109 h 120"/>
                <a:gd name="T20" fmla="*/ 11 w 105"/>
                <a:gd name="T21" fmla="*/ 109 h 120"/>
                <a:gd name="T22" fmla="*/ 11 w 105"/>
                <a:gd name="T23" fmla="*/ 29 h 120"/>
                <a:gd name="T24" fmla="*/ 23 w 105"/>
                <a:gd name="T25" fmla="*/ 29 h 120"/>
                <a:gd name="T26" fmla="*/ 78 w 105"/>
                <a:gd name="T27" fmla="*/ 29 h 120"/>
                <a:gd name="T28" fmla="*/ 78 w 105"/>
                <a:gd name="T29" fmla="*/ 97 h 120"/>
                <a:gd name="T30" fmla="*/ 78 w 105"/>
                <a:gd name="T31" fmla="*/ 109 h 120"/>
                <a:gd name="T32" fmla="*/ 96 w 105"/>
                <a:gd name="T33" fmla="*/ 86 h 120"/>
                <a:gd name="T34" fmla="*/ 89 w 105"/>
                <a:gd name="T35" fmla="*/ 86 h 120"/>
                <a:gd name="T36" fmla="*/ 89 w 105"/>
                <a:gd name="T37" fmla="*/ 18 h 120"/>
                <a:gd name="T38" fmla="*/ 32 w 105"/>
                <a:gd name="T39" fmla="*/ 18 h 120"/>
                <a:gd name="T40" fmla="*/ 32 w 105"/>
                <a:gd name="T41" fmla="*/ 11 h 120"/>
                <a:gd name="T42" fmla="*/ 96 w 105"/>
                <a:gd name="T43" fmla="*/ 11 h 120"/>
                <a:gd name="T44" fmla="*/ 96 w 105"/>
                <a:gd name="T45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20">
                  <a:moveTo>
                    <a:pt x="105" y="0"/>
                  </a:moveTo>
                  <a:lnTo>
                    <a:pt x="23" y="0"/>
                  </a:lnTo>
                  <a:lnTo>
                    <a:pt x="23" y="18"/>
                  </a:lnTo>
                  <a:lnTo>
                    <a:pt x="0" y="18"/>
                  </a:lnTo>
                  <a:lnTo>
                    <a:pt x="0" y="120"/>
                  </a:lnTo>
                  <a:lnTo>
                    <a:pt x="89" y="120"/>
                  </a:lnTo>
                  <a:lnTo>
                    <a:pt x="89" y="97"/>
                  </a:lnTo>
                  <a:lnTo>
                    <a:pt x="105" y="97"/>
                  </a:lnTo>
                  <a:lnTo>
                    <a:pt x="105" y="0"/>
                  </a:lnTo>
                  <a:close/>
                  <a:moveTo>
                    <a:pt x="78" y="109"/>
                  </a:moveTo>
                  <a:lnTo>
                    <a:pt x="11" y="109"/>
                  </a:lnTo>
                  <a:lnTo>
                    <a:pt x="11" y="29"/>
                  </a:lnTo>
                  <a:lnTo>
                    <a:pt x="23" y="29"/>
                  </a:lnTo>
                  <a:lnTo>
                    <a:pt x="78" y="29"/>
                  </a:lnTo>
                  <a:lnTo>
                    <a:pt x="78" y="97"/>
                  </a:lnTo>
                  <a:lnTo>
                    <a:pt x="78" y="109"/>
                  </a:lnTo>
                  <a:close/>
                  <a:moveTo>
                    <a:pt x="96" y="86"/>
                  </a:moveTo>
                  <a:lnTo>
                    <a:pt x="89" y="86"/>
                  </a:lnTo>
                  <a:lnTo>
                    <a:pt x="89" y="18"/>
                  </a:lnTo>
                  <a:lnTo>
                    <a:pt x="32" y="18"/>
                  </a:lnTo>
                  <a:lnTo>
                    <a:pt x="32" y="11"/>
                  </a:lnTo>
                  <a:lnTo>
                    <a:pt x="96" y="11"/>
                  </a:lnTo>
                  <a:lnTo>
                    <a:pt x="96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</p:grpSp>
      <p:sp>
        <p:nvSpPr>
          <p:cNvPr id="15390" name="Text Box 30"/>
          <p:cNvSpPr txBox="1">
            <a:spLocks noChangeArrowheads="1"/>
          </p:cNvSpPr>
          <p:nvPr/>
        </p:nvSpPr>
        <p:spPr bwMode="auto">
          <a:xfrm>
            <a:off x="1116014" y="2828530"/>
            <a:ext cx="100219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HERE</a:t>
            </a:r>
          </a:p>
        </p:txBody>
      </p:sp>
      <p:sp>
        <p:nvSpPr>
          <p:cNvPr id="15391" name="Text Box 31"/>
          <p:cNvSpPr txBox="1">
            <a:spLocks noChangeArrowheads="1"/>
          </p:cNvSpPr>
          <p:nvPr/>
        </p:nvSpPr>
        <p:spPr bwMode="auto">
          <a:xfrm>
            <a:off x="3001964" y="2828530"/>
            <a:ext cx="100219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HERE</a:t>
            </a:r>
          </a:p>
        </p:txBody>
      </p:sp>
      <p:sp>
        <p:nvSpPr>
          <p:cNvPr id="15392" name="Text Box 32"/>
          <p:cNvSpPr txBox="1">
            <a:spLocks noChangeArrowheads="1"/>
          </p:cNvSpPr>
          <p:nvPr/>
        </p:nvSpPr>
        <p:spPr bwMode="auto">
          <a:xfrm>
            <a:off x="4837114" y="2828530"/>
            <a:ext cx="100219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HERE</a:t>
            </a:r>
          </a:p>
        </p:txBody>
      </p:sp>
      <p:sp>
        <p:nvSpPr>
          <p:cNvPr id="15393" name="Text Box 33"/>
          <p:cNvSpPr txBox="1">
            <a:spLocks noChangeArrowheads="1"/>
          </p:cNvSpPr>
          <p:nvPr/>
        </p:nvSpPr>
        <p:spPr bwMode="auto">
          <a:xfrm>
            <a:off x="6742114" y="2828530"/>
            <a:ext cx="100219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HERE</a:t>
            </a:r>
          </a:p>
        </p:txBody>
      </p:sp>
      <p:sp>
        <p:nvSpPr>
          <p:cNvPr id="15394" name="Rectangle 34"/>
          <p:cNvSpPr>
            <a:spLocks noChangeArrowheads="1"/>
          </p:cNvSpPr>
          <p:nvPr/>
        </p:nvSpPr>
        <p:spPr bwMode="auto">
          <a:xfrm>
            <a:off x="971551" y="1785221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95" name="Rectangle 35"/>
          <p:cNvSpPr>
            <a:spLocks noChangeArrowheads="1"/>
          </p:cNvSpPr>
          <p:nvPr/>
        </p:nvSpPr>
        <p:spPr bwMode="auto">
          <a:xfrm>
            <a:off x="4651376" y="1785221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96" name="Rectangle 36"/>
          <p:cNvSpPr>
            <a:spLocks noChangeArrowheads="1"/>
          </p:cNvSpPr>
          <p:nvPr/>
        </p:nvSpPr>
        <p:spPr bwMode="auto">
          <a:xfrm>
            <a:off x="2886076" y="3331923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97" name="Rectangle 37"/>
          <p:cNvSpPr>
            <a:spLocks noChangeArrowheads="1"/>
          </p:cNvSpPr>
          <p:nvPr/>
        </p:nvSpPr>
        <p:spPr bwMode="auto">
          <a:xfrm>
            <a:off x="6565901" y="3331923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98" name="Text Box 38"/>
          <p:cNvSpPr txBox="1">
            <a:spLocks noChangeArrowheads="1"/>
          </p:cNvSpPr>
          <p:nvPr/>
        </p:nvSpPr>
        <p:spPr bwMode="auto">
          <a:xfrm>
            <a:off x="1358901" y="3376387"/>
            <a:ext cx="6190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</a:p>
        </p:txBody>
      </p:sp>
      <p:sp>
        <p:nvSpPr>
          <p:cNvPr id="15399" name="Text Box 39"/>
          <p:cNvSpPr txBox="1">
            <a:spLocks noChangeArrowheads="1"/>
          </p:cNvSpPr>
          <p:nvPr/>
        </p:nvSpPr>
        <p:spPr bwMode="auto">
          <a:xfrm>
            <a:off x="5059363" y="3376387"/>
            <a:ext cx="69762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</a:p>
        </p:txBody>
      </p:sp>
      <p:sp>
        <p:nvSpPr>
          <p:cNvPr id="15400" name="Text Box 40"/>
          <p:cNvSpPr txBox="1">
            <a:spLocks noChangeArrowheads="1"/>
          </p:cNvSpPr>
          <p:nvPr/>
        </p:nvSpPr>
        <p:spPr bwMode="auto">
          <a:xfrm>
            <a:off x="3262313" y="1842388"/>
            <a:ext cx="69762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</a:p>
        </p:txBody>
      </p:sp>
      <p:sp>
        <p:nvSpPr>
          <p:cNvPr id="15401" name="Text Box 41"/>
          <p:cNvSpPr txBox="1">
            <a:spLocks noChangeArrowheads="1"/>
          </p:cNvSpPr>
          <p:nvPr/>
        </p:nvSpPr>
        <p:spPr bwMode="auto">
          <a:xfrm>
            <a:off x="6962776" y="1842388"/>
            <a:ext cx="70564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accent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</a:p>
        </p:txBody>
      </p:sp>
      <p:sp>
        <p:nvSpPr>
          <p:cNvPr id="36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38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Oval 4"/>
          <p:cNvSpPr>
            <a:spLocks noChangeArrowheads="1"/>
          </p:cNvSpPr>
          <p:nvPr/>
        </p:nvSpPr>
        <p:spPr bwMode="auto">
          <a:xfrm>
            <a:off x="923925" y="1498126"/>
            <a:ext cx="466725" cy="4700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85" name="Oval 5"/>
          <p:cNvSpPr>
            <a:spLocks noChangeArrowheads="1"/>
          </p:cNvSpPr>
          <p:nvPr/>
        </p:nvSpPr>
        <p:spPr bwMode="auto">
          <a:xfrm>
            <a:off x="923925" y="2342937"/>
            <a:ext cx="466725" cy="4684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86" name="Oval 6"/>
          <p:cNvSpPr>
            <a:spLocks noChangeArrowheads="1"/>
          </p:cNvSpPr>
          <p:nvPr/>
        </p:nvSpPr>
        <p:spPr bwMode="auto">
          <a:xfrm>
            <a:off x="923925" y="3184571"/>
            <a:ext cx="466725" cy="46845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87" name="Oval 7"/>
          <p:cNvSpPr>
            <a:spLocks noChangeArrowheads="1"/>
          </p:cNvSpPr>
          <p:nvPr/>
        </p:nvSpPr>
        <p:spPr bwMode="auto">
          <a:xfrm>
            <a:off x="923925" y="4026206"/>
            <a:ext cx="466725" cy="46845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88" name="Oval 8"/>
          <p:cNvSpPr>
            <a:spLocks noChangeArrowheads="1"/>
          </p:cNvSpPr>
          <p:nvPr/>
        </p:nvSpPr>
        <p:spPr bwMode="auto">
          <a:xfrm>
            <a:off x="4813301" y="1498126"/>
            <a:ext cx="466725" cy="4700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89" name="Oval 9"/>
          <p:cNvSpPr>
            <a:spLocks noChangeArrowheads="1"/>
          </p:cNvSpPr>
          <p:nvPr/>
        </p:nvSpPr>
        <p:spPr bwMode="auto">
          <a:xfrm>
            <a:off x="4813301" y="2342937"/>
            <a:ext cx="466725" cy="4684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90" name="Oval 10"/>
          <p:cNvSpPr>
            <a:spLocks noChangeArrowheads="1"/>
          </p:cNvSpPr>
          <p:nvPr/>
        </p:nvSpPr>
        <p:spPr bwMode="auto">
          <a:xfrm>
            <a:off x="4813301" y="3184571"/>
            <a:ext cx="466725" cy="46845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91" name="Oval 11"/>
          <p:cNvSpPr>
            <a:spLocks noChangeArrowheads="1"/>
          </p:cNvSpPr>
          <p:nvPr/>
        </p:nvSpPr>
        <p:spPr bwMode="auto">
          <a:xfrm>
            <a:off x="4813301" y="4026206"/>
            <a:ext cx="466725" cy="46845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0492" name="Group 12"/>
          <p:cNvGrpSpPr/>
          <p:nvPr/>
        </p:nvGrpSpPr>
        <p:grpSpPr bwMode="auto">
          <a:xfrm>
            <a:off x="1065213" y="1610873"/>
            <a:ext cx="190500" cy="242963"/>
            <a:chOff x="0" y="0"/>
            <a:chExt cx="120" cy="153"/>
          </a:xfrm>
          <a:solidFill>
            <a:srgbClr val="F8F8F8"/>
          </a:solidFill>
        </p:grpSpPr>
        <p:sp>
          <p:nvSpPr>
            <p:cNvPr id="20493" name="Freeform 13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94" name="Freeform 14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495" name="Group 15"/>
          <p:cNvGrpSpPr/>
          <p:nvPr/>
        </p:nvGrpSpPr>
        <p:grpSpPr bwMode="auto">
          <a:xfrm>
            <a:off x="4926014" y="2466800"/>
            <a:ext cx="238125" cy="231847"/>
            <a:chOff x="0" y="0"/>
            <a:chExt cx="150" cy="146"/>
          </a:xfrm>
          <a:solidFill>
            <a:srgbClr val="F8F8F8"/>
          </a:solidFill>
        </p:grpSpPr>
        <p:sp>
          <p:nvSpPr>
            <p:cNvPr id="20496" name="Freeform 16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97" name="Freeform 17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498" name="Freeform 18"/>
          <p:cNvSpPr/>
          <p:nvPr/>
        </p:nvSpPr>
        <p:spPr bwMode="auto">
          <a:xfrm>
            <a:off x="4968876" y="1637870"/>
            <a:ext cx="155575" cy="188970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99" name="Freeform 19"/>
          <p:cNvSpPr>
            <a:spLocks noEditPoints="1"/>
          </p:cNvSpPr>
          <p:nvPr/>
        </p:nvSpPr>
        <p:spPr bwMode="auto">
          <a:xfrm>
            <a:off x="1042988" y="2457272"/>
            <a:ext cx="200025" cy="235023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500" name="Freeform 20"/>
          <p:cNvSpPr>
            <a:spLocks noEditPoints="1"/>
          </p:cNvSpPr>
          <p:nvPr/>
        </p:nvSpPr>
        <p:spPr bwMode="auto">
          <a:xfrm>
            <a:off x="1087439" y="3340195"/>
            <a:ext cx="168275" cy="187383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501" name="Freeform 21"/>
          <p:cNvSpPr>
            <a:spLocks noEditPoints="1"/>
          </p:cNvSpPr>
          <p:nvPr/>
        </p:nvSpPr>
        <p:spPr bwMode="auto">
          <a:xfrm>
            <a:off x="4972050" y="4153246"/>
            <a:ext cx="152400" cy="217554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502" name="Freeform 22"/>
          <p:cNvSpPr>
            <a:spLocks noEditPoints="1"/>
          </p:cNvSpPr>
          <p:nvPr/>
        </p:nvSpPr>
        <p:spPr bwMode="auto">
          <a:xfrm>
            <a:off x="4930775" y="3317963"/>
            <a:ext cx="230188" cy="236610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503" name="Freeform 23"/>
          <p:cNvSpPr>
            <a:spLocks noEditPoints="1"/>
          </p:cNvSpPr>
          <p:nvPr/>
        </p:nvSpPr>
        <p:spPr bwMode="auto">
          <a:xfrm>
            <a:off x="1042988" y="4146893"/>
            <a:ext cx="228600" cy="228671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504" name="Rectangle 24"/>
          <p:cNvSpPr>
            <a:spLocks noChangeArrowheads="1"/>
          </p:cNvSpPr>
          <p:nvPr/>
        </p:nvSpPr>
        <p:spPr bwMode="auto">
          <a:xfrm>
            <a:off x="1501775" y="1499714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05" name="Rectangle 25"/>
          <p:cNvSpPr>
            <a:spLocks noChangeArrowheads="1"/>
          </p:cNvSpPr>
          <p:nvPr/>
        </p:nvSpPr>
        <p:spPr bwMode="auto">
          <a:xfrm>
            <a:off x="1501775" y="2350876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06" name="Rectangle 26"/>
          <p:cNvSpPr>
            <a:spLocks noChangeArrowheads="1"/>
          </p:cNvSpPr>
          <p:nvPr/>
        </p:nvSpPr>
        <p:spPr bwMode="auto">
          <a:xfrm>
            <a:off x="1501775" y="3182983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07" name="Rectangle 27"/>
          <p:cNvSpPr>
            <a:spLocks noChangeArrowheads="1"/>
          </p:cNvSpPr>
          <p:nvPr/>
        </p:nvSpPr>
        <p:spPr bwMode="auto">
          <a:xfrm>
            <a:off x="1501775" y="4040498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08" name="Rectangle 28"/>
          <p:cNvSpPr>
            <a:spLocks noChangeArrowheads="1"/>
          </p:cNvSpPr>
          <p:nvPr/>
        </p:nvSpPr>
        <p:spPr bwMode="auto">
          <a:xfrm>
            <a:off x="5389564" y="1499714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09" name="Rectangle 29"/>
          <p:cNvSpPr>
            <a:spLocks noChangeArrowheads="1"/>
          </p:cNvSpPr>
          <p:nvPr/>
        </p:nvSpPr>
        <p:spPr bwMode="auto">
          <a:xfrm>
            <a:off x="5389564" y="2350876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10" name="Rectangle 30"/>
          <p:cNvSpPr>
            <a:spLocks noChangeArrowheads="1"/>
          </p:cNvSpPr>
          <p:nvPr/>
        </p:nvSpPr>
        <p:spPr bwMode="auto">
          <a:xfrm>
            <a:off x="5389564" y="3182983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11" name="Rectangle 31"/>
          <p:cNvSpPr>
            <a:spLocks noChangeArrowheads="1"/>
          </p:cNvSpPr>
          <p:nvPr/>
        </p:nvSpPr>
        <p:spPr bwMode="auto">
          <a:xfrm>
            <a:off x="5389564" y="4040498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35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57" name="Freeform 21"/>
          <p:cNvSpPr/>
          <p:nvPr/>
        </p:nvSpPr>
        <p:spPr bwMode="auto">
          <a:xfrm>
            <a:off x="5154613" y="3231559"/>
            <a:ext cx="914400" cy="539917"/>
          </a:xfrm>
          <a:custGeom>
            <a:avLst/>
            <a:gdLst>
              <a:gd name="T0" fmla="*/ 0 w 576"/>
              <a:gd name="T1" fmla="*/ 340 h 340"/>
              <a:gd name="T2" fmla="*/ 576 w 576"/>
              <a:gd name="T3" fmla="*/ 340 h 340"/>
              <a:gd name="T4" fmla="*/ 576 w 576"/>
              <a:gd name="T5" fmla="*/ 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340">
                <a:moveTo>
                  <a:pt x="0" y="340"/>
                </a:moveTo>
                <a:lnTo>
                  <a:pt x="576" y="340"/>
                </a:lnTo>
                <a:lnTo>
                  <a:pt x="576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8" name="Line 22"/>
          <p:cNvSpPr>
            <a:spLocks noChangeShapeType="1"/>
          </p:cNvSpPr>
          <p:nvPr/>
        </p:nvSpPr>
        <p:spPr bwMode="auto">
          <a:xfrm>
            <a:off x="5154613" y="1603870"/>
            <a:ext cx="914400" cy="0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9" name="Freeform 23"/>
          <p:cNvSpPr/>
          <p:nvPr/>
        </p:nvSpPr>
        <p:spPr bwMode="auto">
          <a:xfrm>
            <a:off x="5154613" y="2070739"/>
            <a:ext cx="914400" cy="346182"/>
          </a:xfrm>
          <a:custGeom>
            <a:avLst/>
            <a:gdLst>
              <a:gd name="T0" fmla="*/ 0 w 576"/>
              <a:gd name="T1" fmla="*/ 0 h 218"/>
              <a:gd name="T2" fmla="*/ 576 w 576"/>
              <a:gd name="T3" fmla="*/ 0 h 218"/>
              <a:gd name="T4" fmla="*/ 576 w 576"/>
              <a:gd name="T5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218">
                <a:moveTo>
                  <a:pt x="0" y="0"/>
                </a:moveTo>
                <a:lnTo>
                  <a:pt x="576" y="0"/>
                </a:lnTo>
                <a:lnTo>
                  <a:pt x="576" y="218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9960" name="Group 24"/>
          <p:cNvGrpSpPr/>
          <p:nvPr/>
        </p:nvGrpSpPr>
        <p:grpSpPr bwMode="auto">
          <a:xfrm>
            <a:off x="4572001" y="1240220"/>
            <a:ext cx="676275" cy="3395123"/>
            <a:chOff x="0" y="0"/>
            <a:chExt cx="426" cy="2138"/>
          </a:xfrm>
        </p:grpSpPr>
        <p:grpSp>
          <p:nvGrpSpPr>
            <p:cNvPr id="39961" name="Group 25"/>
            <p:cNvGrpSpPr/>
            <p:nvPr/>
          </p:nvGrpSpPr>
          <p:grpSpPr bwMode="auto">
            <a:xfrm>
              <a:off x="0" y="0"/>
              <a:ext cx="426" cy="1653"/>
              <a:chOff x="0" y="0"/>
              <a:chExt cx="426" cy="1653"/>
            </a:xfrm>
          </p:grpSpPr>
          <p:sp>
            <p:nvSpPr>
              <p:cNvPr id="39962" name="Rectangle 26"/>
              <p:cNvSpPr>
                <a:spLocks noChangeArrowheads="1"/>
              </p:cNvSpPr>
              <p:nvPr/>
            </p:nvSpPr>
            <p:spPr bwMode="auto">
              <a:xfrm>
                <a:off x="60" y="59"/>
                <a:ext cx="307" cy="1535"/>
              </a:xfrm>
              <a:prstGeom prst="rect">
                <a:avLst/>
              </a:prstGeom>
              <a:noFill/>
              <a:ln w="6350" cmpd="sng">
                <a:solidFill>
                  <a:schemeClr val="bg1">
                    <a:lumMod val="50000"/>
                  </a:schemeClr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3" name="Freeform 27"/>
              <p:cNvSpPr/>
              <p:nvPr/>
            </p:nvSpPr>
            <p:spPr bwMode="auto">
              <a:xfrm>
                <a:off x="60" y="59"/>
                <a:ext cx="307" cy="1535"/>
              </a:xfrm>
              <a:custGeom>
                <a:avLst/>
                <a:gdLst>
                  <a:gd name="T0" fmla="*/ 307 w 307"/>
                  <a:gd name="T1" fmla="*/ 0 h 1535"/>
                  <a:gd name="T2" fmla="*/ 0 w 307"/>
                  <a:gd name="T3" fmla="*/ 217 h 1535"/>
                  <a:gd name="T4" fmla="*/ 143 w 307"/>
                  <a:gd name="T5" fmla="*/ 321 h 1535"/>
                  <a:gd name="T6" fmla="*/ 307 w 307"/>
                  <a:gd name="T7" fmla="*/ 464 h 1535"/>
                  <a:gd name="T8" fmla="*/ 143 w 307"/>
                  <a:gd name="T9" fmla="*/ 631 h 1535"/>
                  <a:gd name="T10" fmla="*/ 0 w 307"/>
                  <a:gd name="T11" fmla="*/ 853 h 1535"/>
                  <a:gd name="T12" fmla="*/ 111 w 307"/>
                  <a:gd name="T13" fmla="*/ 1058 h 1535"/>
                  <a:gd name="T14" fmla="*/ 307 w 307"/>
                  <a:gd name="T15" fmla="*/ 957 h 1535"/>
                  <a:gd name="T16" fmla="*/ 126 w 307"/>
                  <a:gd name="T17" fmla="*/ 1269 h 1535"/>
                  <a:gd name="T18" fmla="*/ 307 w 307"/>
                  <a:gd name="T19" fmla="*/ 1535 h 1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7" h="1535">
                    <a:moveTo>
                      <a:pt x="307" y="0"/>
                    </a:moveTo>
                    <a:lnTo>
                      <a:pt x="0" y="217"/>
                    </a:lnTo>
                    <a:lnTo>
                      <a:pt x="143" y="321"/>
                    </a:lnTo>
                    <a:lnTo>
                      <a:pt x="307" y="464"/>
                    </a:lnTo>
                    <a:lnTo>
                      <a:pt x="143" y="631"/>
                    </a:lnTo>
                    <a:lnTo>
                      <a:pt x="0" y="853"/>
                    </a:lnTo>
                    <a:lnTo>
                      <a:pt x="111" y="1058"/>
                    </a:lnTo>
                    <a:lnTo>
                      <a:pt x="307" y="957"/>
                    </a:lnTo>
                    <a:lnTo>
                      <a:pt x="126" y="1269"/>
                    </a:lnTo>
                    <a:lnTo>
                      <a:pt x="307" y="1535"/>
                    </a:lnTo>
                  </a:path>
                </a:pathLst>
              </a:custGeom>
              <a:noFill/>
              <a:ln w="6350" cap="flat" cmpd="sng">
                <a:solidFill>
                  <a:schemeClr val="bg1">
                    <a:lumMod val="50000"/>
                  </a:schemeClr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4" name="Freeform 28"/>
              <p:cNvSpPr/>
              <p:nvPr/>
            </p:nvSpPr>
            <p:spPr bwMode="auto">
              <a:xfrm>
                <a:off x="60" y="1328"/>
                <a:ext cx="307" cy="266"/>
              </a:xfrm>
              <a:custGeom>
                <a:avLst/>
                <a:gdLst>
                  <a:gd name="T0" fmla="*/ 0 w 307"/>
                  <a:gd name="T1" fmla="*/ 266 h 266"/>
                  <a:gd name="T2" fmla="*/ 126 w 307"/>
                  <a:gd name="T3" fmla="*/ 0 h 266"/>
                  <a:gd name="T4" fmla="*/ 307 w 307"/>
                  <a:gd name="T5" fmla="*/ 64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7" h="266">
                    <a:moveTo>
                      <a:pt x="0" y="266"/>
                    </a:moveTo>
                    <a:lnTo>
                      <a:pt x="126" y="0"/>
                    </a:lnTo>
                    <a:lnTo>
                      <a:pt x="307" y="64"/>
                    </a:lnTo>
                  </a:path>
                </a:pathLst>
              </a:custGeom>
              <a:noFill/>
              <a:ln w="6350" cap="flat" cmpd="sng">
                <a:solidFill>
                  <a:schemeClr val="bg1">
                    <a:lumMod val="50000"/>
                  </a:schemeClr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5" name="Freeform 29"/>
              <p:cNvSpPr/>
              <p:nvPr/>
            </p:nvSpPr>
            <p:spPr bwMode="auto">
              <a:xfrm>
                <a:off x="60" y="229"/>
                <a:ext cx="307" cy="683"/>
              </a:xfrm>
              <a:custGeom>
                <a:avLst/>
                <a:gdLst>
                  <a:gd name="T0" fmla="*/ 0 w 307"/>
                  <a:gd name="T1" fmla="*/ 683 h 683"/>
                  <a:gd name="T2" fmla="*/ 307 w 307"/>
                  <a:gd name="T3" fmla="*/ 553 h 683"/>
                  <a:gd name="T4" fmla="*/ 143 w 307"/>
                  <a:gd name="T5" fmla="*/ 461 h 683"/>
                  <a:gd name="T6" fmla="*/ 0 w 307"/>
                  <a:gd name="T7" fmla="*/ 345 h 683"/>
                  <a:gd name="T8" fmla="*/ 143 w 307"/>
                  <a:gd name="T9" fmla="*/ 151 h 683"/>
                  <a:gd name="T10" fmla="*/ 307 w 307"/>
                  <a:gd name="T11" fmla="*/ 0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7" h="683">
                    <a:moveTo>
                      <a:pt x="0" y="683"/>
                    </a:moveTo>
                    <a:lnTo>
                      <a:pt x="307" y="553"/>
                    </a:lnTo>
                    <a:lnTo>
                      <a:pt x="143" y="461"/>
                    </a:lnTo>
                    <a:lnTo>
                      <a:pt x="0" y="345"/>
                    </a:lnTo>
                    <a:lnTo>
                      <a:pt x="143" y="151"/>
                    </a:lnTo>
                    <a:lnTo>
                      <a:pt x="307" y="0"/>
                    </a:lnTo>
                  </a:path>
                </a:pathLst>
              </a:custGeom>
              <a:noFill/>
              <a:ln w="6350" cap="flat" cmpd="sng">
                <a:solidFill>
                  <a:schemeClr val="bg1">
                    <a:lumMod val="50000"/>
                  </a:schemeClr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6" name="Oval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9" cy="11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7" name="Oval 31"/>
              <p:cNvSpPr>
                <a:spLocks noChangeArrowheads="1"/>
              </p:cNvSpPr>
              <p:nvPr/>
            </p:nvSpPr>
            <p:spPr bwMode="auto">
              <a:xfrm>
                <a:off x="143" y="322"/>
                <a:ext cx="119" cy="11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6"/>
                  </a:solidFill>
                </a:endParaRPr>
              </a:p>
            </p:txBody>
          </p:sp>
          <p:sp>
            <p:nvSpPr>
              <p:cNvPr id="39968" name="Oval 32"/>
              <p:cNvSpPr>
                <a:spLocks noChangeArrowheads="1"/>
              </p:cNvSpPr>
              <p:nvPr/>
            </p:nvSpPr>
            <p:spPr bwMode="auto">
              <a:xfrm>
                <a:off x="143" y="631"/>
                <a:ext cx="119" cy="11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9" name="Oval 33"/>
              <p:cNvSpPr>
                <a:spLocks noChangeArrowheads="1"/>
              </p:cNvSpPr>
              <p:nvPr/>
            </p:nvSpPr>
            <p:spPr bwMode="auto">
              <a:xfrm>
                <a:off x="0" y="853"/>
                <a:ext cx="119" cy="1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6"/>
                  </a:solidFill>
                </a:endParaRPr>
              </a:p>
            </p:txBody>
          </p:sp>
          <p:sp>
            <p:nvSpPr>
              <p:cNvPr id="39970" name="Oval 34"/>
              <p:cNvSpPr>
                <a:spLocks noChangeArrowheads="1"/>
              </p:cNvSpPr>
              <p:nvPr/>
            </p:nvSpPr>
            <p:spPr bwMode="auto">
              <a:xfrm>
                <a:off x="112" y="1060"/>
                <a:ext cx="117" cy="11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1" name="Oval 35"/>
              <p:cNvSpPr>
                <a:spLocks noChangeArrowheads="1"/>
              </p:cNvSpPr>
              <p:nvPr/>
            </p:nvSpPr>
            <p:spPr bwMode="auto">
              <a:xfrm>
                <a:off x="310" y="464"/>
                <a:ext cx="116" cy="11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2" name="Oval 36"/>
              <p:cNvSpPr>
                <a:spLocks noChangeArrowheads="1"/>
              </p:cNvSpPr>
              <p:nvPr/>
            </p:nvSpPr>
            <p:spPr bwMode="auto">
              <a:xfrm>
                <a:off x="310" y="958"/>
                <a:ext cx="116" cy="11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3" name="Oval 37"/>
              <p:cNvSpPr>
                <a:spLocks noChangeArrowheads="1"/>
              </p:cNvSpPr>
              <p:nvPr/>
            </p:nvSpPr>
            <p:spPr bwMode="auto">
              <a:xfrm>
                <a:off x="129" y="1269"/>
                <a:ext cx="116" cy="1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4" name="Oval 38"/>
              <p:cNvSpPr>
                <a:spLocks noChangeArrowheads="1"/>
              </p:cNvSpPr>
              <p:nvPr/>
            </p:nvSpPr>
            <p:spPr bwMode="auto">
              <a:xfrm>
                <a:off x="310" y="0"/>
                <a:ext cx="116" cy="11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5" name="Oval 39"/>
              <p:cNvSpPr>
                <a:spLocks noChangeArrowheads="1"/>
              </p:cNvSpPr>
              <p:nvPr/>
            </p:nvSpPr>
            <p:spPr bwMode="auto">
              <a:xfrm>
                <a:off x="173" y="18"/>
                <a:ext cx="82" cy="8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6"/>
                  </a:solidFill>
                </a:endParaRPr>
              </a:p>
            </p:txBody>
          </p:sp>
          <p:sp>
            <p:nvSpPr>
              <p:cNvPr id="39976" name="Oval 40"/>
              <p:cNvSpPr>
                <a:spLocks noChangeArrowheads="1"/>
              </p:cNvSpPr>
              <p:nvPr/>
            </p:nvSpPr>
            <p:spPr bwMode="auto">
              <a:xfrm>
                <a:off x="0" y="1535"/>
                <a:ext cx="119" cy="1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6"/>
                  </a:solidFill>
                </a:endParaRPr>
              </a:p>
            </p:txBody>
          </p:sp>
          <p:sp>
            <p:nvSpPr>
              <p:cNvPr id="39977" name="Oval 41"/>
              <p:cNvSpPr>
                <a:spLocks noChangeArrowheads="1"/>
              </p:cNvSpPr>
              <p:nvPr/>
            </p:nvSpPr>
            <p:spPr bwMode="auto">
              <a:xfrm>
                <a:off x="310" y="1535"/>
                <a:ext cx="116" cy="11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8" name="Oval 42"/>
              <p:cNvSpPr>
                <a:spLocks noChangeArrowheads="1"/>
              </p:cNvSpPr>
              <p:nvPr/>
            </p:nvSpPr>
            <p:spPr bwMode="auto">
              <a:xfrm>
                <a:off x="173" y="1553"/>
                <a:ext cx="82" cy="8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9" name="Oval 43"/>
              <p:cNvSpPr>
                <a:spLocks noChangeArrowheads="1"/>
              </p:cNvSpPr>
              <p:nvPr/>
            </p:nvSpPr>
            <p:spPr bwMode="auto">
              <a:xfrm>
                <a:off x="18" y="235"/>
                <a:ext cx="83" cy="8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6"/>
                  </a:solidFill>
                </a:endParaRPr>
              </a:p>
            </p:txBody>
          </p:sp>
          <p:sp>
            <p:nvSpPr>
              <p:cNvPr id="39980" name="Oval 44"/>
              <p:cNvSpPr>
                <a:spLocks noChangeArrowheads="1"/>
              </p:cNvSpPr>
              <p:nvPr/>
            </p:nvSpPr>
            <p:spPr bwMode="auto">
              <a:xfrm>
                <a:off x="18" y="533"/>
                <a:ext cx="83" cy="8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81" name="Oval 45"/>
              <p:cNvSpPr>
                <a:spLocks noChangeArrowheads="1"/>
              </p:cNvSpPr>
              <p:nvPr/>
            </p:nvSpPr>
            <p:spPr bwMode="auto">
              <a:xfrm>
                <a:off x="18" y="1181"/>
                <a:ext cx="83" cy="8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82" name="Oval 46"/>
              <p:cNvSpPr>
                <a:spLocks noChangeArrowheads="1"/>
              </p:cNvSpPr>
              <p:nvPr/>
            </p:nvSpPr>
            <p:spPr bwMode="auto">
              <a:xfrm>
                <a:off x="328" y="188"/>
                <a:ext cx="80" cy="8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83" name="Oval 47"/>
              <p:cNvSpPr>
                <a:spLocks noChangeArrowheads="1"/>
              </p:cNvSpPr>
              <p:nvPr/>
            </p:nvSpPr>
            <p:spPr bwMode="auto">
              <a:xfrm>
                <a:off x="328" y="741"/>
                <a:ext cx="80" cy="8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6"/>
                  </a:solidFill>
                </a:endParaRPr>
              </a:p>
            </p:txBody>
          </p:sp>
          <p:sp>
            <p:nvSpPr>
              <p:cNvPr id="39984" name="Oval 48"/>
              <p:cNvSpPr>
                <a:spLocks noChangeArrowheads="1"/>
              </p:cNvSpPr>
              <p:nvPr/>
            </p:nvSpPr>
            <p:spPr bwMode="auto">
              <a:xfrm>
                <a:off x="328" y="1351"/>
                <a:ext cx="80" cy="82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985" name="Group 49"/>
            <p:cNvGrpSpPr/>
            <p:nvPr/>
          </p:nvGrpSpPr>
          <p:grpSpPr bwMode="auto">
            <a:xfrm>
              <a:off x="60" y="1719"/>
              <a:ext cx="307" cy="419"/>
              <a:chOff x="0" y="0"/>
              <a:chExt cx="307" cy="419"/>
            </a:xfrm>
          </p:grpSpPr>
          <p:sp>
            <p:nvSpPr>
              <p:cNvPr id="39986" name="Freeform 50"/>
              <p:cNvSpPr/>
              <p:nvPr/>
            </p:nvSpPr>
            <p:spPr bwMode="auto">
              <a:xfrm>
                <a:off x="105" y="284"/>
                <a:ext cx="99" cy="135"/>
              </a:xfrm>
              <a:custGeom>
                <a:avLst/>
                <a:gdLst>
                  <a:gd name="T0" fmla="*/ 0 w 60"/>
                  <a:gd name="T1" fmla="*/ 0 h 82"/>
                  <a:gd name="T2" fmla="*/ 30 w 60"/>
                  <a:gd name="T3" fmla="*/ 82 h 82"/>
                  <a:gd name="T4" fmla="*/ 60 w 60"/>
                  <a:gd name="T5" fmla="*/ 0 h 82"/>
                  <a:gd name="T6" fmla="*/ 30 w 60"/>
                  <a:gd name="T7" fmla="*/ 3 h 82"/>
                  <a:gd name="T8" fmla="*/ 0 w 60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82">
                    <a:moveTo>
                      <a:pt x="0" y="0"/>
                    </a:moveTo>
                    <a:cubicBezTo>
                      <a:pt x="30" y="82"/>
                      <a:pt x="30" y="82"/>
                      <a:pt x="30" y="82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0" y="2"/>
                      <a:pt x="40" y="3"/>
                      <a:pt x="30" y="3"/>
                    </a:cubicBezTo>
                    <a:cubicBezTo>
                      <a:pt x="20" y="3"/>
                      <a:pt x="10" y="2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87" name="Freeform 51"/>
              <p:cNvSpPr/>
              <p:nvPr/>
            </p:nvSpPr>
            <p:spPr bwMode="auto">
              <a:xfrm>
                <a:off x="0" y="0"/>
                <a:ext cx="307" cy="289"/>
              </a:xfrm>
              <a:custGeom>
                <a:avLst/>
                <a:gdLst>
                  <a:gd name="T0" fmla="*/ 0 w 187"/>
                  <a:gd name="T1" fmla="*/ 0 h 176"/>
                  <a:gd name="T2" fmla="*/ 64 w 187"/>
                  <a:gd name="T3" fmla="*/ 173 h 176"/>
                  <a:gd name="T4" fmla="*/ 94 w 187"/>
                  <a:gd name="T5" fmla="*/ 176 h 176"/>
                  <a:gd name="T6" fmla="*/ 124 w 187"/>
                  <a:gd name="T7" fmla="*/ 173 h 176"/>
                  <a:gd name="T8" fmla="*/ 187 w 187"/>
                  <a:gd name="T9" fmla="*/ 0 h 176"/>
                  <a:gd name="T10" fmla="*/ 0 w 187"/>
                  <a:gd name="T1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176">
                    <a:moveTo>
                      <a:pt x="0" y="0"/>
                    </a:moveTo>
                    <a:cubicBezTo>
                      <a:pt x="64" y="173"/>
                      <a:pt x="64" y="173"/>
                      <a:pt x="64" y="173"/>
                    </a:cubicBezTo>
                    <a:cubicBezTo>
                      <a:pt x="74" y="175"/>
                      <a:pt x="84" y="176"/>
                      <a:pt x="94" y="176"/>
                    </a:cubicBezTo>
                    <a:cubicBezTo>
                      <a:pt x="104" y="176"/>
                      <a:pt x="114" y="175"/>
                      <a:pt x="124" y="173"/>
                    </a:cubicBezTo>
                    <a:cubicBezTo>
                      <a:pt x="187" y="0"/>
                      <a:pt x="187" y="0"/>
                      <a:pt x="18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9988" name="Oval 52"/>
          <p:cNvSpPr>
            <a:spLocks noChangeArrowheads="1"/>
          </p:cNvSpPr>
          <p:nvPr/>
        </p:nvSpPr>
        <p:spPr bwMode="auto">
          <a:xfrm>
            <a:off x="684214" y="3761948"/>
            <a:ext cx="579437" cy="57961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89" name="Oval 53"/>
          <p:cNvSpPr>
            <a:spLocks noChangeArrowheads="1"/>
          </p:cNvSpPr>
          <p:nvPr/>
        </p:nvSpPr>
        <p:spPr bwMode="auto">
          <a:xfrm>
            <a:off x="1619250" y="3761948"/>
            <a:ext cx="579438" cy="5796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90" name="Oval 54"/>
          <p:cNvSpPr>
            <a:spLocks noChangeArrowheads="1"/>
          </p:cNvSpPr>
          <p:nvPr/>
        </p:nvSpPr>
        <p:spPr bwMode="auto">
          <a:xfrm>
            <a:off x="2552700" y="3761948"/>
            <a:ext cx="579438" cy="5796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9991" name="Group 55"/>
          <p:cNvGrpSpPr/>
          <p:nvPr/>
        </p:nvGrpSpPr>
        <p:grpSpPr bwMode="auto">
          <a:xfrm>
            <a:off x="2743201" y="3920747"/>
            <a:ext cx="201613" cy="255667"/>
            <a:chOff x="0" y="0"/>
            <a:chExt cx="127" cy="161"/>
          </a:xfrm>
        </p:grpSpPr>
        <p:sp>
          <p:nvSpPr>
            <p:cNvPr id="39992" name="Freeform 56"/>
            <p:cNvSpPr/>
            <p:nvPr/>
          </p:nvSpPr>
          <p:spPr bwMode="auto">
            <a:xfrm>
              <a:off x="0" y="0"/>
              <a:ext cx="127" cy="161"/>
            </a:xfrm>
            <a:custGeom>
              <a:avLst/>
              <a:gdLst>
                <a:gd name="T0" fmla="*/ 17 w 77"/>
                <a:gd name="T1" fmla="*/ 90 h 98"/>
                <a:gd name="T2" fmla="*/ 9 w 77"/>
                <a:gd name="T3" fmla="*/ 90 h 98"/>
                <a:gd name="T4" fmla="*/ 9 w 77"/>
                <a:gd name="T5" fmla="*/ 8 h 98"/>
                <a:gd name="T6" fmla="*/ 72 w 77"/>
                <a:gd name="T7" fmla="*/ 8 h 98"/>
                <a:gd name="T8" fmla="*/ 77 w 77"/>
                <a:gd name="T9" fmla="*/ 4 h 98"/>
                <a:gd name="T10" fmla="*/ 72 w 77"/>
                <a:gd name="T11" fmla="*/ 0 h 98"/>
                <a:gd name="T12" fmla="*/ 4 w 77"/>
                <a:gd name="T13" fmla="*/ 0 h 98"/>
                <a:gd name="T14" fmla="*/ 0 w 77"/>
                <a:gd name="T15" fmla="*/ 4 h 98"/>
                <a:gd name="T16" fmla="*/ 0 w 77"/>
                <a:gd name="T17" fmla="*/ 94 h 98"/>
                <a:gd name="T18" fmla="*/ 4 w 77"/>
                <a:gd name="T19" fmla="*/ 98 h 98"/>
                <a:gd name="T20" fmla="*/ 17 w 77"/>
                <a:gd name="T21" fmla="*/ 98 h 98"/>
                <a:gd name="T22" fmla="*/ 21 w 77"/>
                <a:gd name="T23" fmla="*/ 94 h 98"/>
                <a:gd name="T24" fmla="*/ 17 w 77"/>
                <a:gd name="T25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98">
                  <a:moveTo>
                    <a:pt x="17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5" y="8"/>
                    <a:pt x="77" y="6"/>
                    <a:pt x="77" y="4"/>
                  </a:cubicBezTo>
                  <a:cubicBezTo>
                    <a:pt x="77" y="1"/>
                    <a:pt x="75" y="0"/>
                    <a:pt x="7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7"/>
                    <a:pt x="2" y="98"/>
                    <a:pt x="4" y="98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9" y="98"/>
                    <a:pt x="21" y="97"/>
                    <a:pt x="21" y="94"/>
                  </a:cubicBezTo>
                  <a:cubicBezTo>
                    <a:pt x="21" y="92"/>
                    <a:pt x="19" y="90"/>
                    <a:pt x="17" y="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3" name="Freeform 57"/>
            <p:cNvSpPr/>
            <p:nvPr/>
          </p:nvSpPr>
          <p:spPr bwMode="auto">
            <a:xfrm>
              <a:off x="79" y="94"/>
              <a:ext cx="48" cy="67"/>
            </a:xfrm>
            <a:custGeom>
              <a:avLst/>
              <a:gdLst>
                <a:gd name="T0" fmla="*/ 24 w 29"/>
                <a:gd name="T1" fmla="*/ 0 h 41"/>
                <a:gd name="T2" fmla="*/ 20 w 29"/>
                <a:gd name="T3" fmla="*/ 5 h 41"/>
                <a:gd name="T4" fmla="*/ 20 w 29"/>
                <a:gd name="T5" fmla="*/ 33 h 41"/>
                <a:gd name="T6" fmla="*/ 4 w 29"/>
                <a:gd name="T7" fmla="*/ 33 h 41"/>
                <a:gd name="T8" fmla="*/ 0 w 29"/>
                <a:gd name="T9" fmla="*/ 37 h 41"/>
                <a:gd name="T10" fmla="*/ 4 w 29"/>
                <a:gd name="T11" fmla="*/ 41 h 41"/>
                <a:gd name="T12" fmla="*/ 24 w 29"/>
                <a:gd name="T13" fmla="*/ 41 h 41"/>
                <a:gd name="T14" fmla="*/ 27 w 29"/>
                <a:gd name="T15" fmla="*/ 40 h 41"/>
                <a:gd name="T16" fmla="*/ 29 w 29"/>
                <a:gd name="T17" fmla="*/ 37 h 41"/>
                <a:gd name="T18" fmla="*/ 29 w 29"/>
                <a:gd name="T19" fmla="*/ 5 h 41"/>
                <a:gd name="T20" fmla="*/ 24 w 29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1">
                  <a:moveTo>
                    <a:pt x="24" y="0"/>
                  </a:moveTo>
                  <a:cubicBezTo>
                    <a:pt x="22" y="0"/>
                    <a:pt x="20" y="2"/>
                    <a:pt x="20" y="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3"/>
                    <a:pt x="0" y="35"/>
                    <a:pt x="0" y="37"/>
                  </a:cubicBezTo>
                  <a:cubicBezTo>
                    <a:pt x="0" y="40"/>
                    <a:pt x="2" y="41"/>
                    <a:pt x="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6" y="41"/>
                    <a:pt x="27" y="41"/>
                    <a:pt x="27" y="40"/>
                  </a:cubicBezTo>
                  <a:cubicBezTo>
                    <a:pt x="28" y="39"/>
                    <a:pt x="29" y="38"/>
                    <a:pt x="29" y="3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2"/>
                    <a:pt x="27" y="0"/>
                    <a:pt x="2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4" name="Freeform 58"/>
            <p:cNvSpPr>
              <a:spLocks noEditPoints="1"/>
            </p:cNvSpPr>
            <p:nvPr/>
          </p:nvSpPr>
          <p:spPr bwMode="auto">
            <a:xfrm>
              <a:off x="45" y="33"/>
              <a:ext cx="78" cy="115"/>
            </a:xfrm>
            <a:custGeom>
              <a:avLst/>
              <a:gdLst>
                <a:gd name="T0" fmla="*/ 42 w 48"/>
                <a:gd name="T1" fmla="*/ 2 h 70"/>
                <a:gd name="T2" fmla="*/ 37 w 48"/>
                <a:gd name="T3" fmla="*/ 0 h 70"/>
                <a:gd name="T4" fmla="*/ 28 w 48"/>
                <a:gd name="T5" fmla="*/ 5 h 70"/>
                <a:gd name="T6" fmla="*/ 1 w 48"/>
                <a:gd name="T7" fmla="*/ 53 h 70"/>
                <a:gd name="T8" fmla="*/ 0 w 48"/>
                <a:gd name="T9" fmla="*/ 55 h 70"/>
                <a:gd name="T10" fmla="*/ 1 w 48"/>
                <a:gd name="T11" fmla="*/ 66 h 70"/>
                <a:gd name="T12" fmla="*/ 3 w 48"/>
                <a:gd name="T13" fmla="*/ 69 h 70"/>
                <a:gd name="T14" fmla="*/ 5 w 48"/>
                <a:gd name="T15" fmla="*/ 70 h 70"/>
                <a:gd name="T16" fmla="*/ 7 w 48"/>
                <a:gd name="T17" fmla="*/ 69 h 70"/>
                <a:gd name="T18" fmla="*/ 17 w 48"/>
                <a:gd name="T19" fmla="*/ 64 h 70"/>
                <a:gd name="T20" fmla="*/ 18 w 48"/>
                <a:gd name="T21" fmla="*/ 63 h 70"/>
                <a:gd name="T22" fmla="*/ 46 w 48"/>
                <a:gd name="T23" fmla="*/ 15 h 70"/>
                <a:gd name="T24" fmla="*/ 42 w 48"/>
                <a:gd name="T25" fmla="*/ 2 h 70"/>
                <a:gd name="T26" fmla="*/ 38 w 48"/>
                <a:gd name="T27" fmla="*/ 11 h 70"/>
                <a:gd name="T28" fmla="*/ 11 w 48"/>
                <a:gd name="T29" fmla="*/ 57 h 70"/>
                <a:gd name="T30" fmla="*/ 9 w 48"/>
                <a:gd name="T31" fmla="*/ 59 h 70"/>
                <a:gd name="T32" fmla="*/ 9 w 48"/>
                <a:gd name="T33" fmla="*/ 56 h 70"/>
                <a:gd name="T34" fmla="*/ 36 w 48"/>
                <a:gd name="T35" fmla="*/ 9 h 70"/>
                <a:gd name="T36" fmla="*/ 38 w 48"/>
                <a:gd name="T37" fmla="*/ 9 h 70"/>
                <a:gd name="T38" fmla="*/ 38 w 48"/>
                <a:gd name="T39" fmla="*/ 1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70">
                  <a:moveTo>
                    <a:pt x="42" y="2"/>
                  </a:moveTo>
                  <a:cubicBezTo>
                    <a:pt x="40" y="1"/>
                    <a:pt x="39" y="0"/>
                    <a:pt x="37" y="0"/>
                  </a:cubicBezTo>
                  <a:cubicBezTo>
                    <a:pt x="33" y="0"/>
                    <a:pt x="30" y="2"/>
                    <a:pt x="28" y="5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2" y="69"/>
                    <a:pt x="3" y="69"/>
                  </a:cubicBezTo>
                  <a:cubicBezTo>
                    <a:pt x="3" y="70"/>
                    <a:pt x="4" y="70"/>
                    <a:pt x="5" y="70"/>
                  </a:cubicBezTo>
                  <a:cubicBezTo>
                    <a:pt x="6" y="70"/>
                    <a:pt x="6" y="70"/>
                    <a:pt x="7" y="69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4"/>
                    <a:pt x="18" y="63"/>
                    <a:pt x="18" y="63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8" y="10"/>
                    <a:pt x="47" y="4"/>
                    <a:pt x="42" y="2"/>
                  </a:cubicBezTo>
                  <a:moveTo>
                    <a:pt x="38" y="11"/>
                  </a:moveTo>
                  <a:cubicBezTo>
                    <a:pt x="11" y="57"/>
                    <a:pt x="11" y="57"/>
                    <a:pt x="11" y="57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7" y="8"/>
                    <a:pt x="38" y="9"/>
                  </a:cubicBezTo>
                  <a:cubicBezTo>
                    <a:pt x="38" y="9"/>
                    <a:pt x="39" y="10"/>
                    <a:pt x="38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5" name="Freeform 59"/>
            <p:cNvSpPr/>
            <p:nvPr/>
          </p:nvSpPr>
          <p:spPr bwMode="auto">
            <a:xfrm>
              <a:off x="23" y="46"/>
              <a:ext cx="49" cy="13"/>
            </a:xfrm>
            <a:custGeom>
              <a:avLst/>
              <a:gdLst>
                <a:gd name="T0" fmla="*/ 30 w 30"/>
                <a:gd name="T1" fmla="*/ 4 h 8"/>
                <a:gd name="T2" fmla="*/ 26 w 30"/>
                <a:gd name="T3" fmla="*/ 0 h 8"/>
                <a:gd name="T4" fmla="*/ 4 w 30"/>
                <a:gd name="T5" fmla="*/ 0 h 8"/>
                <a:gd name="T6" fmla="*/ 0 w 30"/>
                <a:gd name="T7" fmla="*/ 4 h 8"/>
                <a:gd name="T8" fmla="*/ 4 w 30"/>
                <a:gd name="T9" fmla="*/ 8 h 8"/>
                <a:gd name="T10" fmla="*/ 26 w 30"/>
                <a:gd name="T11" fmla="*/ 8 h 8"/>
                <a:gd name="T12" fmla="*/ 30 w 30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30" y="4"/>
                  </a:moveTo>
                  <a:cubicBezTo>
                    <a:pt x="30" y="2"/>
                    <a:pt x="28" y="0"/>
                    <a:pt x="2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8" y="8"/>
                    <a:pt x="30" y="6"/>
                    <a:pt x="3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6" name="Freeform 60"/>
            <p:cNvSpPr/>
            <p:nvPr/>
          </p:nvSpPr>
          <p:spPr bwMode="auto">
            <a:xfrm>
              <a:off x="23" y="72"/>
              <a:ext cx="31" cy="15"/>
            </a:xfrm>
            <a:custGeom>
              <a:avLst/>
              <a:gdLst>
                <a:gd name="T0" fmla="*/ 4 w 19"/>
                <a:gd name="T1" fmla="*/ 0 h 9"/>
                <a:gd name="T2" fmla="*/ 0 w 19"/>
                <a:gd name="T3" fmla="*/ 5 h 9"/>
                <a:gd name="T4" fmla="*/ 4 w 19"/>
                <a:gd name="T5" fmla="*/ 9 h 9"/>
                <a:gd name="T6" fmla="*/ 15 w 19"/>
                <a:gd name="T7" fmla="*/ 9 h 9"/>
                <a:gd name="T8" fmla="*/ 19 w 19"/>
                <a:gd name="T9" fmla="*/ 5 h 9"/>
                <a:gd name="T10" fmla="*/ 15 w 19"/>
                <a:gd name="T11" fmla="*/ 0 h 9"/>
                <a:gd name="T12" fmla="*/ 4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7" y="9"/>
                    <a:pt x="19" y="7"/>
                    <a:pt x="19" y="5"/>
                  </a:cubicBezTo>
                  <a:cubicBezTo>
                    <a:pt x="19" y="2"/>
                    <a:pt x="17" y="0"/>
                    <a:pt x="1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997" name="Group 61"/>
          <p:cNvGrpSpPr/>
          <p:nvPr/>
        </p:nvGrpSpPr>
        <p:grpSpPr bwMode="auto">
          <a:xfrm>
            <a:off x="1778001" y="3920747"/>
            <a:ext cx="258763" cy="258843"/>
            <a:chOff x="0" y="0"/>
            <a:chExt cx="163" cy="163"/>
          </a:xfrm>
        </p:grpSpPr>
        <p:sp>
          <p:nvSpPr>
            <p:cNvPr id="39998" name="Freeform 62"/>
            <p:cNvSpPr>
              <a:spLocks noEditPoints="1"/>
            </p:cNvSpPr>
            <p:nvPr/>
          </p:nvSpPr>
          <p:spPr bwMode="auto">
            <a:xfrm>
              <a:off x="0" y="0"/>
              <a:ext cx="163" cy="163"/>
            </a:xfrm>
            <a:custGeom>
              <a:avLst/>
              <a:gdLst>
                <a:gd name="T0" fmla="*/ 96 w 99"/>
                <a:gd name="T1" fmla="*/ 39 h 99"/>
                <a:gd name="T2" fmla="*/ 86 w 99"/>
                <a:gd name="T3" fmla="*/ 33 h 99"/>
                <a:gd name="T4" fmla="*/ 89 w 99"/>
                <a:gd name="T5" fmla="*/ 21 h 99"/>
                <a:gd name="T6" fmla="*/ 75 w 99"/>
                <a:gd name="T7" fmla="*/ 10 h 99"/>
                <a:gd name="T8" fmla="*/ 63 w 99"/>
                <a:gd name="T9" fmla="*/ 12 h 99"/>
                <a:gd name="T10" fmla="*/ 57 w 99"/>
                <a:gd name="T11" fmla="*/ 1 h 99"/>
                <a:gd name="T12" fmla="*/ 39 w 99"/>
                <a:gd name="T13" fmla="*/ 4 h 99"/>
                <a:gd name="T14" fmla="*/ 32 w 99"/>
                <a:gd name="T15" fmla="*/ 13 h 99"/>
                <a:gd name="T16" fmla="*/ 20 w 99"/>
                <a:gd name="T17" fmla="*/ 10 h 99"/>
                <a:gd name="T18" fmla="*/ 9 w 99"/>
                <a:gd name="T19" fmla="*/ 25 h 99"/>
                <a:gd name="T20" fmla="*/ 11 w 99"/>
                <a:gd name="T21" fmla="*/ 36 h 99"/>
                <a:gd name="T22" fmla="*/ 1 w 99"/>
                <a:gd name="T23" fmla="*/ 43 h 99"/>
                <a:gd name="T24" fmla="*/ 1 w 99"/>
                <a:gd name="T25" fmla="*/ 58 h 99"/>
                <a:gd name="T26" fmla="*/ 11 w 99"/>
                <a:gd name="T27" fmla="*/ 64 h 99"/>
                <a:gd name="T28" fmla="*/ 9 w 99"/>
                <a:gd name="T29" fmla="*/ 75 h 99"/>
                <a:gd name="T30" fmla="*/ 20 w 99"/>
                <a:gd name="T31" fmla="*/ 90 h 99"/>
                <a:gd name="T32" fmla="*/ 32 w 99"/>
                <a:gd name="T33" fmla="*/ 87 h 99"/>
                <a:gd name="T34" fmla="*/ 39 w 99"/>
                <a:gd name="T35" fmla="*/ 96 h 99"/>
                <a:gd name="T36" fmla="*/ 50 w 99"/>
                <a:gd name="T37" fmla="*/ 99 h 99"/>
                <a:gd name="T38" fmla="*/ 61 w 99"/>
                <a:gd name="T39" fmla="*/ 96 h 99"/>
                <a:gd name="T40" fmla="*/ 67 w 99"/>
                <a:gd name="T41" fmla="*/ 87 h 99"/>
                <a:gd name="T42" fmla="*/ 79 w 99"/>
                <a:gd name="T43" fmla="*/ 90 h 99"/>
                <a:gd name="T44" fmla="*/ 90 w 99"/>
                <a:gd name="T45" fmla="*/ 75 h 99"/>
                <a:gd name="T46" fmla="*/ 88 w 99"/>
                <a:gd name="T47" fmla="*/ 64 h 99"/>
                <a:gd name="T48" fmla="*/ 98 w 99"/>
                <a:gd name="T49" fmla="*/ 58 h 99"/>
                <a:gd name="T50" fmla="*/ 98 w 99"/>
                <a:gd name="T51" fmla="*/ 43 h 99"/>
                <a:gd name="T52" fmla="*/ 83 w 99"/>
                <a:gd name="T53" fmla="*/ 56 h 99"/>
                <a:gd name="T54" fmla="*/ 78 w 99"/>
                <a:gd name="T55" fmla="*/ 65 h 99"/>
                <a:gd name="T56" fmla="*/ 81 w 99"/>
                <a:gd name="T57" fmla="*/ 76 h 99"/>
                <a:gd name="T58" fmla="*/ 69 w 99"/>
                <a:gd name="T59" fmla="*/ 78 h 99"/>
                <a:gd name="T60" fmla="*/ 59 w 99"/>
                <a:gd name="T61" fmla="*/ 81 h 99"/>
                <a:gd name="T62" fmla="*/ 53 w 99"/>
                <a:gd name="T63" fmla="*/ 91 h 99"/>
                <a:gd name="T64" fmla="*/ 43 w 99"/>
                <a:gd name="T65" fmla="*/ 83 h 99"/>
                <a:gd name="T66" fmla="*/ 34 w 99"/>
                <a:gd name="T67" fmla="*/ 78 h 99"/>
                <a:gd name="T68" fmla="*/ 24 w 99"/>
                <a:gd name="T69" fmla="*/ 81 h 99"/>
                <a:gd name="T70" fmla="*/ 22 w 99"/>
                <a:gd name="T71" fmla="*/ 69 h 99"/>
                <a:gd name="T72" fmla="*/ 19 w 99"/>
                <a:gd name="T73" fmla="*/ 59 h 99"/>
                <a:gd name="T74" fmla="*/ 9 w 99"/>
                <a:gd name="T75" fmla="*/ 54 h 99"/>
                <a:gd name="T76" fmla="*/ 9 w 99"/>
                <a:gd name="T77" fmla="*/ 46 h 99"/>
                <a:gd name="T78" fmla="*/ 19 w 99"/>
                <a:gd name="T79" fmla="*/ 41 h 99"/>
                <a:gd name="T80" fmla="*/ 22 w 99"/>
                <a:gd name="T81" fmla="*/ 31 h 99"/>
                <a:gd name="T82" fmla="*/ 24 w 99"/>
                <a:gd name="T83" fmla="*/ 19 h 99"/>
                <a:gd name="T84" fmla="*/ 34 w 99"/>
                <a:gd name="T85" fmla="*/ 22 h 99"/>
                <a:gd name="T86" fmla="*/ 43 w 99"/>
                <a:gd name="T87" fmla="*/ 17 h 99"/>
                <a:gd name="T88" fmla="*/ 53 w 99"/>
                <a:gd name="T89" fmla="*/ 9 h 99"/>
                <a:gd name="T90" fmla="*/ 59 w 99"/>
                <a:gd name="T91" fmla="*/ 19 h 99"/>
                <a:gd name="T92" fmla="*/ 69 w 99"/>
                <a:gd name="T93" fmla="*/ 22 h 99"/>
                <a:gd name="T94" fmla="*/ 81 w 99"/>
                <a:gd name="T95" fmla="*/ 24 h 99"/>
                <a:gd name="T96" fmla="*/ 78 w 99"/>
                <a:gd name="T97" fmla="*/ 35 h 99"/>
                <a:gd name="T98" fmla="*/ 83 w 99"/>
                <a:gd name="T99" fmla="*/ 44 h 99"/>
                <a:gd name="T100" fmla="*/ 91 w 99"/>
                <a:gd name="T101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" h="99">
                  <a:moveTo>
                    <a:pt x="98" y="43"/>
                  </a:moveTo>
                  <a:cubicBezTo>
                    <a:pt x="98" y="41"/>
                    <a:pt x="97" y="40"/>
                    <a:pt x="96" y="39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5"/>
                    <a:pt x="87" y="34"/>
                    <a:pt x="86" y="33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1" y="24"/>
                    <a:pt x="90" y="22"/>
                    <a:pt x="89" y="21"/>
                  </a:cubicBezTo>
                  <a:cubicBezTo>
                    <a:pt x="86" y="17"/>
                    <a:pt x="83" y="13"/>
                    <a:pt x="79" y="10"/>
                  </a:cubicBezTo>
                  <a:cubicBezTo>
                    <a:pt x="78" y="9"/>
                    <a:pt x="76" y="9"/>
                    <a:pt x="75" y="10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6" y="13"/>
                    <a:pt x="65" y="12"/>
                    <a:pt x="63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2"/>
                    <a:pt x="59" y="1"/>
                    <a:pt x="57" y="1"/>
                  </a:cubicBezTo>
                  <a:cubicBezTo>
                    <a:pt x="52" y="0"/>
                    <a:pt x="48" y="0"/>
                    <a:pt x="42" y="1"/>
                  </a:cubicBezTo>
                  <a:cubicBezTo>
                    <a:pt x="41" y="1"/>
                    <a:pt x="39" y="2"/>
                    <a:pt x="39" y="4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3" y="13"/>
                    <a:pt x="32" y="13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3" y="9"/>
                    <a:pt x="22" y="9"/>
                    <a:pt x="20" y="10"/>
                  </a:cubicBezTo>
                  <a:cubicBezTo>
                    <a:pt x="16" y="13"/>
                    <a:pt x="13" y="17"/>
                    <a:pt x="10" y="21"/>
                  </a:cubicBezTo>
                  <a:cubicBezTo>
                    <a:pt x="9" y="22"/>
                    <a:pt x="9" y="24"/>
                    <a:pt x="9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4"/>
                    <a:pt x="12" y="35"/>
                    <a:pt x="11" y="36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" y="40"/>
                    <a:pt x="1" y="41"/>
                    <a:pt x="1" y="43"/>
                  </a:cubicBezTo>
                  <a:cubicBezTo>
                    <a:pt x="0" y="45"/>
                    <a:pt x="0" y="48"/>
                    <a:pt x="0" y="50"/>
                  </a:cubicBezTo>
                  <a:cubicBezTo>
                    <a:pt x="0" y="52"/>
                    <a:pt x="0" y="55"/>
                    <a:pt x="1" y="58"/>
                  </a:cubicBezTo>
                  <a:cubicBezTo>
                    <a:pt x="1" y="59"/>
                    <a:pt x="2" y="60"/>
                    <a:pt x="4" y="61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5"/>
                    <a:pt x="12" y="66"/>
                    <a:pt x="13" y="67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8"/>
                    <a:pt x="10" y="79"/>
                  </a:cubicBezTo>
                  <a:cubicBezTo>
                    <a:pt x="13" y="83"/>
                    <a:pt x="16" y="87"/>
                    <a:pt x="20" y="90"/>
                  </a:cubicBezTo>
                  <a:cubicBezTo>
                    <a:pt x="22" y="91"/>
                    <a:pt x="23" y="91"/>
                    <a:pt x="25" y="90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3" y="87"/>
                    <a:pt x="35" y="88"/>
                    <a:pt x="36" y="88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9" y="98"/>
                    <a:pt x="41" y="99"/>
                    <a:pt x="42" y="99"/>
                  </a:cubicBezTo>
                  <a:cubicBezTo>
                    <a:pt x="45" y="99"/>
                    <a:pt x="47" y="99"/>
                    <a:pt x="50" y="99"/>
                  </a:cubicBezTo>
                  <a:cubicBezTo>
                    <a:pt x="52" y="99"/>
                    <a:pt x="54" y="99"/>
                    <a:pt x="57" y="99"/>
                  </a:cubicBezTo>
                  <a:cubicBezTo>
                    <a:pt x="59" y="99"/>
                    <a:pt x="60" y="98"/>
                    <a:pt x="61" y="96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5" y="88"/>
                    <a:pt x="66" y="87"/>
                    <a:pt x="67" y="87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91"/>
                    <a:pt x="78" y="91"/>
                    <a:pt x="79" y="90"/>
                  </a:cubicBezTo>
                  <a:cubicBezTo>
                    <a:pt x="83" y="87"/>
                    <a:pt x="87" y="83"/>
                    <a:pt x="89" y="79"/>
                  </a:cubicBezTo>
                  <a:cubicBezTo>
                    <a:pt x="90" y="78"/>
                    <a:pt x="91" y="76"/>
                    <a:pt x="90" y="75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7" y="66"/>
                    <a:pt x="87" y="65"/>
                    <a:pt x="88" y="64"/>
                  </a:cubicBezTo>
                  <a:cubicBezTo>
                    <a:pt x="96" y="61"/>
                    <a:pt x="96" y="61"/>
                    <a:pt x="96" y="61"/>
                  </a:cubicBezTo>
                  <a:cubicBezTo>
                    <a:pt x="97" y="60"/>
                    <a:pt x="98" y="59"/>
                    <a:pt x="98" y="58"/>
                  </a:cubicBezTo>
                  <a:cubicBezTo>
                    <a:pt x="99" y="55"/>
                    <a:pt x="99" y="52"/>
                    <a:pt x="99" y="50"/>
                  </a:cubicBezTo>
                  <a:cubicBezTo>
                    <a:pt x="99" y="48"/>
                    <a:pt x="99" y="45"/>
                    <a:pt x="98" y="43"/>
                  </a:cubicBezTo>
                  <a:moveTo>
                    <a:pt x="90" y="54"/>
                  </a:moveTo>
                  <a:cubicBezTo>
                    <a:pt x="83" y="56"/>
                    <a:pt x="83" y="56"/>
                    <a:pt x="83" y="56"/>
                  </a:cubicBezTo>
                  <a:cubicBezTo>
                    <a:pt x="82" y="57"/>
                    <a:pt x="81" y="58"/>
                    <a:pt x="80" y="59"/>
                  </a:cubicBezTo>
                  <a:cubicBezTo>
                    <a:pt x="80" y="61"/>
                    <a:pt x="79" y="63"/>
                    <a:pt x="78" y="65"/>
                  </a:cubicBezTo>
                  <a:cubicBezTo>
                    <a:pt x="77" y="67"/>
                    <a:pt x="77" y="68"/>
                    <a:pt x="78" y="6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8"/>
                    <a:pt x="78" y="80"/>
                    <a:pt x="76" y="81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8" y="78"/>
                    <a:pt x="66" y="78"/>
                    <a:pt x="65" y="78"/>
                  </a:cubicBezTo>
                  <a:cubicBezTo>
                    <a:pt x="63" y="79"/>
                    <a:pt x="61" y="80"/>
                    <a:pt x="59" y="81"/>
                  </a:cubicBezTo>
                  <a:cubicBezTo>
                    <a:pt x="57" y="81"/>
                    <a:pt x="56" y="82"/>
                    <a:pt x="56" y="83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1" y="91"/>
                    <a:pt x="49" y="91"/>
                    <a:pt x="46" y="91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2"/>
                    <a:pt x="42" y="81"/>
                    <a:pt x="41" y="81"/>
                  </a:cubicBezTo>
                  <a:cubicBezTo>
                    <a:pt x="38" y="80"/>
                    <a:pt x="36" y="79"/>
                    <a:pt x="34" y="78"/>
                  </a:cubicBezTo>
                  <a:cubicBezTo>
                    <a:pt x="33" y="78"/>
                    <a:pt x="32" y="78"/>
                    <a:pt x="30" y="78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2" y="80"/>
                    <a:pt x="20" y="78"/>
                    <a:pt x="18" y="76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2" y="68"/>
                    <a:pt x="22" y="67"/>
                    <a:pt x="21" y="65"/>
                  </a:cubicBezTo>
                  <a:cubicBezTo>
                    <a:pt x="20" y="63"/>
                    <a:pt x="20" y="61"/>
                    <a:pt x="19" y="59"/>
                  </a:cubicBezTo>
                  <a:cubicBezTo>
                    <a:pt x="18" y="58"/>
                    <a:pt x="17" y="57"/>
                    <a:pt x="16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2"/>
                    <a:pt x="9" y="51"/>
                    <a:pt x="9" y="50"/>
                  </a:cubicBezTo>
                  <a:cubicBezTo>
                    <a:pt x="9" y="49"/>
                    <a:pt x="9" y="48"/>
                    <a:pt x="9" y="46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3"/>
                    <a:pt x="18" y="42"/>
                    <a:pt x="19" y="41"/>
                  </a:cubicBezTo>
                  <a:cubicBezTo>
                    <a:pt x="20" y="39"/>
                    <a:pt x="20" y="37"/>
                    <a:pt x="21" y="35"/>
                  </a:cubicBezTo>
                  <a:cubicBezTo>
                    <a:pt x="22" y="33"/>
                    <a:pt x="22" y="32"/>
                    <a:pt x="22" y="31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0" y="22"/>
                    <a:pt x="22" y="20"/>
                    <a:pt x="24" y="19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2" y="22"/>
                    <a:pt x="33" y="22"/>
                    <a:pt x="34" y="22"/>
                  </a:cubicBezTo>
                  <a:cubicBezTo>
                    <a:pt x="36" y="21"/>
                    <a:pt x="38" y="20"/>
                    <a:pt x="41" y="19"/>
                  </a:cubicBezTo>
                  <a:cubicBezTo>
                    <a:pt x="42" y="19"/>
                    <a:pt x="43" y="18"/>
                    <a:pt x="43" y="17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9" y="9"/>
                    <a:pt x="51" y="9"/>
                    <a:pt x="53" y="9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7" y="19"/>
                    <a:pt x="59" y="19"/>
                  </a:cubicBezTo>
                  <a:cubicBezTo>
                    <a:pt x="61" y="20"/>
                    <a:pt x="63" y="21"/>
                    <a:pt x="65" y="22"/>
                  </a:cubicBezTo>
                  <a:cubicBezTo>
                    <a:pt x="66" y="22"/>
                    <a:pt x="68" y="22"/>
                    <a:pt x="69" y="22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8" y="20"/>
                    <a:pt x="80" y="22"/>
                    <a:pt x="81" y="24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32"/>
                    <a:pt x="77" y="33"/>
                    <a:pt x="78" y="35"/>
                  </a:cubicBezTo>
                  <a:cubicBezTo>
                    <a:pt x="79" y="37"/>
                    <a:pt x="80" y="39"/>
                    <a:pt x="80" y="41"/>
                  </a:cubicBezTo>
                  <a:cubicBezTo>
                    <a:pt x="81" y="42"/>
                    <a:pt x="82" y="43"/>
                    <a:pt x="83" y="44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1" y="48"/>
                    <a:pt x="91" y="49"/>
                    <a:pt x="91" y="50"/>
                  </a:cubicBezTo>
                  <a:cubicBezTo>
                    <a:pt x="91" y="51"/>
                    <a:pt x="91" y="52"/>
                    <a:pt x="90" y="5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9" name="Freeform 63"/>
            <p:cNvSpPr>
              <a:spLocks noEditPoints="1"/>
            </p:cNvSpPr>
            <p:nvPr/>
          </p:nvSpPr>
          <p:spPr bwMode="auto">
            <a:xfrm>
              <a:off x="50" y="48"/>
              <a:ext cx="64" cy="65"/>
            </a:xfrm>
            <a:custGeom>
              <a:avLst/>
              <a:gdLst>
                <a:gd name="T0" fmla="*/ 20 w 39"/>
                <a:gd name="T1" fmla="*/ 0 h 40"/>
                <a:gd name="T2" fmla="*/ 0 w 39"/>
                <a:gd name="T3" fmla="*/ 20 h 40"/>
                <a:gd name="T4" fmla="*/ 20 w 39"/>
                <a:gd name="T5" fmla="*/ 40 h 40"/>
                <a:gd name="T6" fmla="*/ 39 w 39"/>
                <a:gd name="T7" fmla="*/ 20 h 40"/>
                <a:gd name="T8" fmla="*/ 20 w 39"/>
                <a:gd name="T9" fmla="*/ 0 h 40"/>
                <a:gd name="T10" fmla="*/ 20 w 39"/>
                <a:gd name="T11" fmla="*/ 31 h 40"/>
                <a:gd name="T12" fmla="*/ 9 w 39"/>
                <a:gd name="T13" fmla="*/ 20 h 40"/>
                <a:gd name="T14" fmla="*/ 20 w 39"/>
                <a:gd name="T15" fmla="*/ 9 h 40"/>
                <a:gd name="T16" fmla="*/ 31 w 39"/>
                <a:gd name="T17" fmla="*/ 20 h 40"/>
                <a:gd name="T18" fmla="*/ 20 w 39"/>
                <a:gd name="T19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0" y="40"/>
                    <a:pt x="39" y="31"/>
                    <a:pt x="39" y="20"/>
                  </a:cubicBezTo>
                  <a:cubicBezTo>
                    <a:pt x="39" y="9"/>
                    <a:pt x="30" y="0"/>
                    <a:pt x="20" y="0"/>
                  </a:cubicBezTo>
                  <a:moveTo>
                    <a:pt x="20" y="31"/>
                  </a:moveTo>
                  <a:cubicBezTo>
                    <a:pt x="14" y="31"/>
                    <a:pt x="9" y="26"/>
                    <a:pt x="9" y="20"/>
                  </a:cubicBezTo>
                  <a:cubicBezTo>
                    <a:pt x="9" y="14"/>
                    <a:pt x="14" y="9"/>
                    <a:pt x="20" y="9"/>
                  </a:cubicBezTo>
                  <a:cubicBezTo>
                    <a:pt x="26" y="9"/>
                    <a:pt x="31" y="14"/>
                    <a:pt x="31" y="20"/>
                  </a:cubicBezTo>
                  <a:cubicBezTo>
                    <a:pt x="31" y="26"/>
                    <a:pt x="26" y="31"/>
                    <a:pt x="20" y="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000" name="Group 64"/>
          <p:cNvGrpSpPr/>
          <p:nvPr/>
        </p:nvGrpSpPr>
        <p:grpSpPr bwMode="auto">
          <a:xfrm>
            <a:off x="846139" y="3923923"/>
            <a:ext cx="255587" cy="255667"/>
            <a:chOff x="0" y="0"/>
            <a:chExt cx="161" cy="161"/>
          </a:xfrm>
        </p:grpSpPr>
        <p:sp>
          <p:nvSpPr>
            <p:cNvPr id="40001" name="Freeform 65"/>
            <p:cNvSpPr/>
            <p:nvPr/>
          </p:nvSpPr>
          <p:spPr bwMode="auto">
            <a:xfrm>
              <a:off x="0" y="0"/>
              <a:ext cx="161" cy="116"/>
            </a:xfrm>
            <a:custGeom>
              <a:avLst/>
              <a:gdLst>
                <a:gd name="T0" fmla="*/ 75 w 98"/>
                <a:gd name="T1" fmla="*/ 26 h 71"/>
                <a:gd name="T2" fmla="*/ 71 w 98"/>
                <a:gd name="T3" fmla="*/ 26 h 71"/>
                <a:gd name="T4" fmla="*/ 71 w 98"/>
                <a:gd name="T5" fmla="*/ 24 h 71"/>
                <a:gd name="T6" fmla="*/ 47 w 98"/>
                <a:gd name="T7" fmla="*/ 0 h 71"/>
                <a:gd name="T8" fmla="*/ 23 w 98"/>
                <a:gd name="T9" fmla="*/ 20 h 71"/>
                <a:gd name="T10" fmla="*/ 16 w 98"/>
                <a:gd name="T11" fmla="*/ 21 h 71"/>
                <a:gd name="T12" fmla="*/ 16 w 98"/>
                <a:gd name="T13" fmla="*/ 21 h 71"/>
                <a:gd name="T14" fmla="*/ 6 w 98"/>
                <a:gd name="T15" fmla="*/ 35 h 71"/>
                <a:gd name="T16" fmla="*/ 7 w 98"/>
                <a:gd name="T17" fmla="*/ 42 h 71"/>
                <a:gd name="T18" fmla="*/ 0 w 98"/>
                <a:gd name="T19" fmla="*/ 55 h 71"/>
                <a:gd name="T20" fmla="*/ 16 w 98"/>
                <a:gd name="T21" fmla="*/ 71 h 71"/>
                <a:gd name="T22" fmla="*/ 32 w 98"/>
                <a:gd name="T23" fmla="*/ 71 h 71"/>
                <a:gd name="T24" fmla="*/ 36 w 98"/>
                <a:gd name="T25" fmla="*/ 66 h 71"/>
                <a:gd name="T26" fmla="*/ 32 w 98"/>
                <a:gd name="T27" fmla="*/ 62 h 71"/>
                <a:gd name="T28" fmla="*/ 16 w 98"/>
                <a:gd name="T29" fmla="*/ 62 h 71"/>
                <a:gd name="T30" fmla="*/ 9 w 98"/>
                <a:gd name="T31" fmla="*/ 55 h 71"/>
                <a:gd name="T32" fmla="*/ 15 w 98"/>
                <a:gd name="T33" fmla="*/ 48 h 71"/>
                <a:gd name="T34" fmla="*/ 18 w 98"/>
                <a:gd name="T35" fmla="*/ 45 h 71"/>
                <a:gd name="T36" fmla="*/ 17 w 98"/>
                <a:gd name="T37" fmla="*/ 41 h 71"/>
                <a:gd name="T38" fmla="*/ 14 w 98"/>
                <a:gd name="T39" fmla="*/ 35 h 71"/>
                <a:gd name="T40" fmla="*/ 19 w 98"/>
                <a:gd name="T41" fmla="*/ 28 h 71"/>
                <a:gd name="T42" fmla="*/ 19 w 98"/>
                <a:gd name="T43" fmla="*/ 28 h 71"/>
                <a:gd name="T44" fmla="*/ 25 w 98"/>
                <a:gd name="T45" fmla="*/ 29 h 71"/>
                <a:gd name="T46" fmla="*/ 29 w 98"/>
                <a:gd name="T47" fmla="*/ 29 h 71"/>
                <a:gd name="T48" fmla="*/ 31 w 98"/>
                <a:gd name="T49" fmla="*/ 25 h 71"/>
                <a:gd name="T50" fmla="*/ 31 w 98"/>
                <a:gd name="T51" fmla="*/ 24 h 71"/>
                <a:gd name="T52" fmla="*/ 31 w 98"/>
                <a:gd name="T53" fmla="*/ 24 h 71"/>
                <a:gd name="T54" fmla="*/ 47 w 98"/>
                <a:gd name="T55" fmla="*/ 8 h 71"/>
                <a:gd name="T56" fmla="*/ 62 w 98"/>
                <a:gd name="T57" fmla="*/ 24 h 71"/>
                <a:gd name="T58" fmla="*/ 60 w 98"/>
                <a:gd name="T59" fmla="*/ 32 h 71"/>
                <a:gd name="T60" fmla="*/ 61 w 98"/>
                <a:gd name="T61" fmla="*/ 37 h 71"/>
                <a:gd name="T62" fmla="*/ 66 w 98"/>
                <a:gd name="T63" fmla="*/ 37 h 71"/>
                <a:gd name="T64" fmla="*/ 75 w 98"/>
                <a:gd name="T65" fmla="*/ 34 h 71"/>
                <a:gd name="T66" fmla="*/ 89 w 98"/>
                <a:gd name="T67" fmla="*/ 48 h 71"/>
                <a:gd name="T68" fmla="*/ 75 w 98"/>
                <a:gd name="T69" fmla="*/ 62 h 71"/>
                <a:gd name="T70" fmla="*/ 66 w 98"/>
                <a:gd name="T71" fmla="*/ 62 h 71"/>
                <a:gd name="T72" fmla="*/ 62 w 98"/>
                <a:gd name="T73" fmla="*/ 66 h 71"/>
                <a:gd name="T74" fmla="*/ 66 w 98"/>
                <a:gd name="T75" fmla="*/ 71 h 71"/>
                <a:gd name="T76" fmla="*/ 75 w 98"/>
                <a:gd name="T77" fmla="*/ 71 h 71"/>
                <a:gd name="T78" fmla="*/ 98 w 98"/>
                <a:gd name="T79" fmla="*/ 48 h 71"/>
                <a:gd name="T80" fmla="*/ 75 w 98"/>
                <a:gd name="T81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8" h="71">
                  <a:moveTo>
                    <a:pt x="75" y="26"/>
                  </a:moveTo>
                  <a:cubicBezTo>
                    <a:pt x="74" y="26"/>
                    <a:pt x="72" y="26"/>
                    <a:pt x="71" y="26"/>
                  </a:cubicBezTo>
                  <a:cubicBezTo>
                    <a:pt x="71" y="25"/>
                    <a:pt x="71" y="25"/>
                    <a:pt x="71" y="24"/>
                  </a:cubicBezTo>
                  <a:cubicBezTo>
                    <a:pt x="71" y="10"/>
                    <a:pt x="60" y="0"/>
                    <a:pt x="47" y="0"/>
                  </a:cubicBezTo>
                  <a:cubicBezTo>
                    <a:pt x="35" y="0"/>
                    <a:pt x="25" y="8"/>
                    <a:pt x="23" y="20"/>
                  </a:cubicBezTo>
                  <a:cubicBezTo>
                    <a:pt x="20" y="19"/>
                    <a:pt x="18" y="20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0" y="23"/>
                    <a:pt x="6" y="29"/>
                    <a:pt x="6" y="35"/>
                  </a:cubicBezTo>
                  <a:cubicBezTo>
                    <a:pt x="6" y="37"/>
                    <a:pt x="6" y="40"/>
                    <a:pt x="7" y="42"/>
                  </a:cubicBezTo>
                  <a:cubicBezTo>
                    <a:pt x="3" y="45"/>
                    <a:pt x="0" y="50"/>
                    <a:pt x="0" y="55"/>
                  </a:cubicBezTo>
                  <a:cubicBezTo>
                    <a:pt x="0" y="64"/>
                    <a:pt x="7" y="71"/>
                    <a:pt x="16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4" y="71"/>
                    <a:pt x="36" y="69"/>
                    <a:pt x="36" y="66"/>
                  </a:cubicBezTo>
                  <a:cubicBezTo>
                    <a:pt x="36" y="64"/>
                    <a:pt x="34" y="62"/>
                    <a:pt x="32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2" y="62"/>
                    <a:pt x="9" y="59"/>
                    <a:pt x="9" y="55"/>
                  </a:cubicBezTo>
                  <a:cubicBezTo>
                    <a:pt x="9" y="52"/>
                    <a:pt x="11" y="49"/>
                    <a:pt x="15" y="48"/>
                  </a:cubicBezTo>
                  <a:cubicBezTo>
                    <a:pt x="16" y="48"/>
                    <a:pt x="18" y="47"/>
                    <a:pt x="18" y="45"/>
                  </a:cubicBezTo>
                  <a:cubicBezTo>
                    <a:pt x="19" y="43"/>
                    <a:pt x="18" y="42"/>
                    <a:pt x="17" y="41"/>
                  </a:cubicBezTo>
                  <a:cubicBezTo>
                    <a:pt x="15" y="39"/>
                    <a:pt x="14" y="37"/>
                    <a:pt x="14" y="35"/>
                  </a:cubicBezTo>
                  <a:cubicBezTo>
                    <a:pt x="14" y="32"/>
                    <a:pt x="16" y="29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8"/>
                    <a:pt x="23" y="28"/>
                    <a:pt x="25" y="29"/>
                  </a:cubicBezTo>
                  <a:cubicBezTo>
                    <a:pt x="26" y="30"/>
                    <a:pt x="28" y="30"/>
                    <a:pt x="29" y="29"/>
                  </a:cubicBezTo>
                  <a:cubicBezTo>
                    <a:pt x="30" y="28"/>
                    <a:pt x="31" y="27"/>
                    <a:pt x="31" y="25"/>
                  </a:cubicBezTo>
                  <a:cubicBezTo>
                    <a:pt x="31" y="25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15"/>
                    <a:pt x="38" y="8"/>
                    <a:pt x="47" y="8"/>
                  </a:cubicBezTo>
                  <a:cubicBezTo>
                    <a:pt x="55" y="8"/>
                    <a:pt x="62" y="15"/>
                    <a:pt x="62" y="24"/>
                  </a:cubicBezTo>
                  <a:cubicBezTo>
                    <a:pt x="62" y="27"/>
                    <a:pt x="62" y="29"/>
                    <a:pt x="60" y="32"/>
                  </a:cubicBezTo>
                  <a:cubicBezTo>
                    <a:pt x="59" y="34"/>
                    <a:pt x="59" y="36"/>
                    <a:pt x="61" y="37"/>
                  </a:cubicBezTo>
                  <a:cubicBezTo>
                    <a:pt x="62" y="39"/>
                    <a:pt x="65" y="39"/>
                    <a:pt x="66" y="37"/>
                  </a:cubicBezTo>
                  <a:cubicBezTo>
                    <a:pt x="68" y="36"/>
                    <a:pt x="71" y="34"/>
                    <a:pt x="75" y="34"/>
                  </a:cubicBezTo>
                  <a:cubicBezTo>
                    <a:pt x="83" y="34"/>
                    <a:pt x="89" y="40"/>
                    <a:pt x="89" y="48"/>
                  </a:cubicBezTo>
                  <a:cubicBezTo>
                    <a:pt x="89" y="56"/>
                    <a:pt x="83" y="62"/>
                    <a:pt x="75" y="62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2"/>
                    <a:pt x="62" y="64"/>
                    <a:pt x="62" y="66"/>
                  </a:cubicBezTo>
                  <a:cubicBezTo>
                    <a:pt x="62" y="69"/>
                    <a:pt x="64" y="71"/>
                    <a:pt x="66" y="71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88" y="71"/>
                    <a:pt x="98" y="60"/>
                    <a:pt x="98" y="48"/>
                  </a:cubicBezTo>
                  <a:cubicBezTo>
                    <a:pt x="98" y="36"/>
                    <a:pt x="88" y="26"/>
                    <a:pt x="75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2" name="Freeform 66"/>
            <p:cNvSpPr/>
            <p:nvPr/>
          </p:nvSpPr>
          <p:spPr bwMode="auto">
            <a:xfrm>
              <a:off x="49" y="64"/>
              <a:ext cx="62" cy="97"/>
            </a:xfrm>
            <a:custGeom>
              <a:avLst/>
              <a:gdLst>
                <a:gd name="T0" fmla="*/ 30 w 38"/>
                <a:gd name="T1" fmla="*/ 38 h 59"/>
                <a:gd name="T2" fmla="*/ 23 w 38"/>
                <a:gd name="T3" fmla="*/ 45 h 59"/>
                <a:gd name="T4" fmla="*/ 23 w 38"/>
                <a:gd name="T5" fmla="*/ 5 h 59"/>
                <a:gd name="T6" fmla="*/ 19 w 38"/>
                <a:gd name="T7" fmla="*/ 0 h 59"/>
                <a:gd name="T8" fmla="*/ 15 w 38"/>
                <a:gd name="T9" fmla="*/ 5 h 59"/>
                <a:gd name="T10" fmla="*/ 15 w 38"/>
                <a:gd name="T11" fmla="*/ 45 h 59"/>
                <a:gd name="T12" fmla="*/ 8 w 38"/>
                <a:gd name="T13" fmla="*/ 38 h 59"/>
                <a:gd name="T14" fmla="*/ 2 w 38"/>
                <a:gd name="T15" fmla="*/ 38 h 59"/>
                <a:gd name="T16" fmla="*/ 2 w 38"/>
                <a:gd name="T17" fmla="*/ 44 h 59"/>
                <a:gd name="T18" fmla="*/ 16 w 38"/>
                <a:gd name="T19" fmla="*/ 58 h 59"/>
                <a:gd name="T20" fmla="*/ 19 w 38"/>
                <a:gd name="T21" fmla="*/ 59 h 59"/>
                <a:gd name="T22" fmla="*/ 22 w 38"/>
                <a:gd name="T23" fmla="*/ 58 h 59"/>
                <a:gd name="T24" fmla="*/ 36 w 38"/>
                <a:gd name="T25" fmla="*/ 44 h 59"/>
                <a:gd name="T26" fmla="*/ 36 w 38"/>
                <a:gd name="T27" fmla="*/ 38 h 59"/>
                <a:gd name="T28" fmla="*/ 30 w 38"/>
                <a:gd name="T29" fmla="*/ 3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9">
                  <a:moveTo>
                    <a:pt x="30" y="38"/>
                  </a:moveTo>
                  <a:cubicBezTo>
                    <a:pt x="23" y="45"/>
                    <a:pt x="23" y="45"/>
                    <a:pt x="23" y="4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2"/>
                    <a:pt x="21" y="0"/>
                    <a:pt x="19" y="0"/>
                  </a:cubicBezTo>
                  <a:cubicBezTo>
                    <a:pt x="17" y="0"/>
                    <a:pt x="15" y="2"/>
                    <a:pt x="15" y="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6" y="36"/>
                    <a:pt x="3" y="36"/>
                    <a:pt x="2" y="38"/>
                  </a:cubicBezTo>
                  <a:cubicBezTo>
                    <a:pt x="0" y="39"/>
                    <a:pt x="0" y="42"/>
                    <a:pt x="2" y="44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7" y="59"/>
                    <a:pt x="18" y="59"/>
                    <a:pt x="19" y="59"/>
                  </a:cubicBezTo>
                  <a:cubicBezTo>
                    <a:pt x="20" y="59"/>
                    <a:pt x="21" y="59"/>
                    <a:pt x="22" y="58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2"/>
                    <a:pt x="38" y="39"/>
                    <a:pt x="36" y="38"/>
                  </a:cubicBezTo>
                  <a:cubicBezTo>
                    <a:pt x="35" y="36"/>
                    <a:pt x="32" y="36"/>
                    <a:pt x="3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003" name="Rectangle 67"/>
          <p:cNvSpPr>
            <a:spLocks noChangeArrowheads="1"/>
          </p:cNvSpPr>
          <p:nvPr/>
        </p:nvSpPr>
        <p:spPr bwMode="auto">
          <a:xfrm>
            <a:off x="6191250" y="1522882"/>
            <a:ext cx="2447925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004" name="Rectangle 68"/>
          <p:cNvSpPr>
            <a:spLocks noChangeArrowheads="1"/>
          </p:cNvSpPr>
          <p:nvPr/>
        </p:nvSpPr>
        <p:spPr bwMode="auto">
          <a:xfrm>
            <a:off x="6191250" y="2335933"/>
            <a:ext cx="2447925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005" name="Rectangle 69"/>
          <p:cNvSpPr>
            <a:spLocks noChangeArrowheads="1"/>
          </p:cNvSpPr>
          <p:nvPr/>
        </p:nvSpPr>
        <p:spPr bwMode="auto">
          <a:xfrm>
            <a:off x="6191250" y="3155336"/>
            <a:ext cx="2447925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006" name="Rectangle 70"/>
          <p:cNvSpPr>
            <a:spLocks noChangeArrowheads="1"/>
          </p:cNvSpPr>
          <p:nvPr/>
        </p:nvSpPr>
        <p:spPr bwMode="auto">
          <a:xfrm>
            <a:off x="684213" y="1672154"/>
            <a:ext cx="3382962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WHAT MAKES US DIFFERENT？</a:t>
            </a: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6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57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19672" y="1919322"/>
            <a:ext cx="5904656" cy="5847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3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敬请各位老师</a:t>
            </a:r>
            <a:r>
              <a:rPr lang="zh-CN" altLang="en-US" sz="3200" dirty="0">
                <a:ln w="6350">
                  <a:noFill/>
                </a:ln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批评指正</a:t>
            </a:r>
          </a:p>
        </p:txBody>
      </p:sp>
      <p:sp>
        <p:nvSpPr>
          <p:cNvPr id="8" name="矩形 7"/>
          <p:cNvSpPr/>
          <p:nvPr/>
        </p:nvSpPr>
        <p:spPr>
          <a:xfrm>
            <a:off x="1619672" y="2567394"/>
            <a:ext cx="5904656" cy="276999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THESIS DEFENSE POWERPOINT TEMPLATE</a:t>
            </a:r>
          </a:p>
        </p:txBody>
      </p:sp>
      <p:pic>
        <p:nvPicPr>
          <p:cNvPr id="2" name="Picture 2" descr="D:\1稻壳模板\ppt\2016.4\小清新水彩花卉毕业答辩模板\小清新水彩花卉毕业答辩模板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94522" y="3773806"/>
            <a:ext cx="7354956" cy="1369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65" name="Rectangle 21"/>
          <p:cNvSpPr>
            <a:spLocks noChangeArrowheads="1"/>
          </p:cNvSpPr>
          <p:nvPr/>
        </p:nvSpPr>
        <p:spPr bwMode="auto">
          <a:xfrm>
            <a:off x="0" y="1626496"/>
            <a:ext cx="2460625" cy="2644003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766" name="Rectangle 22" descr="psb"/>
          <p:cNvSpPr>
            <a:spLocks noChangeArrowheads="1"/>
          </p:cNvSpPr>
          <p:nvPr/>
        </p:nvSpPr>
        <p:spPr bwMode="auto">
          <a:xfrm>
            <a:off x="2460626" y="1626496"/>
            <a:ext cx="2532063" cy="2644003"/>
          </a:xfrm>
          <a:prstGeom prst="rect">
            <a:avLst/>
          </a:pr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66000"/>
                      </a14:imgEffect>
                      <a14:imgEffect>
                        <a14:sharpenSoften amount="-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7486" r="-27486"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767" name="Rectangle 23"/>
          <p:cNvSpPr>
            <a:spLocks noChangeArrowheads="1"/>
          </p:cNvSpPr>
          <p:nvPr/>
        </p:nvSpPr>
        <p:spPr bwMode="auto">
          <a:xfrm>
            <a:off x="7104063" y="1626496"/>
            <a:ext cx="2036762" cy="2644003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768" name="Rectangle 24"/>
          <p:cNvSpPr>
            <a:spLocks noChangeArrowheads="1"/>
          </p:cNvSpPr>
          <p:nvPr/>
        </p:nvSpPr>
        <p:spPr bwMode="auto">
          <a:xfrm>
            <a:off x="4992689" y="1626496"/>
            <a:ext cx="2111375" cy="3517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771" name="Rectangle 27"/>
          <p:cNvSpPr>
            <a:spLocks noChangeArrowheads="1"/>
          </p:cNvSpPr>
          <p:nvPr/>
        </p:nvSpPr>
        <p:spPr bwMode="auto">
          <a:xfrm>
            <a:off x="5111404" y="3323739"/>
            <a:ext cx="1908868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rgbClr val="F8F8F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772" name="Rectangle 28"/>
          <p:cNvSpPr>
            <a:spLocks noChangeArrowheads="1"/>
          </p:cNvSpPr>
          <p:nvPr/>
        </p:nvSpPr>
        <p:spPr bwMode="auto">
          <a:xfrm>
            <a:off x="5360988" y="2853694"/>
            <a:ext cx="1371600" cy="304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WHAT MAKES US</a:t>
            </a:r>
            <a:endParaRPr lang="zh-CN" altLang="zh-CN" sz="1000" b="1" dirty="0">
              <a:solidFill>
                <a:srgbClr val="F8F8F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zh-CN" altLang="zh-CN" sz="1000" b="1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DIFFERENT</a:t>
            </a:r>
            <a:r>
              <a:rPr lang="zh-CN" altLang="zh-CN" sz="10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?</a:t>
            </a:r>
            <a:endParaRPr lang="zh-CN" altLang="zh-CN" sz="800" dirty="0">
              <a:solidFill>
                <a:srgbClr val="F8F8F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773" name="Freeform 29"/>
          <p:cNvSpPr>
            <a:spLocks noEditPoints="1"/>
          </p:cNvSpPr>
          <p:nvPr/>
        </p:nvSpPr>
        <p:spPr bwMode="auto">
          <a:xfrm>
            <a:off x="7308850" y="3107772"/>
            <a:ext cx="171450" cy="215967"/>
          </a:xfrm>
          <a:custGeom>
            <a:avLst/>
            <a:gdLst>
              <a:gd name="T0" fmla="*/ 60 w 67"/>
              <a:gd name="T1" fmla="*/ 77 h 86"/>
              <a:gd name="T2" fmla="*/ 55 w 67"/>
              <a:gd name="T3" fmla="*/ 82 h 86"/>
              <a:gd name="T4" fmla="*/ 38 w 67"/>
              <a:gd name="T5" fmla="*/ 86 h 86"/>
              <a:gd name="T6" fmla="*/ 22 w 67"/>
              <a:gd name="T7" fmla="*/ 79 h 86"/>
              <a:gd name="T8" fmla="*/ 22 w 67"/>
              <a:gd name="T9" fmla="*/ 79 h 86"/>
              <a:gd name="T10" fmla="*/ 22 w 67"/>
              <a:gd name="T11" fmla="*/ 79 h 86"/>
              <a:gd name="T12" fmla="*/ 17 w 67"/>
              <a:gd name="T13" fmla="*/ 73 h 86"/>
              <a:gd name="T14" fmla="*/ 8 w 67"/>
              <a:gd name="T15" fmla="*/ 58 h 86"/>
              <a:gd name="T16" fmla="*/ 8 w 67"/>
              <a:gd name="T17" fmla="*/ 58 h 86"/>
              <a:gd name="T18" fmla="*/ 3 w 67"/>
              <a:gd name="T19" fmla="*/ 49 h 86"/>
              <a:gd name="T20" fmla="*/ 9 w 67"/>
              <a:gd name="T21" fmla="*/ 37 h 86"/>
              <a:gd name="T22" fmla="*/ 17 w 67"/>
              <a:gd name="T23" fmla="*/ 41 h 86"/>
              <a:gd name="T24" fmla="*/ 18 w 67"/>
              <a:gd name="T25" fmla="*/ 41 h 86"/>
              <a:gd name="T26" fmla="*/ 18 w 67"/>
              <a:gd name="T27" fmla="*/ 42 h 86"/>
              <a:gd name="T28" fmla="*/ 18 w 67"/>
              <a:gd name="T29" fmla="*/ 14 h 86"/>
              <a:gd name="T30" fmla="*/ 30 w 67"/>
              <a:gd name="T31" fmla="*/ 7 h 86"/>
              <a:gd name="T32" fmla="*/ 44 w 67"/>
              <a:gd name="T33" fmla="*/ 7 h 86"/>
              <a:gd name="T34" fmla="*/ 56 w 67"/>
              <a:gd name="T35" fmla="*/ 14 h 86"/>
              <a:gd name="T36" fmla="*/ 56 w 67"/>
              <a:gd name="T37" fmla="*/ 14 h 86"/>
              <a:gd name="T38" fmla="*/ 56 w 67"/>
              <a:gd name="T39" fmla="*/ 14 h 86"/>
              <a:gd name="T40" fmla="*/ 67 w 67"/>
              <a:gd name="T41" fmla="*/ 21 h 86"/>
              <a:gd name="T42" fmla="*/ 67 w 67"/>
              <a:gd name="T43" fmla="*/ 59 h 86"/>
              <a:gd name="T44" fmla="*/ 65 w 67"/>
              <a:gd name="T45" fmla="*/ 69 h 86"/>
              <a:gd name="T46" fmla="*/ 60 w 67"/>
              <a:gd name="T47" fmla="*/ 77 h 86"/>
              <a:gd name="T48" fmla="*/ 52 w 67"/>
              <a:gd name="T49" fmla="*/ 76 h 86"/>
              <a:gd name="T50" fmla="*/ 52 w 67"/>
              <a:gd name="T51" fmla="*/ 76 h 86"/>
              <a:gd name="T52" fmla="*/ 56 w 67"/>
              <a:gd name="T53" fmla="*/ 73 h 86"/>
              <a:gd name="T54" fmla="*/ 60 w 67"/>
              <a:gd name="T55" fmla="*/ 67 h 86"/>
              <a:gd name="T56" fmla="*/ 61 w 67"/>
              <a:gd name="T57" fmla="*/ 59 h 86"/>
              <a:gd name="T58" fmla="*/ 61 w 67"/>
              <a:gd name="T59" fmla="*/ 21 h 86"/>
              <a:gd name="T60" fmla="*/ 58 w 67"/>
              <a:gd name="T61" fmla="*/ 21 h 86"/>
              <a:gd name="T62" fmla="*/ 58 w 67"/>
              <a:gd name="T63" fmla="*/ 39 h 86"/>
              <a:gd name="T64" fmla="*/ 50 w 67"/>
              <a:gd name="T65" fmla="*/ 39 h 86"/>
              <a:gd name="T66" fmla="*/ 50 w 67"/>
              <a:gd name="T67" fmla="*/ 14 h 86"/>
              <a:gd name="T68" fmla="*/ 47 w 67"/>
              <a:gd name="T69" fmla="*/ 14 h 86"/>
              <a:gd name="T70" fmla="*/ 47 w 67"/>
              <a:gd name="T71" fmla="*/ 14 h 86"/>
              <a:gd name="T72" fmla="*/ 47 w 67"/>
              <a:gd name="T73" fmla="*/ 39 h 86"/>
              <a:gd name="T74" fmla="*/ 39 w 67"/>
              <a:gd name="T75" fmla="*/ 39 h 86"/>
              <a:gd name="T76" fmla="*/ 39 w 67"/>
              <a:gd name="T77" fmla="*/ 10 h 86"/>
              <a:gd name="T78" fmla="*/ 35 w 67"/>
              <a:gd name="T79" fmla="*/ 10 h 86"/>
              <a:gd name="T80" fmla="*/ 35 w 67"/>
              <a:gd name="T81" fmla="*/ 39 h 86"/>
              <a:gd name="T82" fmla="*/ 28 w 67"/>
              <a:gd name="T83" fmla="*/ 39 h 86"/>
              <a:gd name="T84" fmla="*/ 28 w 67"/>
              <a:gd name="T85" fmla="*/ 14 h 86"/>
              <a:gd name="T86" fmla="*/ 24 w 67"/>
              <a:gd name="T87" fmla="*/ 14 h 86"/>
              <a:gd name="T88" fmla="*/ 24 w 67"/>
              <a:gd name="T89" fmla="*/ 49 h 86"/>
              <a:gd name="T90" fmla="*/ 16 w 67"/>
              <a:gd name="T91" fmla="*/ 51 h 86"/>
              <a:gd name="T92" fmla="*/ 12 w 67"/>
              <a:gd name="T93" fmla="*/ 44 h 86"/>
              <a:gd name="T94" fmla="*/ 8 w 67"/>
              <a:gd name="T95" fmla="*/ 46 h 86"/>
              <a:gd name="T96" fmla="*/ 13 w 67"/>
              <a:gd name="T97" fmla="*/ 55 h 86"/>
              <a:gd name="T98" fmla="*/ 13 w 67"/>
              <a:gd name="T99" fmla="*/ 55 h 86"/>
              <a:gd name="T100" fmla="*/ 22 w 67"/>
              <a:gd name="T101" fmla="*/ 70 h 86"/>
              <a:gd name="T102" fmla="*/ 26 w 67"/>
              <a:gd name="T103" fmla="*/ 74 h 86"/>
              <a:gd name="T104" fmla="*/ 38 w 67"/>
              <a:gd name="T105" fmla="*/ 80 h 86"/>
              <a:gd name="T106" fmla="*/ 52 w 67"/>
              <a:gd name="T107" fmla="*/ 7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" h="86">
                <a:moveTo>
                  <a:pt x="60" y="77"/>
                </a:moveTo>
                <a:cubicBezTo>
                  <a:pt x="59" y="79"/>
                  <a:pt x="57" y="80"/>
                  <a:pt x="55" y="82"/>
                </a:cubicBezTo>
                <a:cubicBezTo>
                  <a:pt x="50" y="85"/>
                  <a:pt x="44" y="86"/>
                  <a:pt x="38" y="86"/>
                </a:cubicBezTo>
                <a:cubicBezTo>
                  <a:pt x="32" y="85"/>
                  <a:pt x="26" y="83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0" y="77"/>
                  <a:pt x="18" y="75"/>
                  <a:pt x="17" y="73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3" y="49"/>
                  <a:pt x="3" y="49"/>
                  <a:pt x="3" y="49"/>
                </a:cubicBezTo>
                <a:cubicBezTo>
                  <a:pt x="0" y="44"/>
                  <a:pt x="3" y="38"/>
                  <a:pt x="9" y="37"/>
                </a:cubicBezTo>
                <a:cubicBezTo>
                  <a:pt x="12" y="37"/>
                  <a:pt x="15" y="38"/>
                  <a:pt x="17" y="41"/>
                </a:cubicBezTo>
                <a:cubicBezTo>
                  <a:pt x="17" y="41"/>
                  <a:pt x="18" y="41"/>
                  <a:pt x="18" y="41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8"/>
                  <a:pt x="25" y="4"/>
                  <a:pt x="30" y="7"/>
                </a:cubicBezTo>
                <a:cubicBezTo>
                  <a:pt x="32" y="0"/>
                  <a:pt x="42" y="0"/>
                  <a:pt x="44" y="7"/>
                </a:cubicBezTo>
                <a:cubicBezTo>
                  <a:pt x="49" y="4"/>
                  <a:pt x="56" y="8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61" y="12"/>
                  <a:pt x="67" y="15"/>
                  <a:pt x="67" y="21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62"/>
                  <a:pt x="66" y="66"/>
                  <a:pt x="65" y="69"/>
                </a:cubicBezTo>
                <a:cubicBezTo>
                  <a:pt x="64" y="72"/>
                  <a:pt x="63" y="75"/>
                  <a:pt x="60" y="77"/>
                </a:cubicBezTo>
                <a:close/>
                <a:moveTo>
                  <a:pt x="52" y="76"/>
                </a:moveTo>
                <a:cubicBezTo>
                  <a:pt x="52" y="76"/>
                  <a:pt x="52" y="76"/>
                  <a:pt x="52" y="76"/>
                </a:cubicBezTo>
                <a:cubicBezTo>
                  <a:pt x="53" y="76"/>
                  <a:pt x="55" y="74"/>
                  <a:pt x="56" y="73"/>
                </a:cubicBezTo>
                <a:cubicBezTo>
                  <a:pt x="58" y="71"/>
                  <a:pt x="59" y="69"/>
                  <a:pt x="60" y="67"/>
                </a:cubicBezTo>
                <a:cubicBezTo>
                  <a:pt x="61" y="64"/>
                  <a:pt x="61" y="62"/>
                  <a:pt x="61" y="59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9"/>
                  <a:pt x="58" y="19"/>
                  <a:pt x="58" y="21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44"/>
                  <a:pt x="50" y="44"/>
                  <a:pt x="50" y="39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2"/>
                  <a:pt x="47" y="12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44"/>
                  <a:pt x="39" y="44"/>
                  <a:pt x="39" y="39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7"/>
                  <a:pt x="35" y="7"/>
                  <a:pt x="35" y="10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44"/>
                  <a:pt x="28" y="44"/>
                  <a:pt x="28" y="39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4" y="12"/>
                  <a:pt x="24" y="14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3"/>
                  <a:pt x="19" y="55"/>
                  <a:pt x="16" y="51"/>
                </a:cubicBezTo>
                <a:cubicBezTo>
                  <a:pt x="12" y="44"/>
                  <a:pt x="12" y="44"/>
                  <a:pt x="12" y="44"/>
                </a:cubicBezTo>
                <a:cubicBezTo>
                  <a:pt x="11" y="42"/>
                  <a:pt x="7" y="43"/>
                  <a:pt x="8" y="46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22" y="70"/>
                  <a:pt x="22" y="70"/>
                  <a:pt x="22" y="70"/>
                </a:cubicBezTo>
                <a:cubicBezTo>
                  <a:pt x="23" y="72"/>
                  <a:pt x="24" y="73"/>
                  <a:pt x="26" y="74"/>
                </a:cubicBezTo>
                <a:cubicBezTo>
                  <a:pt x="29" y="77"/>
                  <a:pt x="34" y="79"/>
                  <a:pt x="38" y="80"/>
                </a:cubicBezTo>
                <a:cubicBezTo>
                  <a:pt x="43" y="80"/>
                  <a:pt x="48" y="79"/>
                  <a:pt x="52" y="7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774" name="Freeform 30"/>
          <p:cNvSpPr>
            <a:spLocks noEditPoints="1"/>
          </p:cNvSpPr>
          <p:nvPr/>
        </p:nvSpPr>
        <p:spPr bwMode="auto">
          <a:xfrm>
            <a:off x="7312025" y="2126394"/>
            <a:ext cx="193675" cy="196911"/>
          </a:xfrm>
          <a:custGeom>
            <a:avLst/>
            <a:gdLst>
              <a:gd name="T0" fmla="*/ 39 w 77"/>
              <a:gd name="T1" fmla="*/ 57 h 78"/>
              <a:gd name="T2" fmla="*/ 48 w 77"/>
              <a:gd name="T3" fmla="*/ 8 h 78"/>
              <a:gd name="T4" fmla="*/ 53 w 77"/>
              <a:gd name="T5" fmla="*/ 10 h 78"/>
              <a:gd name="T6" fmla="*/ 61 w 77"/>
              <a:gd name="T7" fmla="*/ 7 h 78"/>
              <a:gd name="T8" fmla="*/ 71 w 77"/>
              <a:gd name="T9" fmla="*/ 20 h 78"/>
              <a:gd name="T10" fmla="*/ 69 w 77"/>
              <a:gd name="T11" fmla="*/ 29 h 78"/>
              <a:gd name="T12" fmla="*/ 77 w 77"/>
              <a:gd name="T13" fmla="*/ 32 h 78"/>
              <a:gd name="T14" fmla="*/ 74 w 77"/>
              <a:gd name="T15" fmla="*/ 48 h 78"/>
              <a:gd name="T16" fmla="*/ 67 w 77"/>
              <a:gd name="T17" fmla="*/ 53 h 78"/>
              <a:gd name="T18" fmla="*/ 71 w 77"/>
              <a:gd name="T19" fmla="*/ 61 h 78"/>
              <a:gd name="T20" fmla="*/ 57 w 77"/>
              <a:gd name="T21" fmla="*/ 71 h 78"/>
              <a:gd name="T22" fmla="*/ 51 w 77"/>
              <a:gd name="T23" fmla="*/ 68 h 78"/>
              <a:gd name="T24" fmla="*/ 45 w 77"/>
              <a:gd name="T25" fmla="*/ 78 h 78"/>
              <a:gd name="T26" fmla="*/ 29 w 77"/>
              <a:gd name="T27" fmla="*/ 75 h 78"/>
              <a:gd name="T28" fmla="*/ 26 w 77"/>
              <a:gd name="T29" fmla="*/ 68 h 78"/>
              <a:gd name="T30" fmla="*/ 24 w 77"/>
              <a:gd name="T31" fmla="*/ 67 h 78"/>
              <a:gd name="T32" fmla="*/ 16 w 77"/>
              <a:gd name="T33" fmla="*/ 71 h 78"/>
              <a:gd name="T34" fmla="*/ 6 w 77"/>
              <a:gd name="T35" fmla="*/ 57 h 78"/>
              <a:gd name="T36" fmla="*/ 8 w 77"/>
              <a:gd name="T37" fmla="*/ 48 h 78"/>
              <a:gd name="T38" fmla="*/ 0 w 77"/>
              <a:gd name="T39" fmla="*/ 45 h 78"/>
              <a:gd name="T40" fmla="*/ 8 w 77"/>
              <a:gd name="T41" fmla="*/ 29 h 78"/>
              <a:gd name="T42" fmla="*/ 6 w 77"/>
              <a:gd name="T43" fmla="*/ 20 h 78"/>
              <a:gd name="T44" fmla="*/ 6 w 77"/>
              <a:gd name="T45" fmla="*/ 16 h 78"/>
              <a:gd name="T46" fmla="*/ 24 w 77"/>
              <a:gd name="T47" fmla="*/ 10 h 78"/>
              <a:gd name="T48" fmla="*/ 32 w 77"/>
              <a:gd name="T49" fmla="*/ 0 h 78"/>
              <a:gd name="T50" fmla="*/ 48 w 77"/>
              <a:gd name="T51" fmla="*/ 3 h 78"/>
              <a:gd name="T52" fmla="*/ 48 w 77"/>
              <a:gd name="T53" fmla="*/ 15 h 78"/>
              <a:gd name="T54" fmla="*/ 42 w 77"/>
              <a:gd name="T55" fmla="*/ 11 h 78"/>
              <a:gd name="T56" fmla="*/ 35 w 77"/>
              <a:gd name="T57" fmla="*/ 11 h 78"/>
              <a:gd name="T58" fmla="*/ 25 w 77"/>
              <a:gd name="T59" fmla="*/ 17 h 78"/>
              <a:gd name="T60" fmla="*/ 13 w 77"/>
              <a:gd name="T61" fmla="*/ 18 h 78"/>
              <a:gd name="T62" fmla="*/ 14 w 77"/>
              <a:gd name="T63" fmla="*/ 29 h 78"/>
              <a:gd name="T64" fmla="*/ 6 w 77"/>
              <a:gd name="T65" fmla="*/ 35 h 78"/>
              <a:gd name="T66" fmla="*/ 13 w 77"/>
              <a:gd name="T67" fmla="*/ 45 h 78"/>
              <a:gd name="T68" fmla="*/ 16 w 77"/>
              <a:gd name="T69" fmla="*/ 56 h 78"/>
              <a:gd name="T70" fmla="*/ 21 w 77"/>
              <a:gd name="T71" fmla="*/ 61 h 78"/>
              <a:gd name="T72" fmla="*/ 32 w 77"/>
              <a:gd name="T73" fmla="*/ 64 h 78"/>
              <a:gd name="T74" fmla="*/ 42 w 77"/>
              <a:gd name="T75" fmla="*/ 72 h 78"/>
              <a:gd name="T76" fmla="*/ 44 w 77"/>
              <a:gd name="T77" fmla="*/ 64 h 78"/>
              <a:gd name="T78" fmla="*/ 52 w 77"/>
              <a:gd name="T79" fmla="*/ 61 h 78"/>
              <a:gd name="T80" fmla="*/ 64 w 77"/>
              <a:gd name="T81" fmla="*/ 59 h 78"/>
              <a:gd name="T82" fmla="*/ 63 w 77"/>
              <a:gd name="T83" fmla="*/ 49 h 78"/>
              <a:gd name="T84" fmla="*/ 71 w 77"/>
              <a:gd name="T85" fmla="*/ 42 h 78"/>
              <a:gd name="T86" fmla="*/ 64 w 77"/>
              <a:gd name="T87" fmla="*/ 33 h 78"/>
              <a:gd name="T88" fmla="*/ 61 w 77"/>
              <a:gd name="T89" fmla="*/ 21 h 78"/>
              <a:gd name="T90" fmla="*/ 56 w 77"/>
              <a:gd name="T91" fmla="*/ 16 h 78"/>
              <a:gd name="T92" fmla="*/ 39 w 77"/>
              <a:gd name="T93" fmla="*/ 24 h 78"/>
              <a:gd name="T94" fmla="*/ 39 w 77"/>
              <a:gd name="T95" fmla="*/ 5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" h="78">
                <a:moveTo>
                  <a:pt x="39" y="20"/>
                </a:moveTo>
                <a:cubicBezTo>
                  <a:pt x="49" y="20"/>
                  <a:pt x="57" y="29"/>
                  <a:pt x="57" y="39"/>
                </a:cubicBezTo>
                <a:cubicBezTo>
                  <a:pt x="57" y="49"/>
                  <a:pt x="49" y="57"/>
                  <a:pt x="39" y="57"/>
                </a:cubicBezTo>
                <a:cubicBezTo>
                  <a:pt x="28" y="57"/>
                  <a:pt x="20" y="49"/>
                  <a:pt x="20" y="39"/>
                </a:cubicBezTo>
                <a:cubicBezTo>
                  <a:pt x="20" y="29"/>
                  <a:pt x="28" y="20"/>
                  <a:pt x="39" y="20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9" y="9"/>
                  <a:pt x="50" y="9"/>
                  <a:pt x="51" y="9"/>
                </a:cubicBezTo>
                <a:cubicBezTo>
                  <a:pt x="52" y="10"/>
                  <a:pt x="52" y="10"/>
                  <a:pt x="53" y="10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5"/>
                  <a:pt x="60" y="5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7"/>
                  <a:pt x="72" y="19"/>
                  <a:pt x="71" y="20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5"/>
                  <a:pt x="68" y="26"/>
                  <a:pt x="68" y="26"/>
                </a:cubicBezTo>
                <a:cubicBezTo>
                  <a:pt x="68" y="27"/>
                  <a:pt x="69" y="28"/>
                  <a:pt x="69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6" y="29"/>
                  <a:pt x="77" y="30"/>
                  <a:pt x="77" y="32"/>
                </a:cubicBezTo>
                <a:cubicBezTo>
                  <a:pt x="77" y="32"/>
                  <a:pt x="77" y="32"/>
                  <a:pt x="77" y="32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47"/>
                  <a:pt x="76" y="48"/>
                  <a:pt x="74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69" y="48"/>
                  <a:pt x="69" y="48"/>
                  <a:pt x="69" y="48"/>
                </a:cubicBezTo>
                <a:cubicBezTo>
                  <a:pt x="69" y="49"/>
                  <a:pt x="68" y="50"/>
                  <a:pt x="68" y="51"/>
                </a:cubicBezTo>
                <a:cubicBezTo>
                  <a:pt x="68" y="52"/>
                  <a:pt x="67" y="53"/>
                  <a:pt x="67" y="53"/>
                </a:cubicBezTo>
                <a:cubicBezTo>
                  <a:pt x="71" y="57"/>
                  <a:pt x="71" y="57"/>
                  <a:pt x="71" y="57"/>
                </a:cubicBezTo>
                <a:cubicBezTo>
                  <a:pt x="72" y="58"/>
                  <a:pt x="72" y="60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61" y="71"/>
                  <a:pt x="61" y="71"/>
                  <a:pt x="61" y="71"/>
                </a:cubicBezTo>
                <a:cubicBezTo>
                  <a:pt x="60" y="72"/>
                  <a:pt x="58" y="72"/>
                  <a:pt x="57" y="71"/>
                </a:cubicBezTo>
                <a:cubicBezTo>
                  <a:pt x="53" y="67"/>
                  <a:pt x="53" y="67"/>
                  <a:pt x="53" y="67"/>
                </a:cubicBezTo>
                <a:cubicBezTo>
                  <a:pt x="52" y="68"/>
                  <a:pt x="52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9"/>
                  <a:pt x="49" y="69"/>
                  <a:pt x="48" y="69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7" y="78"/>
                  <a:pt x="45" y="78"/>
                </a:cubicBezTo>
                <a:cubicBezTo>
                  <a:pt x="45" y="77"/>
                  <a:pt x="45" y="77"/>
                  <a:pt x="45" y="77"/>
                </a:cubicBezTo>
                <a:cubicBezTo>
                  <a:pt x="32" y="77"/>
                  <a:pt x="32" y="77"/>
                  <a:pt x="32" y="77"/>
                </a:cubicBezTo>
                <a:cubicBezTo>
                  <a:pt x="30" y="77"/>
                  <a:pt x="29" y="76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69"/>
                  <a:pt x="29" y="69"/>
                  <a:pt x="29" y="69"/>
                </a:cubicBezTo>
                <a:cubicBezTo>
                  <a:pt x="28" y="69"/>
                  <a:pt x="27" y="69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7"/>
                  <a:pt x="24" y="67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2"/>
                  <a:pt x="17" y="72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6" y="61"/>
                  <a:pt x="6" y="61"/>
                  <a:pt x="6" y="61"/>
                </a:cubicBezTo>
                <a:cubicBezTo>
                  <a:pt x="5" y="60"/>
                  <a:pt x="5" y="58"/>
                  <a:pt x="6" y="57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9" y="52"/>
                  <a:pt x="9" y="51"/>
                </a:cubicBezTo>
                <a:cubicBezTo>
                  <a:pt x="9" y="50"/>
                  <a:pt x="8" y="49"/>
                  <a:pt x="8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7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1" y="29"/>
                  <a:pt x="3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9" y="27"/>
                  <a:pt x="9" y="26"/>
                </a:cubicBezTo>
                <a:cubicBezTo>
                  <a:pt x="9" y="26"/>
                  <a:pt x="10" y="25"/>
                  <a:pt x="10" y="24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19"/>
                  <a:pt x="5" y="17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5"/>
                  <a:pt x="19" y="5"/>
                  <a:pt x="20" y="7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0"/>
                  <a:pt x="27" y="9"/>
                  <a:pt x="29" y="8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1"/>
                  <a:pt x="30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8" y="1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48" y="15"/>
                </a:moveTo>
                <a:cubicBezTo>
                  <a:pt x="48" y="15"/>
                  <a:pt x="48" y="15"/>
                  <a:pt x="48" y="15"/>
                </a:cubicBezTo>
                <a:cubicBezTo>
                  <a:pt x="47" y="14"/>
                  <a:pt x="46" y="14"/>
                  <a:pt x="45" y="13"/>
                </a:cubicBezTo>
                <a:cubicBezTo>
                  <a:pt x="43" y="13"/>
                  <a:pt x="42" y="12"/>
                  <a:pt x="42" y="11"/>
                </a:cubicBezTo>
                <a:cubicBezTo>
                  <a:pt x="42" y="6"/>
                  <a:pt x="42" y="6"/>
                  <a:pt x="42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2"/>
                  <a:pt x="34" y="13"/>
                  <a:pt x="33" y="13"/>
                </a:cubicBezTo>
                <a:cubicBezTo>
                  <a:pt x="30" y="14"/>
                  <a:pt x="27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7"/>
                  <a:pt x="22" y="17"/>
                  <a:pt x="21" y="16"/>
                </a:cubicBezTo>
                <a:cubicBezTo>
                  <a:pt x="18" y="13"/>
                  <a:pt x="18" y="13"/>
                  <a:pt x="18" y="13"/>
                </a:cubicBezTo>
                <a:cubicBezTo>
                  <a:pt x="13" y="18"/>
                  <a:pt x="13" y="18"/>
                  <a:pt x="13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4"/>
                  <a:pt x="16" y="25"/>
                </a:cubicBezTo>
                <a:cubicBezTo>
                  <a:pt x="16" y="26"/>
                  <a:pt x="15" y="27"/>
                  <a:pt x="14" y="29"/>
                </a:cubicBezTo>
                <a:cubicBezTo>
                  <a:pt x="14" y="30"/>
                  <a:pt x="14" y="31"/>
                  <a:pt x="13" y="33"/>
                </a:cubicBezTo>
                <a:cubicBezTo>
                  <a:pt x="13" y="34"/>
                  <a:pt x="12" y="35"/>
                  <a:pt x="10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42"/>
                  <a:pt x="6" y="42"/>
                  <a:pt x="6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2" y="42"/>
                  <a:pt x="13" y="43"/>
                  <a:pt x="13" y="45"/>
                </a:cubicBezTo>
                <a:cubicBezTo>
                  <a:pt x="13" y="46"/>
                  <a:pt x="14" y="47"/>
                  <a:pt x="14" y="49"/>
                </a:cubicBezTo>
                <a:cubicBezTo>
                  <a:pt x="15" y="50"/>
                  <a:pt x="16" y="51"/>
                  <a:pt x="16" y="52"/>
                </a:cubicBezTo>
                <a:cubicBezTo>
                  <a:pt x="17" y="54"/>
                  <a:pt x="17" y="55"/>
                  <a:pt x="16" y="56"/>
                </a:cubicBezTo>
                <a:cubicBezTo>
                  <a:pt x="13" y="59"/>
                  <a:pt x="13" y="59"/>
                  <a:pt x="13" y="59"/>
                </a:cubicBezTo>
                <a:cubicBezTo>
                  <a:pt x="18" y="64"/>
                  <a:pt x="18" y="64"/>
                  <a:pt x="18" y="64"/>
                </a:cubicBezTo>
                <a:cubicBezTo>
                  <a:pt x="21" y="61"/>
                  <a:pt x="21" y="61"/>
                  <a:pt x="21" y="61"/>
                </a:cubicBezTo>
                <a:cubicBezTo>
                  <a:pt x="22" y="60"/>
                  <a:pt x="24" y="60"/>
                  <a:pt x="25" y="61"/>
                </a:cubicBezTo>
                <a:cubicBezTo>
                  <a:pt x="26" y="62"/>
                  <a:pt x="27" y="62"/>
                  <a:pt x="29" y="63"/>
                </a:cubicBezTo>
                <a:cubicBezTo>
                  <a:pt x="30" y="63"/>
                  <a:pt x="31" y="64"/>
                  <a:pt x="32" y="64"/>
                </a:cubicBezTo>
                <a:cubicBezTo>
                  <a:pt x="34" y="64"/>
                  <a:pt x="35" y="66"/>
                  <a:pt x="35" y="67"/>
                </a:cubicBezTo>
                <a:cubicBezTo>
                  <a:pt x="35" y="72"/>
                  <a:pt x="35" y="72"/>
                  <a:pt x="3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6"/>
                  <a:pt x="43" y="64"/>
                  <a:pt x="44" y="64"/>
                </a:cubicBezTo>
                <a:cubicBezTo>
                  <a:pt x="46" y="64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1" y="62"/>
                  <a:pt x="52" y="61"/>
                </a:cubicBezTo>
                <a:cubicBezTo>
                  <a:pt x="53" y="60"/>
                  <a:pt x="55" y="60"/>
                  <a:pt x="56" y="61"/>
                </a:cubicBezTo>
                <a:cubicBezTo>
                  <a:pt x="59" y="64"/>
                  <a:pt x="59" y="64"/>
                  <a:pt x="59" y="64"/>
                </a:cubicBezTo>
                <a:cubicBezTo>
                  <a:pt x="64" y="59"/>
                  <a:pt x="64" y="59"/>
                  <a:pt x="64" y="59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5"/>
                  <a:pt x="60" y="54"/>
                  <a:pt x="61" y="52"/>
                </a:cubicBezTo>
                <a:cubicBezTo>
                  <a:pt x="61" y="51"/>
                  <a:pt x="62" y="50"/>
                  <a:pt x="63" y="49"/>
                </a:cubicBezTo>
                <a:cubicBezTo>
                  <a:pt x="63" y="47"/>
                  <a:pt x="64" y="46"/>
                  <a:pt x="64" y="45"/>
                </a:cubicBezTo>
                <a:cubicBezTo>
                  <a:pt x="64" y="43"/>
                  <a:pt x="65" y="42"/>
                  <a:pt x="67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5"/>
                  <a:pt x="71" y="35"/>
                  <a:pt x="71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5" y="35"/>
                  <a:pt x="64" y="34"/>
                  <a:pt x="64" y="33"/>
                </a:cubicBezTo>
                <a:cubicBezTo>
                  <a:pt x="64" y="31"/>
                  <a:pt x="63" y="30"/>
                  <a:pt x="63" y="29"/>
                </a:cubicBezTo>
                <a:cubicBezTo>
                  <a:pt x="62" y="27"/>
                  <a:pt x="61" y="26"/>
                  <a:pt x="61" y="25"/>
                </a:cubicBezTo>
                <a:cubicBezTo>
                  <a:pt x="60" y="24"/>
                  <a:pt x="60" y="22"/>
                  <a:pt x="61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59" y="13"/>
                  <a:pt x="59" y="13"/>
                  <a:pt x="59" y="13"/>
                </a:cubicBezTo>
                <a:cubicBezTo>
                  <a:pt x="56" y="16"/>
                  <a:pt x="56" y="16"/>
                  <a:pt x="56" y="16"/>
                </a:cubicBezTo>
                <a:cubicBezTo>
                  <a:pt x="55" y="17"/>
                  <a:pt x="53" y="17"/>
                  <a:pt x="52" y="17"/>
                </a:cubicBezTo>
                <a:cubicBezTo>
                  <a:pt x="51" y="16"/>
                  <a:pt x="50" y="15"/>
                  <a:pt x="48" y="15"/>
                </a:cubicBezTo>
                <a:close/>
                <a:moveTo>
                  <a:pt x="39" y="24"/>
                </a:moveTo>
                <a:cubicBezTo>
                  <a:pt x="39" y="24"/>
                  <a:pt x="39" y="24"/>
                  <a:pt x="39" y="24"/>
                </a:cubicBezTo>
                <a:cubicBezTo>
                  <a:pt x="30" y="24"/>
                  <a:pt x="24" y="31"/>
                  <a:pt x="24" y="39"/>
                </a:cubicBezTo>
                <a:cubicBezTo>
                  <a:pt x="24" y="47"/>
                  <a:pt x="30" y="54"/>
                  <a:pt x="39" y="54"/>
                </a:cubicBezTo>
                <a:cubicBezTo>
                  <a:pt x="47" y="54"/>
                  <a:pt x="53" y="47"/>
                  <a:pt x="53" y="39"/>
                </a:cubicBezTo>
                <a:cubicBezTo>
                  <a:pt x="53" y="31"/>
                  <a:pt x="47" y="24"/>
                  <a:pt x="39" y="2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775" name="Rectangle 31"/>
          <p:cNvSpPr>
            <a:spLocks noChangeArrowheads="1"/>
          </p:cNvSpPr>
          <p:nvPr/>
        </p:nvSpPr>
        <p:spPr bwMode="auto">
          <a:xfrm>
            <a:off x="5448301" y="2161022"/>
            <a:ext cx="1152525" cy="304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2000" b="1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85%</a:t>
            </a:r>
          </a:p>
        </p:txBody>
      </p:sp>
      <p:sp>
        <p:nvSpPr>
          <p:cNvPr id="31776" name="Oval 32"/>
          <p:cNvSpPr>
            <a:spLocks noChangeArrowheads="1"/>
          </p:cNvSpPr>
          <p:nvPr/>
        </p:nvSpPr>
        <p:spPr bwMode="auto">
          <a:xfrm>
            <a:off x="5664201" y="1954583"/>
            <a:ext cx="695325" cy="695540"/>
          </a:xfrm>
          <a:prstGeom prst="ellipse">
            <a:avLst/>
          </a:prstGeom>
          <a:noFill/>
          <a:ln w="6350" cmpd="sng">
            <a:solidFill>
              <a:srgbClr val="F8F8F8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777" name="Rectangle 33"/>
          <p:cNvSpPr>
            <a:spLocks noChangeArrowheads="1"/>
          </p:cNvSpPr>
          <p:nvPr/>
        </p:nvSpPr>
        <p:spPr bwMode="auto">
          <a:xfrm>
            <a:off x="7631114" y="2156566"/>
            <a:ext cx="118935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Weekday Sales</a:t>
            </a:r>
          </a:p>
          <a:p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1778" name="Rectangle 34"/>
          <p:cNvSpPr>
            <a:spLocks noChangeArrowheads="1"/>
          </p:cNvSpPr>
          <p:nvPr/>
        </p:nvSpPr>
        <p:spPr bwMode="auto">
          <a:xfrm>
            <a:off x="7631114" y="3158588"/>
            <a:ext cx="118935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Weekend Sales</a:t>
            </a:r>
          </a:p>
          <a:p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46" name="Text Box 15"/>
          <p:cNvSpPr txBox="1">
            <a:spLocks noChangeArrowheads="1"/>
          </p:cNvSpPr>
          <p:nvPr/>
        </p:nvSpPr>
        <p:spPr bwMode="auto">
          <a:xfrm>
            <a:off x="217028" y="1926625"/>
            <a:ext cx="559769" cy="1446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8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“</a:t>
            </a:r>
            <a:endParaRPr lang="zh-CN" altLang="zh-CN" sz="88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770" name="Rectangle 26"/>
          <p:cNvSpPr>
            <a:spLocks noChangeArrowheads="1"/>
          </p:cNvSpPr>
          <p:nvPr/>
        </p:nvSpPr>
        <p:spPr bwMode="auto">
          <a:xfrm>
            <a:off x="624498" y="2556643"/>
            <a:ext cx="1656185" cy="979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4098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6" name="Rectangle 8" descr="22"/>
          <p:cNvSpPr>
            <a:spLocks noChangeArrowheads="1"/>
          </p:cNvSpPr>
          <p:nvPr/>
        </p:nvSpPr>
        <p:spPr bwMode="auto">
          <a:xfrm>
            <a:off x="2336800" y="1567347"/>
            <a:ext cx="3963988" cy="2928253"/>
          </a:xfrm>
          <a:prstGeom prst="rect">
            <a:avLst/>
          </a:prstGeom>
          <a:blipFill dpi="0"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612776" y="1759493"/>
            <a:ext cx="2303463" cy="12958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7658" name="Rectangle 10"/>
          <p:cNvSpPr>
            <a:spLocks noChangeArrowheads="1"/>
          </p:cNvSpPr>
          <p:nvPr/>
        </p:nvSpPr>
        <p:spPr bwMode="auto">
          <a:xfrm>
            <a:off x="6445250" y="1744078"/>
            <a:ext cx="20871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WHAT MAKES US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1000" b="1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DIFFERENT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?</a:t>
            </a:r>
          </a:p>
          <a:p>
            <a:pPr>
              <a:lnSpc>
                <a:spcPct val="140000"/>
              </a:lnSpc>
            </a:pPr>
            <a:r>
              <a:rPr lang="zh-CN" altLang="en-US" sz="1000" b="1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INTO A PROFIT</a:t>
            </a:r>
            <a:r>
              <a:rPr lang="zh-CN" altLang="en-US" sz="10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TABLE</a:t>
            </a:r>
          </a:p>
          <a:p>
            <a:pPr>
              <a:lnSpc>
                <a:spcPct val="14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BUSSINESS</a:t>
            </a:r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971550" y="2143059"/>
            <a:ext cx="172824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2400" b="1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628650" y="3166452"/>
            <a:ext cx="1639888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2400" b="1" dirty="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628650" y="4009675"/>
            <a:ext cx="16398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  <a:endParaRPr lang="zh-CN" altLang="en-US" sz="2400" b="1" dirty="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684164" y="1850582"/>
            <a:ext cx="320922" cy="584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“</a:t>
            </a:r>
            <a:endParaRPr lang="zh-CN" altLang="zh-CN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45250" y="2715766"/>
            <a:ext cx="2286000" cy="10341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800" dirty="0">
                <a:solidFill>
                  <a:srgbClr val="FFFFFF">
                    <a:lumMod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rgbClr val="FFFFFF">
                    <a:lumMod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FFFFF">
                    <a:lumMod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rgbClr val="FFFFFF">
                    <a:lumMod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FFFFF">
                    <a:lumMod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rgbClr val="FFFFFF">
                  <a:lumMod val="50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45250" y="3905344"/>
            <a:ext cx="2286000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800" dirty="0">
                <a:solidFill>
                  <a:srgbClr val="FFFFFF">
                    <a:lumMod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rgbClr val="FFFFFF">
                    <a:lumMod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FFFFF">
                    <a:lumMod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rgbClr val="FFFFFF">
                  <a:lumMod val="50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21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1521294"/>
            <a:ext cx="4572000" cy="10496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4572000" y="1521294"/>
            <a:ext cx="4572000" cy="10496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70" name="Rectangle 6" descr="0x786"/>
          <p:cNvSpPr>
            <a:spLocks noChangeArrowheads="1"/>
          </p:cNvSpPr>
          <p:nvPr/>
        </p:nvSpPr>
        <p:spPr bwMode="auto">
          <a:xfrm>
            <a:off x="1475657" y="1521294"/>
            <a:ext cx="1131020" cy="1049662"/>
          </a:xfrm>
          <a:prstGeom prst="rect">
            <a:avLst/>
          </a:prstGeom>
          <a:blipFill dpi="0"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448" r="-17448"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71" name="Rectangle 7" descr="0115mvtps00039"/>
          <p:cNvSpPr>
            <a:spLocks noChangeArrowheads="1"/>
          </p:cNvSpPr>
          <p:nvPr/>
        </p:nvSpPr>
        <p:spPr bwMode="auto">
          <a:xfrm>
            <a:off x="2605088" y="1735674"/>
            <a:ext cx="984250" cy="83528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2605088" y="1521295"/>
            <a:ext cx="984250" cy="2143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3589338" y="2358166"/>
            <a:ext cx="982662" cy="21279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74" name="Rectangle 10" descr="u=290065061,2920051158&amp;fm=15&amp;gp=0"/>
          <p:cNvSpPr>
            <a:spLocks noChangeArrowheads="1"/>
          </p:cNvSpPr>
          <p:nvPr/>
        </p:nvSpPr>
        <p:spPr bwMode="auto">
          <a:xfrm>
            <a:off x="3589338" y="1521295"/>
            <a:ext cx="982662" cy="836871"/>
          </a:xfrm>
          <a:prstGeom prst="rect">
            <a:avLst/>
          </a:prstGeom>
          <a:blipFill dpi="0"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75" name="Freeform 11"/>
          <p:cNvSpPr>
            <a:spLocks noEditPoints="1"/>
          </p:cNvSpPr>
          <p:nvPr/>
        </p:nvSpPr>
        <p:spPr bwMode="auto">
          <a:xfrm>
            <a:off x="5354639" y="3156924"/>
            <a:ext cx="422275" cy="242963"/>
          </a:xfrm>
          <a:custGeom>
            <a:avLst/>
            <a:gdLst>
              <a:gd name="T0" fmla="*/ 30 w 133"/>
              <a:gd name="T1" fmla="*/ 41 h 76"/>
              <a:gd name="T2" fmla="*/ 30 w 133"/>
              <a:gd name="T3" fmla="*/ 56 h 76"/>
              <a:gd name="T4" fmla="*/ 103 w 133"/>
              <a:gd name="T5" fmla="*/ 56 h 76"/>
              <a:gd name="T6" fmla="*/ 103 w 133"/>
              <a:gd name="T7" fmla="*/ 41 h 76"/>
              <a:gd name="T8" fmla="*/ 99 w 133"/>
              <a:gd name="T9" fmla="*/ 38 h 76"/>
              <a:gd name="T10" fmla="*/ 68 w 133"/>
              <a:gd name="T11" fmla="*/ 51 h 76"/>
              <a:gd name="T12" fmla="*/ 64 w 133"/>
              <a:gd name="T13" fmla="*/ 51 h 76"/>
              <a:gd name="T14" fmla="*/ 33 w 133"/>
              <a:gd name="T15" fmla="*/ 39 h 76"/>
              <a:gd name="T16" fmla="*/ 30 w 133"/>
              <a:gd name="T17" fmla="*/ 41 h 76"/>
              <a:gd name="T18" fmla="*/ 16 w 133"/>
              <a:gd name="T19" fmla="*/ 31 h 76"/>
              <a:gd name="T20" fmla="*/ 16 w 133"/>
              <a:gd name="T21" fmla="*/ 45 h 76"/>
              <a:gd name="T22" fmla="*/ 16 w 133"/>
              <a:gd name="T23" fmla="*/ 45 h 76"/>
              <a:gd name="T24" fmla="*/ 17 w 133"/>
              <a:gd name="T25" fmla="*/ 45 h 76"/>
              <a:gd name="T26" fmla="*/ 19 w 133"/>
              <a:gd name="T27" fmla="*/ 47 h 76"/>
              <a:gd name="T28" fmla="*/ 18 w 133"/>
              <a:gd name="T29" fmla="*/ 50 h 76"/>
              <a:gd name="T30" fmla="*/ 19 w 133"/>
              <a:gd name="T31" fmla="*/ 50 h 76"/>
              <a:gd name="T32" fmla="*/ 19 w 133"/>
              <a:gd name="T33" fmla="*/ 52 h 76"/>
              <a:gd name="T34" fmla="*/ 18 w 133"/>
              <a:gd name="T35" fmla="*/ 52 h 76"/>
              <a:gd name="T36" fmla="*/ 18 w 133"/>
              <a:gd name="T37" fmla="*/ 74 h 76"/>
              <a:gd name="T38" fmla="*/ 17 w 133"/>
              <a:gd name="T39" fmla="*/ 73 h 76"/>
              <a:gd name="T40" fmla="*/ 18 w 133"/>
              <a:gd name="T41" fmla="*/ 71 h 76"/>
              <a:gd name="T42" fmla="*/ 17 w 133"/>
              <a:gd name="T43" fmla="*/ 71 h 76"/>
              <a:gd name="T44" fmla="*/ 15 w 133"/>
              <a:gd name="T45" fmla="*/ 75 h 76"/>
              <a:gd name="T46" fmla="*/ 14 w 133"/>
              <a:gd name="T47" fmla="*/ 75 h 76"/>
              <a:gd name="T48" fmla="*/ 14 w 133"/>
              <a:gd name="T49" fmla="*/ 71 h 76"/>
              <a:gd name="T50" fmla="*/ 13 w 133"/>
              <a:gd name="T51" fmla="*/ 70 h 76"/>
              <a:gd name="T52" fmla="*/ 13 w 133"/>
              <a:gd name="T53" fmla="*/ 73 h 76"/>
              <a:gd name="T54" fmla="*/ 13 w 133"/>
              <a:gd name="T55" fmla="*/ 73 h 76"/>
              <a:gd name="T56" fmla="*/ 12 w 133"/>
              <a:gd name="T57" fmla="*/ 71 h 76"/>
              <a:gd name="T58" fmla="*/ 12 w 133"/>
              <a:gd name="T59" fmla="*/ 72 h 76"/>
              <a:gd name="T60" fmla="*/ 12 w 133"/>
              <a:gd name="T61" fmla="*/ 74 h 76"/>
              <a:gd name="T62" fmla="*/ 12 w 133"/>
              <a:gd name="T63" fmla="*/ 74 h 76"/>
              <a:gd name="T64" fmla="*/ 11 w 133"/>
              <a:gd name="T65" fmla="*/ 52 h 76"/>
              <a:gd name="T66" fmla="*/ 11 w 133"/>
              <a:gd name="T67" fmla="*/ 52 h 76"/>
              <a:gd name="T68" fmla="*/ 11 w 133"/>
              <a:gd name="T69" fmla="*/ 50 h 76"/>
              <a:gd name="T70" fmla="*/ 11 w 133"/>
              <a:gd name="T71" fmla="*/ 50 h 76"/>
              <a:gd name="T72" fmla="*/ 11 w 133"/>
              <a:gd name="T73" fmla="*/ 47 h 76"/>
              <a:gd name="T74" fmla="*/ 13 w 133"/>
              <a:gd name="T75" fmla="*/ 45 h 76"/>
              <a:gd name="T76" fmla="*/ 13 w 133"/>
              <a:gd name="T77" fmla="*/ 45 h 76"/>
              <a:gd name="T78" fmla="*/ 14 w 133"/>
              <a:gd name="T79" fmla="*/ 44 h 76"/>
              <a:gd name="T80" fmla="*/ 14 w 133"/>
              <a:gd name="T81" fmla="*/ 29 h 76"/>
              <a:gd name="T82" fmla="*/ 13 w 133"/>
              <a:gd name="T83" fmla="*/ 28 h 76"/>
              <a:gd name="T84" fmla="*/ 2 w 133"/>
              <a:gd name="T85" fmla="*/ 23 h 76"/>
              <a:gd name="T86" fmla="*/ 2 w 133"/>
              <a:gd name="T87" fmla="*/ 19 h 76"/>
              <a:gd name="T88" fmla="*/ 65 w 133"/>
              <a:gd name="T89" fmla="*/ 0 h 76"/>
              <a:gd name="T90" fmla="*/ 68 w 133"/>
              <a:gd name="T91" fmla="*/ 0 h 76"/>
              <a:gd name="T92" fmla="*/ 131 w 133"/>
              <a:gd name="T93" fmla="*/ 19 h 76"/>
              <a:gd name="T94" fmla="*/ 131 w 133"/>
              <a:gd name="T95" fmla="*/ 23 h 76"/>
              <a:gd name="T96" fmla="*/ 68 w 133"/>
              <a:gd name="T97" fmla="*/ 49 h 76"/>
              <a:gd name="T98" fmla="*/ 64 w 133"/>
              <a:gd name="T99" fmla="*/ 49 h 76"/>
              <a:gd name="T100" fmla="*/ 18 w 133"/>
              <a:gd name="T101" fmla="*/ 30 h 76"/>
              <a:gd name="T102" fmla="*/ 16 w 133"/>
              <a:gd name="T103" fmla="*/ 3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3" h="76">
                <a:moveTo>
                  <a:pt x="30" y="41"/>
                </a:moveTo>
                <a:cubicBezTo>
                  <a:pt x="30" y="56"/>
                  <a:pt x="30" y="56"/>
                  <a:pt x="30" y="56"/>
                </a:cubicBezTo>
                <a:cubicBezTo>
                  <a:pt x="30" y="75"/>
                  <a:pt x="103" y="75"/>
                  <a:pt x="103" y="56"/>
                </a:cubicBezTo>
                <a:cubicBezTo>
                  <a:pt x="103" y="41"/>
                  <a:pt x="103" y="41"/>
                  <a:pt x="103" y="41"/>
                </a:cubicBezTo>
                <a:cubicBezTo>
                  <a:pt x="103" y="39"/>
                  <a:pt x="101" y="38"/>
                  <a:pt x="99" y="38"/>
                </a:cubicBezTo>
                <a:cubicBezTo>
                  <a:pt x="68" y="51"/>
                  <a:pt x="68" y="51"/>
                  <a:pt x="68" y="51"/>
                </a:cubicBezTo>
                <a:cubicBezTo>
                  <a:pt x="67" y="52"/>
                  <a:pt x="66" y="52"/>
                  <a:pt x="64" y="51"/>
                </a:cubicBezTo>
                <a:cubicBezTo>
                  <a:pt x="33" y="39"/>
                  <a:pt x="33" y="39"/>
                  <a:pt x="33" y="39"/>
                </a:cubicBezTo>
                <a:cubicBezTo>
                  <a:pt x="32" y="38"/>
                  <a:pt x="30" y="39"/>
                  <a:pt x="30" y="41"/>
                </a:cubicBezTo>
                <a:close/>
                <a:moveTo>
                  <a:pt x="16" y="31"/>
                </a:move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4"/>
                  <a:pt x="19" y="46"/>
                  <a:pt x="19" y="47"/>
                </a:cubicBezTo>
                <a:cubicBezTo>
                  <a:pt x="19" y="48"/>
                  <a:pt x="19" y="49"/>
                  <a:pt x="18" y="50"/>
                </a:cubicBezTo>
                <a:cubicBezTo>
                  <a:pt x="18" y="50"/>
                  <a:pt x="18" y="50"/>
                  <a:pt x="19" y="50"/>
                </a:cubicBezTo>
                <a:cubicBezTo>
                  <a:pt x="19" y="51"/>
                  <a:pt x="19" y="52"/>
                  <a:pt x="19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22" y="59"/>
                  <a:pt x="24" y="68"/>
                  <a:pt x="18" y="74"/>
                </a:cubicBezTo>
                <a:cubicBezTo>
                  <a:pt x="17" y="74"/>
                  <a:pt x="17" y="74"/>
                  <a:pt x="17" y="73"/>
                </a:cubicBezTo>
                <a:cubicBezTo>
                  <a:pt x="17" y="73"/>
                  <a:pt x="17" y="72"/>
                  <a:pt x="18" y="71"/>
                </a:cubicBezTo>
                <a:cubicBezTo>
                  <a:pt x="18" y="69"/>
                  <a:pt x="17" y="69"/>
                  <a:pt x="17" y="71"/>
                </a:cubicBezTo>
                <a:cubicBezTo>
                  <a:pt x="16" y="73"/>
                  <a:pt x="16" y="74"/>
                  <a:pt x="15" y="75"/>
                </a:cubicBezTo>
                <a:cubicBezTo>
                  <a:pt x="15" y="76"/>
                  <a:pt x="14" y="76"/>
                  <a:pt x="14" y="75"/>
                </a:cubicBezTo>
                <a:cubicBezTo>
                  <a:pt x="14" y="74"/>
                  <a:pt x="14" y="72"/>
                  <a:pt x="14" y="71"/>
                </a:cubicBezTo>
                <a:cubicBezTo>
                  <a:pt x="14" y="68"/>
                  <a:pt x="13" y="67"/>
                  <a:pt x="13" y="70"/>
                </a:cubicBezTo>
                <a:cubicBezTo>
                  <a:pt x="13" y="71"/>
                  <a:pt x="13" y="72"/>
                  <a:pt x="1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2"/>
                  <a:pt x="12" y="72"/>
                  <a:pt x="12" y="71"/>
                </a:cubicBezTo>
                <a:cubicBezTo>
                  <a:pt x="12" y="70"/>
                  <a:pt x="12" y="70"/>
                  <a:pt x="12" y="72"/>
                </a:cubicBezTo>
                <a:cubicBezTo>
                  <a:pt x="12" y="72"/>
                  <a:pt x="12" y="73"/>
                  <a:pt x="12" y="74"/>
                </a:cubicBezTo>
                <a:cubicBezTo>
                  <a:pt x="12" y="74"/>
                  <a:pt x="12" y="74"/>
                  <a:pt x="12" y="74"/>
                </a:cubicBezTo>
                <a:cubicBezTo>
                  <a:pt x="6" y="68"/>
                  <a:pt x="5" y="60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0" y="52"/>
                  <a:pt x="10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49"/>
                  <a:pt x="11" y="48"/>
                  <a:pt x="11" y="47"/>
                </a:cubicBezTo>
                <a:cubicBezTo>
                  <a:pt x="11" y="46"/>
                  <a:pt x="11" y="44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4" y="44"/>
                  <a:pt x="14" y="44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3" y="28"/>
                  <a:pt x="13" y="28"/>
                </a:cubicBezTo>
                <a:cubicBezTo>
                  <a:pt x="2" y="23"/>
                  <a:pt x="2" y="23"/>
                  <a:pt x="2" y="23"/>
                </a:cubicBezTo>
                <a:cubicBezTo>
                  <a:pt x="0" y="22"/>
                  <a:pt x="0" y="20"/>
                  <a:pt x="2" y="19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7" y="0"/>
                  <a:pt x="68" y="0"/>
                </a:cubicBezTo>
                <a:cubicBezTo>
                  <a:pt x="131" y="19"/>
                  <a:pt x="131" y="19"/>
                  <a:pt x="131" y="19"/>
                </a:cubicBezTo>
                <a:cubicBezTo>
                  <a:pt x="133" y="20"/>
                  <a:pt x="133" y="22"/>
                  <a:pt x="131" y="23"/>
                </a:cubicBezTo>
                <a:cubicBezTo>
                  <a:pt x="68" y="49"/>
                  <a:pt x="68" y="49"/>
                  <a:pt x="68" y="49"/>
                </a:cubicBezTo>
                <a:cubicBezTo>
                  <a:pt x="67" y="50"/>
                  <a:pt x="66" y="50"/>
                  <a:pt x="64" y="49"/>
                </a:cubicBezTo>
                <a:cubicBezTo>
                  <a:pt x="18" y="30"/>
                  <a:pt x="18" y="30"/>
                  <a:pt x="18" y="30"/>
                </a:cubicBezTo>
                <a:cubicBezTo>
                  <a:pt x="17" y="30"/>
                  <a:pt x="16" y="30"/>
                  <a:pt x="16" y="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276" name="Freeform 12"/>
          <p:cNvSpPr>
            <a:spLocks noEditPoints="1"/>
          </p:cNvSpPr>
          <p:nvPr/>
        </p:nvSpPr>
        <p:spPr bwMode="auto">
          <a:xfrm>
            <a:off x="1008063" y="3074349"/>
            <a:ext cx="425450" cy="401762"/>
          </a:xfrm>
          <a:custGeom>
            <a:avLst/>
            <a:gdLst>
              <a:gd name="T0" fmla="*/ 66 w 134"/>
              <a:gd name="T1" fmla="*/ 23 h 126"/>
              <a:gd name="T2" fmla="*/ 77 w 134"/>
              <a:gd name="T3" fmla="*/ 36 h 126"/>
              <a:gd name="T4" fmla="*/ 84 w 134"/>
              <a:gd name="T5" fmla="*/ 59 h 126"/>
              <a:gd name="T6" fmla="*/ 67 w 134"/>
              <a:gd name="T7" fmla="*/ 42 h 126"/>
              <a:gd name="T8" fmla="*/ 102 w 134"/>
              <a:gd name="T9" fmla="*/ 88 h 126"/>
              <a:gd name="T10" fmla="*/ 70 w 134"/>
              <a:gd name="T11" fmla="*/ 106 h 126"/>
              <a:gd name="T12" fmla="*/ 95 w 134"/>
              <a:gd name="T13" fmla="*/ 109 h 126"/>
              <a:gd name="T14" fmla="*/ 107 w 134"/>
              <a:gd name="T15" fmla="*/ 92 h 126"/>
              <a:gd name="T16" fmla="*/ 101 w 134"/>
              <a:gd name="T17" fmla="*/ 114 h 126"/>
              <a:gd name="T18" fmla="*/ 27 w 134"/>
              <a:gd name="T19" fmla="*/ 96 h 126"/>
              <a:gd name="T20" fmla="*/ 19 w 134"/>
              <a:gd name="T21" fmla="*/ 82 h 126"/>
              <a:gd name="T22" fmla="*/ 66 w 134"/>
              <a:gd name="T23" fmla="*/ 18 h 126"/>
              <a:gd name="T24" fmla="*/ 81 w 134"/>
              <a:gd name="T25" fmla="*/ 10 h 126"/>
              <a:gd name="T26" fmla="*/ 103 w 134"/>
              <a:gd name="T27" fmla="*/ 17 h 126"/>
              <a:gd name="T28" fmla="*/ 107 w 134"/>
              <a:gd name="T29" fmla="*/ 86 h 126"/>
              <a:gd name="T30" fmla="*/ 107 w 134"/>
              <a:gd name="T31" fmla="*/ 92 h 126"/>
              <a:gd name="T32" fmla="*/ 34 w 134"/>
              <a:gd name="T33" fmla="*/ 62 h 126"/>
              <a:gd name="T34" fmla="*/ 20 w 134"/>
              <a:gd name="T35" fmla="*/ 78 h 126"/>
              <a:gd name="T36" fmla="*/ 32 w 134"/>
              <a:gd name="T37" fmla="*/ 73 h 126"/>
              <a:gd name="T38" fmla="*/ 42 w 134"/>
              <a:gd name="T39" fmla="*/ 87 h 126"/>
              <a:gd name="T40" fmla="*/ 38 w 134"/>
              <a:gd name="T41" fmla="*/ 69 h 126"/>
              <a:gd name="T42" fmla="*/ 35 w 134"/>
              <a:gd name="T43" fmla="*/ 75 h 126"/>
              <a:gd name="T44" fmla="*/ 31 w 134"/>
              <a:gd name="T45" fmla="*/ 97 h 126"/>
              <a:gd name="T46" fmla="*/ 52 w 134"/>
              <a:gd name="T47" fmla="*/ 93 h 126"/>
              <a:gd name="T48" fmla="*/ 39 w 134"/>
              <a:gd name="T49" fmla="*/ 90 h 126"/>
              <a:gd name="T50" fmla="*/ 80 w 134"/>
              <a:gd name="T51" fmla="*/ 15 h 126"/>
              <a:gd name="T52" fmla="*/ 82 w 134"/>
              <a:gd name="T53" fmla="*/ 35 h 126"/>
              <a:gd name="T54" fmla="*/ 103 w 134"/>
              <a:gd name="T55" fmla="*/ 39 h 126"/>
              <a:gd name="T56" fmla="*/ 63 w 134"/>
              <a:gd name="T57" fmla="*/ 20 h 126"/>
              <a:gd name="T58" fmla="*/ 49 w 134"/>
              <a:gd name="T59" fmla="*/ 37 h 126"/>
              <a:gd name="T60" fmla="*/ 63 w 134"/>
              <a:gd name="T61" fmla="*/ 20 h 126"/>
              <a:gd name="T62" fmla="*/ 102 w 134"/>
              <a:gd name="T63" fmla="*/ 83 h 126"/>
              <a:gd name="T64" fmla="*/ 86 w 134"/>
              <a:gd name="T65" fmla="*/ 87 h 126"/>
              <a:gd name="T66" fmla="*/ 48 w 134"/>
              <a:gd name="T67" fmla="*/ 41 h 126"/>
              <a:gd name="T68" fmla="*/ 32 w 134"/>
              <a:gd name="T69" fmla="*/ 44 h 126"/>
              <a:gd name="T70" fmla="*/ 105 w 134"/>
              <a:gd name="T71" fmla="*/ 46 h 126"/>
              <a:gd name="T72" fmla="*/ 105 w 134"/>
              <a:gd name="T73" fmla="*/ 82 h 126"/>
              <a:gd name="T74" fmla="*/ 105 w 134"/>
              <a:gd name="T75" fmla="*/ 46 h 126"/>
              <a:gd name="T76" fmla="*/ 51 w 134"/>
              <a:gd name="T77" fmla="*/ 87 h 126"/>
              <a:gd name="T78" fmla="*/ 51 w 134"/>
              <a:gd name="T79" fmla="*/ 40 h 126"/>
              <a:gd name="T80" fmla="*/ 83 w 134"/>
              <a:gd name="T81" fmla="*/ 40 h 126"/>
              <a:gd name="T82" fmla="*/ 83 w 134"/>
              <a:gd name="T83" fmla="*/ 87 h 126"/>
              <a:gd name="T84" fmla="*/ 68 w 134"/>
              <a:gd name="T85" fmla="*/ 104 h 126"/>
              <a:gd name="T86" fmla="*/ 57 w 134"/>
              <a:gd name="T87" fmla="*/ 92 h 126"/>
              <a:gd name="T88" fmla="*/ 102 w 134"/>
              <a:gd name="T89" fmla="*/ 44 h 126"/>
              <a:gd name="T90" fmla="*/ 86 w 134"/>
              <a:gd name="T91" fmla="*/ 41 h 126"/>
              <a:gd name="T92" fmla="*/ 102 w 134"/>
              <a:gd name="T93" fmla="*/ 44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4" h="126">
                <a:moveTo>
                  <a:pt x="78" y="34"/>
                </a:moveTo>
                <a:cubicBezTo>
                  <a:pt x="75" y="30"/>
                  <a:pt x="71" y="26"/>
                  <a:pt x="68" y="23"/>
                </a:cubicBezTo>
                <a:cubicBezTo>
                  <a:pt x="67" y="23"/>
                  <a:pt x="67" y="23"/>
                  <a:pt x="66" y="23"/>
                </a:cubicBezTo>
                <a:cubicBezTo>
                  <a:pt x="63" y="26"/>
                  <a:pt x="59" y="30"/>
                  <a:pt x="56" y="34"/>
                </a:cubicBezTo>
                <a:cubicBezTo>
                  <a:pt x="55" y="35"/>
                  <a:pt x="56" y="36"/>
                  <a:pt x="57" y="36"/>
                </a:cubicBezTo>
                <a:cubicBezTo>
                  <a:pt x="64" y="35"/>
                  <a:pt x="70" y="35"/>
                  <a:pt x="77" y="36"/>
                </a:cubicBezTo>
                <a:cubicBezTo>
                  <a:pt x="78" y="36"/>
                  <a:pt x="79" y="35"/>
                  <a:pt x="78" y="34"/>
                </a:cubicBezTo>
                <a:close/>
                <a:moveTo>
                  <a:pt x="67" y="42"/>
                </a:moveTo>
                <a:cubicBezTo>
                  <a:pt x="76" y="42"/>
                  <a:pt x="84" y="50"/>
                  <a:pt x="84" y="59"/>
                </a:cubicBezTo>
                <a:cubicBezTo>
                  <a:pt x="84" y="68"/>
                  <a:pt x="76" y="76"/>
                  <a:pt x="67" y="76"/>
                </a:cubicBezTo>
                <a:cubicBezTo>
                  <a:pt x="57" y="76"/>
                  <a:pt x="50" y="68"/>
                  <a:pt x="50" y="59"/>
                </a:cubicBezTo>
                <a:cubicBezTo>
                  <a:pt x="50" y="50"/>
                  <a:pt x="57" y="42"/>
                  <a:pt x="67" y="42"/>
                </a:cubicBezTo>
                <a:close/>
                <a:moveTo>
                  <a:pt x="103" y="90"/>
                </a:moveTo>
                <a:cubicBezTo>
                  <a:pt x="103" y="90"/>
                  <a:pt x="103" y="89"/>
                  <a:pt x="103" y="89"/>
                </a:cubicBezTo>
                <a:cubicBezTo>
                  <a:pt x="103" y="88"/>
                  <a:pt x="102" y="88"/>
                  <a:pt x="102" y="88"/>
                </a:cubicBezTo>
                <a:cubicBezTo>
                  <a:pt x="97" y="89"/>
                  <a:pt x="91" y="90"/>
                  <a:pt x="85" y="91"/>
                </a:cubicBezTo>
                <a:cubicBezTo>
                  <a:pt x="84" y="91"/>
                  <a:pt x="83" y="92"/>
                  <a:pt x="82" y="93"/>
                </a:cubicBezTo>
                <a:cubicBezTo>
                  <a:pt x="78" y="98"/>
                  <a:pt x="74" y="102"/>
                  <a:pt x="70" y="106"/>
                </a:cubicBezTo>
                <a:cubicBezTo>
                  <a:pt x="70" y="106"/>
                  <a:pt x="70" y="107"/>
                  <a:pt x="71" y="107"/>
                </a:cubicBezTo>
                <a:cubicBezTo>
                  <a:pt x="80" y="114"/>
                  <a:pt x="88" y="115"/>
                  <a:pt x="94" y="111"/>
                </a:cubicBezTo>
                <a:cubicBezTo>
                  <a:pt x="95" y="111"/>
                  <a:pt x="95" y="110"/>
                  <a:pt x="95" y="109"/>
                </a:cubicBezTo>
                <a:cubicBezTo>
                  <a:pt x="89" y="103"/>
                  <a:pt x="93" y="92"/>
                  <a:pt x="102" y="91"/>
                </a:cubicBezTo>
                <a:cubicBezTo>
                  <a:pt x="103" y="91"/>
                  <a:pt x="103" y="91"/>
                  <a:pt x="103" y="90"/>
                </a:cubicBezTo>
                <a:close/>
                <a:moveTo>
                  <a:pt x="107" y="92"/>
                </a:moveTo>
                <a:cubicBezTo>
                  <a:pt x="111" y="94"/>
                  <a:pt x="114" y="98"/>
                  <a:pt x="114" y="102"/>
                </a:cubicBezTo>
                <a:cubicBezTo>
                  <a:pt x="114" y="109"/>
                  <a:pt x="108" y="114"/>
                  <a:pt x="102" y="113"/>
                </a:cubicBezTo>
                <a:cubicBezTo>
                  <a:pt x="101" y="113"/>
                  <a:pt x="101" y="113"/>
                  <a:pt x="101" y="114"/>
                </a:cubicBezTo>
                <a:cubicBezTo>
                  <a:pt x="94" y="121"/>
                  <a:pt x="81" y="120"/>
                  <a:pt x="68" y="109"/>
                </a:cubicBezTo>
                <a:cubicBezTo>
                  <a:pt x="67" y="109"/>
                  <a:pt x="67" y="109"/>
                  <a:pt x="66" y="109"/>
                </a:cubicBezTo>
                <a:cubicBezTo>
                  <a:pt x="46" y="126"/>
                  <a:pt x="28" y="119"/>
                  <a:pt x="27" y="96"/>
                </a:cubicBezTo>
                <a:cubicBezTo>
                  <a:pt x="27" y="96"/>
                  <a:pt x="27" y="96"/>
                  <a:pt x="27" y="95"/>
                </a:cubicBezTo>
                <a:cubicBezTo>
                  <a:pt x="21" y="94"/>
                  <a:pt x="18" y="88"/>
                  <a:pt x="19" y="83"/>
                </a:cubicBezTo>
                <a:cubicBezTo>
                  <a:pt x="19" y="82"/>
                  <a:pt x="19" y="82"/>
                  <a:pt x="19" y="82"/>
                </a:cubicBezTo>
                <a:cubicBezTo>
                  <a:pt x="0" y="70"/>
                  <a:pt x="3" y="51"/>
                  <a:pt x="27" y="42"/>
                </a:cubicBezTo>
                <a:cubicBezTo>
                  <a:pt x="28" y="42"/>
                  <a:pt x="28" y="41"/>
                  <a:pt x="28" y="41"/>
                </a:cubicBezTo>
                <a:cubicBezTo>
                  <a:pt x="24" y="11"/>
                  <a:pt x="43" y="0"/>
                  <a:pt x="66" y="18"/>
                </a:cubicBezTo>
                <a:cubicBezTo>
                  <a:pt x="67" y="19"/>
                  <a:pt x="67" y="19"/>
                  <a:pt x="68" y="18"/>
                </a:cubicBezTo>
                <a:cubicBezTo>
                  <a:pt x="72" y="15"/>
                  <a:pt x="77" y="12"/>
                  <a:pt x="81" y="11"/>
                </a:cubicBezTo>
                <a:cubicBezTo>
                  <a:pt x="81" y="11"/>
                  <a:pt x="81" y="11"/>
                  <a:pt x="81" y="10"/>
                </a:cubicBezTo>
                <a:cubicBezTo>
                  <a:pt x="82" y="5"/>
                  <a:pt x="87" y="2"/>
                  <a:pt x="92" y="2"/>
                </a:cubicBezTo>
                <a:cubicBezTo>
                  <a:pt x="99" y="2"/>
                  <a:pt x="105" y="9"/>
                  <a:pt x="102" y="16"/>
                </a:cubicBezTo>
                <a:cubicBezTo>
                  <a:pt x="102" y="16"/>
                  <a:pt x="102" y="16"/>
                  <a:pt x="103" y="17"/>
                </a:cubicBezTo>
                <a:cubicBezTo>
                  <a:pt x="106" y="22"/>
                  <a:pt x="108" y="30"/>
                  <a:pt x="106" y="40"/>
                </a:cubicBezTo>
                <a:cubicBezTo>
                  <a:pt x="106" y="41"/>
                  <a:pt x="106" y="42"/>
                  <a:pt x="107" y="42"/>
                </a:cubicBezTo>
                <a:cubicBezTo>
                  <a:pt x="134" y="53"/>
                  <a:pt x="134" y="75"/>
                  <a:pt x="107" y="86"/>
                </a:cubicBezTo>
                <a:cubicBezTo>
                  <a:pt x="106" y="86"/>
                  <a:pt x="106" y="87"/>
                  <a:pt x="106" y="87"/>
                </a:cubicBezTo>
                <a:cubicBezTo>
                  <a:pt x="106" y="89"/>
                  <a:pt x="106" y="90"/>
                  <a:pt x="106" y="91"/>
                </a:cubicBezTo>
                <a:cubicBezTo>
                  <a:pt x="107" y="92"/>
                  <a:pt x="107" y="92"/>
                  <a:pt x="107" y="92"/>
                </a:cubicBezTo>
                <a:close/>
                <a:moveTo>
                  <a:pt x="32" y="73"/>
                </a:moveTo>
                <a:cubicBezTo>
                  <a:pt x="32" y="71"/>
                  <a:pt x="33" y="68"/>
                  <a:pt x="34" y="66"/>
                </a:cubicBezTo>
                <a:cubicBezTo>
                  <a:pt x="35" y="65"/>
                  <a:pt x="35" y="63"/>
                  <a:pt x="34" y="62"/>
                </a:cubicBezTo>
                <a:cubicBezTo>
                  <a:pt x="32" y="56"/>
                  <a:pt x="30" y="51"/>
                  <a:pt x="29" y="46"/>
                </a:cubicBezTo>
                <a:cubicBezTo>
                  <a:pt x="29" y="45"/>
                  <a:pt x="28" y="45"/>
                  <a:pt x="27" y="45"/>
                </a:cubicBezTo>
                <a:cubicBezTo>
                  <a:pt x="10" y="54"/>
                  <a:pt x="8" y="68"/>
                  <a:pt x="20" y="78"/>
                </a:cubicBezTo>
                <a:cubicBezTo>
                  <a:pt x="20" y="78"/>
                  <a:pt x="21" y="78"/>
                  <a:pt x="22" y="78"/>
                </a:cubicBezTo>
                <a:cubicBezTo>
                  <a:pt x="24" y="75"/>
                  <a:pt x="27" y="74"/>
                  <a:pt x="30" y="74"/>
                </a:cubicBezTo>
                <a:cubicBezTo>
                  <a:pt x="31" y="74"/>
                  <a:pt x="31" y="74"/>
                  <a:pt x="32" y="73"/>
                </a:cubicBezTo>
                <a:close/>
                <a:moveTo>
                  <a:pt x="35" y="75"/>
                </a:moveTo>
                <a:cubicBezTo>
                  <a:pt x="39" y="77"/>
                  <a:pt x="41" y="82"/>
                  <a:pt x="41" y="86"/>
                </a:cubicBezTo>
                <a:cubicBezTo>
                  <a:pt x="41" y="87"/>
                  <a:pt x="41" y="87"/>
                  <a:pt x="42" y="87"/>
                </a:cubicBezTo>
                <a:cubicBezTo>
                  <a:pt x="43" y="88"/>
                  <a:pt x="45" y="88"/>
                  <a:pt x="47" y="88"/>
                </a:cubicBezTo>
                <a:cubicBezTo>
                  <a:pt x="48" y="89"/>
                  <a:pt x="48" y="87"/>
                  <a:pt x="48" y="87"/>
                </a:cubicBezTo>
                <a:cubicBezTo>
                  <a:pt x="44" y="81"/>
                  <a:pt x="41" y="75"/>
                  <a:pt x="38" y="69"/>
                </a:cubicBezTo>
                <a:cubicBezTo>
                  <a:pt x="37" y="68"/>
                  <a:pt x="36" y="68"/>
                  <a:pt x="36" y="69"/>
                </a:cubicBezTo>
                <a:cubicBezTo>
                  <a:pt x="35" y="71"/>
                  <a:pt x="35" y="72"/>
                  <a:pt x="34" y="74"/>
                </a:cubicBezTo>
                <a:cubicBezTo>
                  <a:pt x="34" y="74"/>
                  <a:pt x="34" y="75"/>
                  <a:pt x="35" y="75"/>
                </a:cubicBezTo>
                <a:close/>
                <a:moveTo>
                  <a:pt x="39" y="90"/>
                </a:moveTo>
                <a:cubicBezTo>
                  <a:pt x="38" y="93"/>
                  <a:pt x="35" y="95"/>
                  <a:pt x="32" y="96"/>
                </a:cubicBezTo>
                <a:cubicBezTo>
                  <a:pt x="32" y="96"/>
                  <a:pt x="31" y="96"/>
                  <a:pt x="31" y="97"/>
                </a:cubicBezTo>
                <a:cubicBezTo>
                  <a:pt x="34" y="113"/>
                  <a:pt x="47" y="118"/>
                  <a:pt x="63" y="107"/>
                </a:cubicBezTo>
                <a:cubicBezTo>
                  <a:pt x="64" y="107"/>
                  <a:pt x="64" y="106"/>
                  <a:pt x="64" y="106"/>
                </a:cubicBezTo>
                <a:cubicBezTo>
                  <a:pt x="60" y="102"/>
                  <a:pt x="56" y="98"/>
                  <a:pt x="52" y="93"/>
                </a:cubicBezTo>
                <a:cubicBezTo>
                  <a:pt x="52" y="92"/>
                  <a:pt x="50" y="91"/>
                  <a:pt x="49" y="91"/>
                </a:cubicBezTo>
                <a:cubicBezTo>
                  <a:pt x="46" y="91"/>
                  <a:pt x="43" y="90"/>
                  <a:pt x="41" y="90"/>
                </a:cubicBezTo>
                <a:cubicBezTo>
                  <a:pt x="40" y="90"/>
                  <a:pt x="40" y="90"/>
                  <a:pt x="39" y="90"/>
                </a:cubicBezTo>
                <a:close/>
                <a:moveTo>
                  <a:pt x="98" y="21"/>
                </a:moveTo>
                <a:cubicBezTo>
                  <a:pt x="92" y="26"/>
                  <a:pt x="84" y="23"/>
                  <a:pt x="82" y="16"/>
                </a:cubicBezTo>
                <a:cubicBezTo>
                  <a:pt x="81" y="16"/>
                  <a:pt x="81" y="15"/>
                  <a:pt x="80" y="15"/>
                </a:cubicBezTo>
                <a:cubicBezTo>
                  <a:pt x="77" y="16"/>
                  <a:pt x="74" y="18"/>
                  <a:pt x="71" y="20"/>
                </a:cubicBezTo>
                <a:cubicBezTo>
                  <a:pt x="70" y="21"/>
                  <a:pt x="70" y="21"/>
                  <a:pt x="70" y="22"/>
                </a:cubicBezTo>
                <a:cubicBezTo>
                  <a:pt x="74" y="25"/>
                  <a:pt x="78" y="30"/>
                  <a:pt x="82" y="35"/>
                </a:cubicBezTo>
                <a:cubicBezTo>
                  <a:pt x="83" y="36"/>
                  <a:pt x="84" y="36"/>
                  <a:pt x="85" y="37"/>
                </a:cubicBezTo>
                <a:cubicBezTo>
                  <a:pt x="91" y="37"/>
                  <a:pt x="97" y="38"/>
                  <a:pt x="101" y="40"/>
                </a:cubicBezTo>
                <a:cubicBezTo>
                  <a:pt x="102" y="40"/>
                  <a:pt x="103" y="40"/>
                  <a:pt x="103" y="39"/>
                </a:cubicBezTo>
                <a:cubicBezTo>
                  <a:pt x="103" y="32"/>
                  <a:pt x="102" y="26"/>
                  <a:pt x="100" y="22"/>
                </a:cubicBezTo>
                <a:cubicBezTo>
                  <a:pt x="99" y="21"/>
                  <a:pt x="99" y="21"/>
                  <a:pt x="98" y="21"/>
                </a:cubicBezTo>
                <a:close/>
                <a:moveTo>
                  <a:pt x="63" y="20"/>
                </a:moveTo>
                <a:cubicBezTo>
                  <a:pt x="45" y="8"/>
                  <a:pt x="29" y="16"/>
                  <a:pt x="31" y="39"/>
                </a:cubicBezTo>
                <a:cubicBezTo>
                  <a:pt x="31" y="40"/>
                  <a:pt x="32" y="40"/>
                  <a:pt x="32" y="40"/>
                </a:cubicBezTo>
                <a:cubicBezTo>
                  <a:pt x="37" y="38"/>
                  <a:pt x="43" y="37"/>
                  <a:pt x="49" y="37"/>
                </a:cubicBezTo>
                <a:cubicBezTo>
                  <a:pt x="50" y="36"/>
                  <a:pt x="52" y="36"/>
                  <a:pt x="52" y="35"/>
                </a:cubicBezTo>
                <a:cubicBezTo>
                  <a:pt x="56" y="30"/>
                  <a:pt x="60" y="25"/>
                  <a:pt x="64" y="22"/>
                </a:cubicBezTo>
                <a:cubicBezTo>
                  <a:pt x="64" y="21"/>
                  <a:pt x="64" y="21"/>
                  <a:pt x="63" y="20"/>
                </a:cubicBezTo>
                <a:close/>
                <a:moveTo>
                  <a:pt x="87" y="88"/>
                </a:moveTo>
                <a:cubicBezTo>
                  <a:pt x="93" y="87"/>
                  <a:pt x="98" y="86"/>
                  <a:pt x="102" y="85"/>
                </a:cubicBezTo>
                <a:cubicBezTo>
                  <a:pt x="102" y="84"/>
                  <a:pt x="102" y="84"/>
                  <a:pt x="102" y="83"/>
                </a:cubicBezTo>
                <a:cubicBezTo>
                  <a:pt x="102" y="79"/>
                  <a:pt x="100" y="74"/>
                  <a:pt x="98" y="69"/>
                </a:cubicBezTo>
                <a:cubicBezTo>
                  <a:pt x="98" y="68"/>
                  <a:pt x="97" y="68"/>
                  <a:pt x="96" y="69"/>
                </a:cubicBezTo>
                <a:cubicBezTo>
                  <a:pt x="93" y="75"/>
                  <a:pt x="90" y="81"/>
                  <a:pt x="86" y="87"/>
                </a:cubicBezTo>
                <a:cubicBezTo>
                  <a:pt x="86" y="87"/>
                  <a:pt x="86" y="89"/>
                  <a:pt x="87" y="88"/>
                </a:cubicBezTo>
                <a:close/>
                <a:moveTo>
                  <a:pt x="38" y="59"/>
                </a:moveTo>
                <a:cubicBezTo>
                  <a:pt x="41" y="53"/>
                  <a:pt x="44" y="47"/>
                  <a:pt x="48" y="41"/>
                </a:cubicBezTo>
                <a:cubicBezTo>
                  <a:pt x="48" y="40"/>
                  <a:pt x="48" y="39"/>
                  <a:pt x="47" y="39"/>
                </a:cubicBezTo>
                <a:cubicBezTo>
                  <a:pt x="41" y="40"/>
                  <a:pt x="36" y="41"/>
                  <a:pt x="32" y="43"/>
                </a:cubicBezTo>
                <a:cubicBezTo>
                  <a:pt x="32" y="43"/>
                  <a:pt x="32" y="44"/>
                  <a:pt x="32" y="44"/>
                </a:cubicBezTo>
                <a:cubicBezTo>
                  <a:pt x="32" y="49"/>
                  <a:pt x="34" y="53"/>
                  <a:pt x="36" y="58"/>
                </a:cubicBezTo>
                <a:cubicBezTo>
                  <a:pt x="36" y="59"/>
                  <a:pt x="37" y="59"/>
                  <a:pt x="38" y="59"/>
                </a:cubicBezTo>
                <a:close/>
                <a:moveTo>
                  <a:pt x="105" y="46"/>
                </a:moveTo>
                <a:cubicBezTo>
                  <a:pt x="104" y="51"/>
                  <a:pt x="102" y="56"/>
                  <a:pt x="100" y="62"/>
                </a:cubicBezTo>
                <a:cubicBezTo>
                  <a:pt x="99" y="63"/>
                  <a:pt x="99" y="65"/>
                  <a:pt x="100" y="66"/>
                </a:cubicBezTo>
                <a:cubicBezTo>
                  <a:pt x="102" y="72"/>
                  <a:pt x="104" y="77"/>
                  <a:pt x="105" y="82"/>
                </a:cubicBezTo>
                <a:cubicBezTo>
                  <a:pt x="105" y="83"/>
                  <a:pt x="106" y="83"/>
                  <a:pt x="107" y="83"/>
                </a:cubicBezTo>
                <a:cubicBezTo>
                  <a:pt x="127" y="73"/>
                  <a:pt x="127" y="55"/>
                  <a:pt x="107" y="45"/>
                </a:cubicBezTo>
                <a:cubicBezTo>
                  <a:pt x="106" y="45"/>
                  <a:pt x="105" y="45"/>
                  <a:pt x="105" y="46"/>
                </a:cubicBezTo>
                <a:close/>
                <a:moveTo>
                  <a:pt x="79" y="89"/>
                </a:moveTo>
                <a:cubicBezTo>
                  <a:pt x="71" y="90"/>
                  <a:pt x="63" y="90"/>
                  <a:pt x="55" y="89"/>
                </a:cubicBezTo>
                <a:cubicBezTo>
                  <a:pt x="53" y="89"/>
                  <a:pt x="52" y="89"/>
                  <a:pt x="51" y="87"/>
                </a:cubicBezTo>
                <a:cubicBezTo>
                  <a:pt x="46" y="81"/>
                  <a:pt x="42" y="73"/>
                  <a:pt x="39" y="66"/>
                </a:cubicBezTo>
                <a:cubicBezTo>
                  <a:pt x="38" y="65"/>
                  <a:pt x="38" y="63"/>
                  <a:pt x="39" y="62"/>
                </a:cubicBezTo>
                <a:cubicBezTo>
                  <a:pt x="42" y="54"/>
                  <a:pt x="46" y="47"/>
                  <a:pt x="51" y="40"/>
                </a:cubicBezTo>
                <a:cubicBezTo>
                  <a:pt x="52" y="39"/>
                  <a:pt x="53" y="38"/>
                  <a:pt x="55" y="38"/>
                </a:cubicBezTo>
                <a:cubicBezTo>
                  <a:pt x="63" y="38"/>
                  <a:pt x="71" y="38"/>
                  <a:pt x="79" y="38"/>
                </a:cubicBezTo>
                <a:cubicBezTo>
                  <a:pt x="81" y="38"/>
                  <a:pt x="82" y="39"/>
                  <a:pt x="83" y="40"/>
                </a:cubicBezTo>
                <a:cubicBezTo>
                  <a:pt x="88" y="47"/>
                  <a:pt x="92" y="54"/>
                  <a:pt x="95" y="62"/>
                </a:cubicBezTo>
                <a:cubicBezTo>
                  <a:pt x="96" y="63"/>
                  <a:pt x="96" y="65"/>
                  <a:pt x="95" y="66"/>
                </a:cubicBezTo>
                <a:cubicBezTo>
                  <a:pt x="92" y="73"/>
                  <a:pt x="88" y="81"/>
                  <a:pt x="83" y="87"/>
                </a:cubicBezTo>
                <a:cubicBezTo>
                  <a:pt x="82" y="89"/>
                  <a:pt x="81" y="89"/>
                  <a:pt x="79" y="89"/>
                </a:cubicBezTo>
                <a:close/>
                <a:moveTo>
                  <a:pt x="78" y="94"/>
                </a:moveTo>
                <a:cubicBezTo>
                  <a:pt x="75" y="98"/>
                  <a:pt x="71" y="101"/>
                  <a:pt x="68" y="104"/>
                </a:cubicBezTo>
                <a:cubicBezTo>
                  <a:pt x="67" y="105"/>
                  <a:pt x="67" y="105"/>
                  <a:pt x="66" y="104"/>
                </a:cubicBezTo>
                <a:cubicBezTo>
                  <a:pt x="63" y="101"/>
                  <a:pt x="59" y="98"/>
                  <a:pt x="56" y="94"/>
                </a:cubicBezTo>
                <a:cubicBezTo>
                  <a:pt x="55" y="93"/>
                  <a:pt x="56" y="92"/>
                  <a:pt x="57" y="92"/>
                </a:cubicBezTo>
                <a:cubicBezTo>
                  <a:pt x="64" y="92"/>
                  <a:pt x="70" y="92"/>
                  <a:pt x="77" y="92"/>
                </a:cubicBezTo>
                <a:cubicBezTo>
                  <a:pt x="78" y="92"/>
                  <a:pt x="79" y="93"/>
                  <a:pt x="78" y="94"/>
                </a:cubicBezTo>
                <a:close/>
                <a:moveTo>
                  <a:pt x="102" y="44"/>
                </a:moveTo>
                <a:cubicBezTo>
                  <a:pt x="102" y="49"/>
                  <a:pt x="100" y="53"/>
                  <a:pt x="98" y="58"/>
                </a:cubicBezTo>
                <a:cubicBezTo>
                  <a:pt x="98" y="59"/>
                  <a:pt x="97" y="59"/>
                  <a:pt x="96" y="59"/>
                </a:cubicBezTo>
                <a:cubicBezTo>
                  <a:pt x="93" y="53"/>
                  <a:pt x="90" y="47"/>
                  <a:pt x="86" y="41"/>
                </a:cubicBezTo>
                <a:cubicBezTo>
                  <a:pt x="86" y="40"/>
                  <a:pt x="86" y="39"/>
                  <a:pt x="87" y="39"/>
                </a:cubicBezTo>
                <a:cubicBezTo>
                  <a:pt x="93" y="40"/>
                  <a:pt x="97" y="41"/>
                  <a:pt x="101" y="43"/>
                </a:cubicBezTo>
                <a:cubicBezTo>
                  <a:pt x="102" y="43"/>
                  <a:pt x="102" y="44"/>
                  <a:pt x="102" y="4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4859340" y="1639296"/>
            <a:ext cx="338507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Insert Header Topic Here</a:t>
            </a:r>
          </a:p>
          <a:p>
            <a:pPr>
              <a:lnSpc>
                <a:spcPct val="120000"/>
              </a:lnSpc>
            </a:pPr>
            <a:endParaRPr lang="zh-CN" altLang="en-US" sz="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1450975" y="3004477"/>
            <a:ext cx="6367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25%</a:t>
            </a:r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1450976" y="3288728"/>
            <a:ext cx="100219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HERE</a:t>
            </a:r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5824538" y="3004477"/>
            <a:ext cx="6367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38%</a:t>
            </a:r>
          </a:p>
        </p:txBody>
      </p:sp>
      <p:sp>
        <p:nvSpPr>
          <p:cNvPr id="11281" name="Text Box 17"/>
          <p:cNvSpPr txBox="1">
            <a:spLocks noChangeArrowheads="1"/>
          </p:cNvSpPr>
          <p:nvPr/>
        </p:nvSpPr>
        <p:spPr bwMode="auto">
          <a:xfrm>
            <a:off x="5824539" y="3288728"/>
            <a:ext cx="100219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HERE</a:t>
            </a:r>
          </a:p>
        </p:txBody>
      </p:sp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1042989" y="3768301"/>
            <a:ext cx="2861195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283" name="Rectangle 19"/>
          <p:cNvSpPr>
            <a:spLocks noChangeArrowheads="1"/>
          </p:cNvSpPr>
          <p:nvPr/>
        </p:nvSpPr>
        <p:spPr bwMode="auto">
          <a:xfrm>
            <a:off x="5383214" y="3768301"/>
            <a:ext cx="2861195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23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8" name="Rectangle 20"/>
          <p:cNvSpPr>
            <a:spLocks noChangeArrowheads="1"/>
          </p:cNvSpPr>
          <p:nvPr/>
        </p:nvSpPr>
        <p:spPr bwMode="auto">
          <a:xfrm>
            <a:off x="940969" y="1503112"/>
            <a:ext cx="1447800" cy="14530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29" name="Rectangle 21" descr="318740-130P60HZ091"/>
          <p:cNvSpPr>
            <a:spLocks noChangeArrowheads="1"/>
          </p:cNvSpPr>
          <p:nvPr/>
        </p:nvSpPr>
        <p:spPr bwMode="auto">
          <a:xfrm>
            <a:off x="2388769" y="1503112"/>
            <a:ext cx="1447800" cy="1453010"/>
          </a:xfrm>
          <a:prstGeom prst="rect">
            <a:avLst/>
          </a:prstGeom>
          <a:blipFill dpi="0"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30" name="Rectangle 22"/>
          <p:cNvSpPr>
            <a:spLocks noChangeArrowheads="1"/>
          </p:cNvSpPr>
          <p:nvPr/>
        </p:nvSpPr>
        <p:spPr bwMode="auto">
          <a:xfrm>
            <a:off x="3836569" y="1503112"/>
            <a:ext cx="1447800" cy="1453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31" name="Rectangle 23" descr="22"/>
          <p:cNvSpPr>
            <a:spLocks noChangeArrowheads="1"/>
          </p:cNvSpPr>
          <p:nvPr/>
        </p:nvSpPr>
        <p:spPr bwMode="auto">
          <a:xfrm>
            <a:off x="5284369" y="1503112"/>
            <a:ext cx="1447800" cy="1453010"/>
          </a:xfrm>
          <a:prstGeom prst="rect">
            <a:avLst/>
          </a:prstGeom>
          <a:blipFill dpi="0"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32" name="Rectangle 24"/>
          <p:cNvSpPr>
            <a:spLocks noChangeArrowheads="1"/>
          </p:cNvSpPr>
          <p:nvPr/>
        </p:nvSpPr>
        <p:spPr bwMode="auto">
          <a:xfrm>
            <a:off x="6732169" y="1503112"/>
            <a:ext cx="1447800" cy="145301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33" name="Rectangle 25" descr="sy_64934932458副本"/>
          <p:cNvSpPr>
            <a:spLocks noChangeArrowheads="1"/>
          </p:cNvSpPr>
          <p:nvPr/>
        </p:nvSpPr>
        <p:spPr bwMode="auto">
          <a:xfrm>
            <a:off x="940969" y="2956122"/>
            <a:ext cx="1447800" cy="1454599"/>
          </a:xfrm>
          <a:prstGeom prst="rect">
            <a:avLst/>
          </a:prstGeom>
          <a:blipFill dpi="0"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34" name="Rectangle 26"/>
          <p:cNvSpPr>
            <a:spLocks noChangeArrowheads="1"/>
          </p:cNvSpPr>
          <p:nvPr/>
        </p:nvSpPr>
        <p:spPr bwMode="auto">
          <a:xfrm>
            <a:off x="2388769" y="2956122"/>
            <a:ext cx="1447800" cy="14545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35" name="Rectangle 27" descr="image0071-1024x682"/>
          <p:cNvSpPr>
            <a:spLocks noChangeArrowheads="1"/>
          </p:cNvSpPr>
          <p:nvPr/>
        </p:nvSpPr>
        <p:spPr bwMode="auto">
          <a:xfrm>
            <a:off x="3836569" y="2956122"/>
            <a:ext cx="1447800" cy="1454599"/>
          </a:xfrm>
          <a:prstGeom prst="rect">
            <a:avLst/>
          </a:prstGeom>
          <a:blipFill dpi="0"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36" name="Rectangle 28"/>
          <p:cNvSpPr>
            <a:spLocks noChangeArrowheads="1"/>
          </p:cNvSpPr>
          <p:nvPr/>
        </p:nvSpPr>
        <p:spPr bwMode="auto">
          <a:xfrm>
            <a:off x="5284369" y="2956122"/>
            <a:ext cx="1447800" cy="14545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37" name="Rectangle 29" descr="201107060956141686"/>
          <p:cNvSpPr>
            <a:spLocks noChangeArrowheads="1"/>
          </p:cNvSpPr>
          <p:nvPr/>
        </p:nvSpPr>
        <p:spPr bwMode="auto">
          <a:xfrm>
            <a:off x="6732169" y="2956122"/>
            <a:ext cx="1447800" cy="1454599"/>
          </a:xfrm>
          <a:prstGeom prst="rect">
            <a:avLst/>
          </a:prstGeom>
          <a:blipFill dpi="0"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38" name="Rectangle 30"/>
          <p:cNvSpPr>
            <a:spLocks noChangeArrowheads="1"/>
          </p:cNvSpPr>
          <p:nvPr/>
        </p:nvSpPr>
        <p:spPr bwMode="auto">
          <a:xfrm>
            <a:off x="940969" y="1960454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01</a:t>
            </a:r>
            <a:endParaRPr lang="zh-CN" altLang="zh-CN" sz="800" b="1" dirty="0">
              <a:solidFill>
                <a:srgbClr val="F8F8F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43039" name="Rectangle 31"/>
          <p:cNvSpPr>
            <a:spLocks noChangeArrowheads="1"/>
          </p:cNvSpPr>
          <p:nvPr/>
        </p:nvSpPr>
        <p:spPr bwMode="auto">
          <a:xfrm>
            <a:off x="3836569" y="1960454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03</a:t>
            </a:r>
            <a:endParaRPr lang="zh-CN" altLang="zh-CN" sz="800" b="1">
              <a:solidFill>
                <a:srgbClr val="F8F8F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43040" name="Rectangle 32"/>
          <p:cNvSpPr>
            <a:spLocks noChangeArrowheads="1"/>
          </p:cNvSpPr>
          <p:nvPr/>
        </p:nvSpPr>
        <p:spPr bwMode="auto">
          <a:xfrm>
            <a:off x="6725819" y="1960454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05</a:t>
            </a:r>
            <a:endParaRPr lang="zh-CN" altLang="zh-CN" sz="800" b="1">
              <a:solidFill>
                <a:srgbClr val="F8F8F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43041" name="Rectangle 33"/>
          <p:cNvSpPr>
            <a:spLocks noChangeArrowheads="1"/>
          </p:cNvSpPr>
          <p:nvPr/>
        </p:nvSpPr>
        <p:spPr bwMode="auto">
          <a:xfrm>
            <a:off x="2388769" y="3378528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02</a:t>
            </a:r>
            <a:endParaRPr lang="zh-CN" altLang="zh-CN" sz="800" b="1" dirty="0">
              <a:solidFill>
                <a:srgbClr val="F8F8F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43042" name="Rectangle 34"/>
          <p:cNvSpPr>
            <a:spLocks noChangeArrowheads="1"/>
          </p:cNvSpPr>
          <p:nvPr/>
        </p:nvSpPr>
        <p:spPr bwMode="auto">
          <a:xfrm>
            <a:off x="5284369" y="3378528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04</a:t>
            </a:r>
            <a:endParaRPr lang="zh-CN" altLang="zh-CN" sz="800" b="1">
              <a:solidFill>
                <a:srgbClr val="F8F8F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20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22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09" name="Rectangle 21" descr="library"/>
          <p:cNvSpPr>
            <a:spLocks noChangeArrowheads="1"/>
          </p:cNvSpPr>
          <p:nvPr/>
        </p:nvSpPr>
        <p:spPr bwMode="auto">
          <a:xfrm>
            <a:off x="5075238" y="1285478"/>
            <a:ext cx="2017712" cy="2170783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5075238" y="3519781"/>
            <a:ext cx="2017712" cy="12481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911" name="Rectangle 23"/>
          <p:cNvSpPr>
            <a:spLocks noChangeArrowheads="1"/>
          </p:cNvSpPr>
          <p:nvPr/>
        </p:nvSpPr>
        <p:spPr bwMode="auto">
          <a:xfrm>
            <a:off x="7154863" y="1285478"/>
            <a:ext cx="1987550" cy="12608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912" name="Rectangle 24" descr="Dreamy_Images_21"/>
          <p:cNvSpPr>
            <a:spLocks noChangeArrowheads="1"/>
          </p:cNvSpPr>
          <p:nvPr/>
        </p:nvSpPr>
        <p:spPr bwMode="auto">
          <a:xfrm>
            <a:off x="7154863" y="2614626"/>
            <a:ext cx="1987550" cy="215331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913" name="Rectangle 25"/>
          <p:cNvSpPr>
            <a:spLocks noChangeArrowheads="1"/>
          </p:cNvSpPr>
          <p:nvPr/>
        </p:nvSpPr>
        <p:spPr bwMode="auto">
          <a:xfrm>
            <a:off x="7334251" y="1423633"/>
            <a:ext cx="1655763" cy="97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2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r>
              <a:rPr lang="zh-CN" altLang="en-US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BUSINESS SECTION</a:t>
            </a:r>
            <a:endParaRPr lang="zh-CN" altLang="en-US" sz="24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/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914" name="Rectangle 26"/>
          <p:cNvSpPr>
            <a:spLocks noChangeArrowheads="1"/>
          </p:cNvSpPr>
          <p:nvPr/>
        </p:nvSpPr>
        <p:spPr bwMode="auto">
          <a:xfrm>
            <a:off x="5264151" y="3659523"/>
            <a:ext cx="1655763" cy="97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2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r>
              <a:rPr lang="zh-CN" altLang="en-US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BUSINESS SECTION</a:t>
            </a:r>
            <a:endParaRPr lang="zh-CN" altLang="en-US" sz="24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/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915" name="Rectangle 27"/>
          <p:cNvSpPr>
            <a:spLocks noChangeArrowheads="1"/>
          </p:cNvSpPr>
          <p:nvPr/>
        </p:nvSpPr>
        <p:spPr bwMode="auto">
          <a:xfrm>
            <a:off x="611188" y="2067694"/>
            <a:ext cx="4248150" cy="1557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916" name="Rectangle 28"/>
          <p:cNvSpPr>
            <a:spLocks noChangeArrowheads="1"/>
          </p:cNvSpPr>
          <p:nvPr/>
        </p:nvSpPr>
        <p:spPr bwMode="auto">
          <a:xfrm>
            <a:off x="709613" y="1759492"/>
            <a:ext cx="2112962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1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WHAT MAKES US DIFFERENT?</a:t>
            </a:r>
            <a:endParaRPr lang="zh-CN" altLang="zh-CN" sz="8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7917" name="Group 29"/>
          <p:cNvGrpSpPr/>
          <p:nvPr/>
        </p:nvGrpSpPr>
        <p:grpSpPr bwMode="auto">
          <a:xfrm>
            <a:off x="709614" y="3970769"/>
            <a:ext cx="441325" cy="444637"/>
            <a:chOff x="0" y="0"/>
            <a:chExt cx="123" cy="124"/>
          </a:xfrm>
        </p:grpSpPr>
        <p:sp>
          <p:nvSpPr>
            <p:cNvPr id="37918" name="Oval 30"/>
            <p:cNvSpPr>
              <a:spLocks noChangeArrowheads="1"/>
            </p:cNvSpPr>
            <p:nvPr/>
          </p:nvSpPr>
          <p:spPr bwMode="auto">
            <a:xfrm>
              <a:off x="0" y="0"/>
              <a:ext cx="123" cy="1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5"/>
                </a:solidFill>
              </a:endParaRPr>
            </a:p>
          </p:txBody>
        </p:sp>
        <p:sp>
          <p:nvSpPr>
            <p:cNvPr id="37919" name="Freeform 31"/>
            <p:cNvSpPr/>
            <p:nvPr/>
          </p:nvSpPr>
          <p:spPr bwMode="auto">
            <a:xfrm>
              <a:off x="34" y="40"/>
              <a:ext cx="55" cy="4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5"/>
                </a:solidFill>
              </a:endParaRPr>
            </a:p>
          </p:txBody>
        </p:sp>
      </p:grpSp>
      <p:grpSp>
        <p:nvGrpSpPr>
          <p:cNvPr id="37920" name="Group 32"/>
          <p:cNvGrpSpPr/>
          <p:nvPr/>
        </p:nvGrpSpPr>
        <p:grpSpPr bwMode="auto">
          <a:xfrm>
            <a:off x="2868614" y="3970769"/>
            <a:ext cx="441325" cy="444637"/>
            <a:chOff x="0" y="0"/>
            <a:chExt cx="123" cy="124"/>
          </a:xfrm>
        </p:grpSpPr>
        <p:sp>
          <p:nvSpPr>
            <p:cNvPr id="37921" name="Oval 33"/>
            <p:cNvSpPr>
              <a:spLocks noChangeArrowheads="1"/>
            </p:cNvSpPr>
            <p:nvPr/>
          </p:nvSpPr>
          <p:spPr bwMode="auto">
            <a:xfrm>
              <a:off x="0" y="0"/>
              <a:ext cx="123" cy="12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5"/>
                </a:solidFill>
              </a:endParaRPr>
            </a:p>
          </p:txBody>
        </p:sp>
        <p:sp>
          <p:nvSpPr>
            <p:cNvPr id="37922" name="Freeform 34"/>
            <p:cNvSpPr/>
            <p:nvPr/>
          </p:nvSpPr>
          <p:spPr bwMode="auto">
            <a:xfrm>
              <a:off x="48" y="34"/>
              <a:ext cx="29" cy="56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5"/>
                </a:solidFill>
              </a:endParaRPr>
            </a:p>
          </p:txBody>
        </p:sp>
      </p:grpSp>
      <p:sp>
        <p:nvSpPr>
          <p:cNvPr id="37923" name="Rectangle 35"/>
          <p:cNvSpPr>
            <a:spLocks noChangeArrowheads="1"/>
          </p:cNvSpPr>
          <p:nvPr/>
        </p:nvSpPr>
        <p:spPr bwMode="auto">
          <a:xfrm>
            <a:off x="1300163" y="4004117"/>
            <a:ext cx="1327150" cy="366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7924" name="Rectangle 36"/>
          <p:cNvSpPr>
            <a:spLocks noChangeArrowheads="1"/>
          </p:cNvSpPr>
          <p:nvPr/>
        </p:nvSpPr>
        <p:spPr bwMode="auto">
          <a:xfrm>
            <a:off x="3459163" y="4004117"/>
            <a:ext cx="1327150" cy="366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23" name="Picture 2" descr="D:\1稻壳模板\ppt\2016.4\小清新水彩花卉毕业答辩模板\未标题-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0" y="2022190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研究思路与方法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69881" y="1851670"/>
            <a:ext cx="1694258" cy="1628954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8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8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075" name="Picture 3" descr="D:\1稻壳模板\ppt\2016.4\小清新水彩花卉毕业答辩模板\未标题-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" y="462756"/>
            <a:ext cx="1236662" cy="421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1稻壳模板\ppt\2016.4\小清新水彩花卉毕业答辩模板\未标题-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5" y="377031"/>
            <a:ext cx="1425575" cy="438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72000" y="2483855"/>
            <a:ext cx="1742785" cy="8919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研究思路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研究方法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研究方案可行性说明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自定义 1">
      <a:dk1>
        <a:srgbClr val="000000"/>
      </a:dk1>
      <a:lt1>
        <a:srgbClr val="FFFFFF"/>
      </a:lt1>
      <a:dk2>
        <a:srgbClr val="FFFFFF"/>
      </a:dk2>
      <a:lt2>
        <a:srgbClr val="000000"/>
      </a:lt2>
      <a:accent1>
        <a:srgbClr val="B386BA"/>
      </a:accent1>
      <a:accent2>
        <a:srgbClr val="EF93A4"/>
      </a:accent2>
      <a:accent3>
        <a:srgbClr val="A8D2C7"/>
      </a:accent3>
      <a:accent4>
        <a:srgbClr val="9EBBE2"/>
      </a:accent4>
      <a:accent5>
        <a:srgbClr val="AB7D89"/>
      </a:accent5>
      <a:accent6>
        <a:srgbClr val="DCAFC1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3832</Words>
  <Application>Microsoft Office PowerPoint</Application>
  <PresentationFormat>全屏显示(16:9)</PresentationFormat>
  <Paragraphs>359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宋体</vt:lpstr>
      <vt:lpstr>微软雅黑</vt:lpstr>
      <vt:lpstr>微软雅黑 Light</vt:lpstr>
      <vt:lpstr>Arial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胡文海</cp:lastModifiedBy>
  <cp:revision>17</cp:revision>
  <dcterms:created xsi:type="dcterms:W3CDTF">2016-04-19T08:08:00Z</dcterms:created>
  <dcterms:modified xsi:type="dcterms:W3CDTF">2018-01-14T04:12:00Z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